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385" r:id="rId2"/>
    <p:sldId id="410" r:id="rId3"/>
    <p:sldId id="422" r:id="rId4"/>
    <p:sldId id="411" r:id="rId5"/>
    <p:sldId id="429" r:id="rId6"/>
    <p:sldId id="344" r:id="rId7"/>
    <p:sldId id="390" r:id="rId8"/>
    <p:sldId id="420" r:id="rId9"/>
    <p:sldId id="423" r:id="rId10"/>
    <p:sldId id="424" r:id="rId11"/>
    <p:sldId id="426" r:id="rId12"/>
    <p:sldId id="427" r:id="rId13"/>
    <p:sldId id="425" r:id="rId14"/>
    <p:sldId id="428" r:id="rId15"/>
    <p:sldId id="43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scaleToFitPaper="1" frameSlides="1"/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491" autoAdjust="0"/>
    <p:restoredTop sz="99855" autoAdjust="0"/>
  </p:normalViewPr>
  <p:slideViewPr>
    <p:cSldViewPr snapToGrid="0">
      <p:cViewPr>
        <p:scale>
          <a:sx n="100" d="100"/>
          <a:sy n="100" d="100"/>
        </p:scale>
        <p:origin x="-1840" y="-16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5C5CE-B25A-1946-A274-8B94136EFEA1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21309-FB2A-2347-BCE7-3A650A7D04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6D62-BC66-004C-B4D1-37487B08F449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BF654-FC88-455E-8C04-9081E7BD43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6832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59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CF2B-4A87-6B41-B7D0-AA2C85404D98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98504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D3F-0D3E-B944-9903-1652DB1BBBE7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20166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DB84D-F1C7-824A-AD5C-3B6347492E9C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432969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F30E-3280-114F-B2B6-D3C276927027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3917300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99B3-1CB1-C141-ACB9-621C80A38CDA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46291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F316A-A05E-BF45-8FA6-F828157ADA33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1521987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C2FF2-7A84-7642-A655-C0264FA4793C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430386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14927-3362-0F41-9CB3-12FF0F5AD51A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11745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0A2A3-0BED-9748-B682-6ED93EEC1833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294267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5433B-8558-8546-A352-60E61A71C049}" type="datetime1">
              <a:rPr lang="en-US" smtClean="0"/>
              <a:pPr/>
              <a:t>12/17/15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353F5-2754-41BF-9A05-95BC254958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506036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8991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1953121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26229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219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iThemes @corymiller303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Web Savvy Marketing @rebeccagill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083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slow"/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39771"/>
          <a:stretch>
            <a:fillRect/>
          </a:stretch>
        </p:blipFill>
        <p:spPr>
          <a:xfrm>
            <a:off x="6217823" y="1101094"/>
            <a:ext cx="5984734" cy="5756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068" y="3507531"/>
            <a:ext cx="4809338" cy="1333263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>
              <a:lnSpc>
                <a:spcPts val="5580"/>
              </a:lnSpc>
            </a:pP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Basics of SEO</a:t>
            </a:r>
          </a:p>
          <a:p>
            <a:pPr>
              <a:lnSpc>
                <a:spcPts val="4060"/>
              </a:lnSpc>
            </a:pPr>
            <a:r>
              <a:rPr lang="en-US" sz="5100" b="1" dirty="0" smtClean="0">
                <a:solidFill>
                  <a:schemeClr val="tx2"/>
                </a:solidFill>
                <a:latin typeface="+mj-lt"/>
                <a:cs typeface="Lato Regular"/>
              </a:rPr>
              <a:t>Webinar Series</a:t>
            </a:r>
            <a:endParaRPr lang="id-ID" sz="51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068" y="4842166"/>
            <a:ext cx="5257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Weaving SEO into Your WordPress Service Offering</a:t>
            </a:r>
            <a:endParaRPr lang="vi-VN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36" name="Picture 35" descr="Screen Shot 2015-12-06 at 11.38.35 AM.png"/>
          <p:cNvPicPr>
            <a:picLocks noChangeAspect="1"/>
          </p:cNvPicPr>
          <p:nvPr/>
        </p:nvPicPr>
        <p:blipFill>
          <a:blip r:embed="rId3"/>
          <a:srcRect r="40813" b="4564"/>
          <a:stretch>
            <a:fillRect/>
          </a:stretch>
        </p:blipFill>
        <p:spPr>
          <a:xfrm>
            <a:off x="7896573" y="1517024"/>
            <a:ext cx="4271476" cy="464810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498892" y="1497042"/>
            <a:ext cx="2725597" cy="2725597"/>
            <a:chOff x="5498892" y="1497042"/>
            <a:chExt cx="2725597" cy="2725597"/>
          </a:xfrm>
        </p:grpSpPr>
        <p:sp>
          <p:nvSpPr>
            <p:cNvPr id="6" name="Oval 5"/>
            <p:cNvSpPr/>
            <p:nvPr/>
          </p:nvSpPr>
          <p:spPr>
            <a:xfrm>
              <a:off x="5498892" y="1497042"/>
              <a:ext cx="2725597" cy="2725597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81246" y="2076903"/>
              <a:ext cx="18784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7200" b="1" dirty="0" smtClean="0">
                  <a:solidFill>
                    <a:schemeClr val="bg1"/>
                  </a:solidFill>
                  <a:latin typeface="+mj-lt"/>
                </a:rPr>
                <a:t>Day</a:t>
              </a:r>
              <a:endParaRPr lang="en-US" sz="72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28707" y="2915928"/>
              <a:ext cx="131318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200" b="1" dirty="0" smtClean="0">
                  <a:solidFill>
                    <a:schemeClr val="bg1"/>
                  </a:solidFill>
                </a:rPr>
                <a:t>FOUR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43938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7"/>
          <p:cNvGrpSpPr/>
          <p:nvPr/>
        </p:nvGrpSpPr>
        <p:grpSpPr>
          <a:xfrm>
            <a:off x="5163705" y="321614"/>
            <a:ext cx="6179850" cy="1139726"/>
            <a:chOff x="6095803" y="310881"/>
            <a:chExt cx="12359700" cy="2279451"/>
          </a:xfrm>
        </p:grpSpPr>
        <p:sp>
          <p:nvSpPr>
            <p:cNvPr id="69" name="TextBox 68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4"/>
                  </a:solidFill>
                  <a:latin typeface="+mj-lt"/>
                  <a:cs typeface="Lato Regular"/>
                </a:rPr>
                <a:t>What to </a:t>
              </a:r>
              <a:r>
                <a:rPr lang="vi-VN" sz="5400" b="1" dirty="0" smtClean="0">
                  <a:solidFill>
                    <a:schemeClr val="accent6"/>
                  </a:solidFill>
                  <a:latin typeface="+mj-lt"/>
                  <a:cs typeface="Lato Regular"/>
                </a:rPr>
                <a:t>Avoid</a:t>
              </a:r>
              <a:endParaRPr lang="id-ID" sz="5400" b="1" dirty="0">
                <a:solidFill>
                  <a:schemeClr val="accent6"/>
                </a:solidFill>
                <a:latin typeface="+mj-lt"/>
                <a:cs typeface="Lato Regular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10 Tips to Keep You Out of Trouble</a:t>
              </a:r>
              <a:endParaRPr lang="en-US" sz="18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5292235" y="2050232"/>
            <a:ext cx="721040" cy="72104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3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06448" y="2050232"/>
            <a:ext cx="5488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cs typeface="Lato Regular"/>
              </a:rPr>
              <a:t>Don’t start with national clients. </a:t>
            </a:r>
            <a:r>
              <a:rPr lang="en-US" b="1" smtClean="0">
                <a:solidFill>
                  <a:schemeClr val="accent4"/>
                </a:solidFill>
                <a:cs typeface="Lato Regular"/>
              </a:rPr>
              <a:t>Instead focus </a:t>
            </a:r>
            <a:r>
              <a:rPr lang="en-US" b="1" dirty="0" smtClean="0">
                <a:solidFill>
                  <a:schemeClr val="accent4"/>
                </a:solidFill>
                <a:cs typeface="Lato Regular"/>
              </a:rPr>
              <a:t>on local small businesses to get your started.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9147" y="2776620"/>
            <a:ext cx="503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It is much easier to rank local small businesses then it is to rank larger websites that compete at a national or global level..</a:t>
            </a:r>
            <a:endParaRPr lang="en-US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92235" y="4171876"/>
            <a:ext cx="721040" cy="72104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4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6448" y="4171876"/>
            <a:ext cx="50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Lato Regular"/>
              </a:rPr>
              <a:t>Don’t go horizontal in approach. Instead start with industries you know well.</a:t>
            </a:r>
            <a:endParaRPr lang="id-ID" b="1" dirty="0">
              <a:solidFill>
                <a:schemeClr val="accent6"/>
              </a:solidFill>
              <a:cs typeface="Lato Regular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6448" y="4910964"/>
            <a:ext cx="505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SEO requires a basic knowledge of the industry terms and intent of the phrases. 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If you can’t grasp the content, on-page SEO becomes much more difficult.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216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7"/>
          <p:cNvGrpSpPr/>
          <p:nvPr/>
        </p:nvGrpSpPr>
        <p:grpSpPr>
          <a:xfrm>
            <a:off x="5163705" y="321614"/>
            <a:ext cx="6179850" cy="1139726"/>
            <a:chOff x="6095803" y="310881"/>
            <a:chExt cx="12359700" cy="2279451"/>
          </a:xfrm>
        </p:grpSpPr>
        <p:sp>
          <p:nvSpPr>
            <p:cNvPr id="69" name="TextBox 68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rgbClr val="179E86"/>
                  </a:solidFill>
                  <a:latin typeface="+mj-lt"/>
                  <a:cs typeface="Lato Regular"/>
                </a:rPr>
                <a:t>What to </a:t>
              </a:r>
              <a:r>
                <a:rPr lang="vi-VN" sz="5400" b="1" dirty="0" smtClean="0">
                  <a:solidFill>
                    <a:schemeClr val="accent5"/>
                  </a:solidFill>
                  <a:latin typeface="+mj-lt"/>
                  <a:cs typeface="Lato Regular"/>
                </a:rPr>
                <a:t>Avoid</a:t>
              </a:r>
              <a:endParaRPr lang="id-ID" sz="5400" b="1" dirty="0">
                <a:solidFill>
                  <a:schemeClr val="accent5"/>
                </a:solidFill>
                <a:latin typeface="+mj-lt"/>
                <a:cs typeface="Lato Regular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10 Tips to Keep You Out of Trouble</a:t>
              </a:r>
              <a:endParaRPr lang="en-US" sz="18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5292235" y="2050232"/>
            <a:ext cx="721040" cy="721040"/>
          </a:xfrm>
          <a:prstGeom prst="roundRect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5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06448" y="2050232"/>
            <a:ext cx="50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  <a:cs typeface="Lato Regular"/>
              </a:rPr>
              <a:t>Don’t sell services clients don’t need. It will discredit you and be challenging to support.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9147" y="2776620"/>
            <a:ext cx="503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Not every client is going to need a lot of on-going services. 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The need for this highly depends on the target market and competition.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292235" y="4171876"/>
            <a:ext cx="721040" cy="721040"/>
          </a:xfrm>
          <a:prstGeom prst="roundRect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6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6448" y="4171876"/>
            <a:ext cx="50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cs typeface="Lato Regular"/>
              </a:rPr>
              <a:t>Don’t promise clients page one status.</a:t>
            </a:r>
          </a:p>
          <a:p>
            <a:r>
              <a:rPr lang="en-US" b="1" dirty="0" smtClean="0">
                <a:solidFill>
                  <a:schemeClr val="accent2"/>
                </a:solidFill>
                <a:cs typeface="Lato Regular"/>
              </a:rPr>
              <a:t>Never, ever, ever can you guarantee results.</a:t>
            </a:r>
            <a:endParaRPr lang="id-ID" b="1" dirty="0">
              <a:solidFill>
                <a:schemeClr val="accent2"/>
              </a:solidFill>
              <a:cs typeface="Lato Regular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6448" y="4910964"/>
            <a:ext cx="505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You simply have way too many variables outside your control to guarantee results.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You cannot control your client or the search engines, therefore you cannot guarantee results.</a:t>
            </a:r>
            <a:endParaRPr lang="en-US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216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7"/>
          <p:cNvGrpSpPr/>
          <p:nvPr/>
        </p:nvGrpSpPr>
        <p:grpSpPr>
          <a:xfrm>
            <a:off x="5163705" y="321614"/>
            <a:ext cx="6179850" cy="1139726"/>
            <a:chOff x="6095803" y="310881"/>
            <a:chExt cx="12359700" cy="2279451"/>
          </a:xfrm>
        </p:grpSpPr>
        <p:sp>
          <p:nvSpPr>
            <p:cNvPr id="69" name="TextBox 68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What to </a:t>
              </a:r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Avoid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10 Tips to Keep You Out of Trouble</a:t>
              </a:r>
              <a:endParaRPr lang="en-US" sz="18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5292235" y="2050232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06448" y="2087587"/>
            <a:ext cx="50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cs typeface="Lato Regular"/>
              </a:rPr>
              <a:t>Don’t learn search engine optimization on your client’s dime or website.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9147" y="2776620"/>
            <a:ext cx="5031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You have to invest in your own knowledge and do so on your own time.</a:t>
            </a:r>
            <a:endParaRPr lang="en-US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92235" y="4171876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8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6448" y="4209231"/>
            <a:ext cx="50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cs typeface="Lato Regular"/>
              </a:rPr>
              <a:t>Don’t set project objectives solely on individual keyword ranking.</a:t>
            </a:r>
            <a:endParaRPr lang="id-ID" b="1" dirty="0">
              <a:solidFill>
                <a:schemeClr val="accent3"/>
              </a:solidFill>
              <a:cs typeface="Lato Regular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6448" y="4910964"/>
            <a:ext cx="505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SEO success isn’t about how many words rank on page one of Google.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Real SEO success is about new leads, sales, and revenue generation.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216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64" name="Group 67"/>
          <p:cNvGrpSpPr/>
          <p:nvPr/>
        </p:nvGrpSpPr>
        <p:grpSpPr>
          <a:xfrm>
            <a:off x="5163705" y="321614"/>
            <a:ext cx="6179850" cy="1139726"/>
            <a:chOff x="6095803" y="310881"/>
            <a:chExt cx="12359700" cy="2279451"/>
          </a:xfrm>
        </p:grpSpPr>
        <p:sp>
          <p:nvSpPr>
            <p:cNvPr id="69" name="TextBox 68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4"/>
                  </a:solidFill>
                  <a:latin typeface="+mj-lt"/>
                  <a:cs typeface="Lato Regular"/>
                </a:rPr>
                <a:t>What to </a:t>
              </a:r>
              <a:r>
                <a:rPr lang="vi-VN" sz="5400" b="1" dirty="0" smtClean="0">
                  <a:solidFill>
                    <a:schemeClr val="accent6"/>
                  </a:solidFill>
                  <a:latin typeface="+mj-lt"/>
                  <a:cs typeface="Lato Regular"/>
                </a:rPr>
                <a:t>Avoid</a:t>
              </a:r>
              <a:endParaRPr lang="id-ID" sz="5400" b="1" dirty="0">
                <a:solidFill>
                  <a:schemeClr val="accent6"/>
                </a:solidFill>
                <a:latin typeface="+mj-lt"/>
                <a:cs typeface="Lato Regular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10 Tips to Keep You Out of Trouble</a:t>
              </a:r>
              <a:endParaRPr lang="en-US" sz="18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5292235" y="2050232"/>
            <a:ext cx="721040" cy="721040"/>
          </a:xfrm>
          <a:prstGeom prst="roundRect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9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06448" y="2087587"/>
            <a:ext cx="5590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  <a:cs typeface="Lato Regular"/>
              </a:rPr>
              <a:t>You can’t fix ugly! Don’t try and optimize a website full of visual, content, or coding issues.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9147" y="2776620"/>
            <a:ext cx="5031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SEO can’t help a broken website or a website with horrendous content.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It simply won’t work so run quickly away from such opportunities.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5292235" y="4171876"/>
            <a:ext cx="721040" cy="721040"/>
          </a:xfrm>
          <a:prstGeom prst="roundRect">
            <a:avLst/>
          </a:prstGeom>
          <a:solidFill>
            <a:schemeClr val="accent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  <a:latin typeface="+mj-lt"/>
              </a:rPr>
              <a:t>10</a:t>
            </a:r>
            <a:endParaRPr lang="en-US" sz="33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6448" y="4209231"/>
            <a:ext cx="50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cs typeface="Lato Regular"/>
              </a:rPr>
              <a:t>Don’t chase off-site links through outdated link building strategies and techniques.</a:t>
            </a:r>
            <a:endParaRPr lang="id-ID" b="1" dirty="0">
              <a:solidFill>
                <a:schemeClr val="accent6"/>
              </a:solidFill>
              <a:cs typeface="Lato Regular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6448" y="4910964"/>
            <a:ext cx="5056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Instead you should focus on social media, PR outreach, and overall branding. 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Those tactics are much safer and far more effective.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216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3900" y="1193800"/>
            <a:ext cx="10617200" cy="47498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0400" y="1866900"/>
            <a:ext cx="838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FF"/>
                </a:solidFill>
              </a:rPr>
              <a:t>We have been leveraging Web Savvy’s services for nearly a year now and their results have far exceeded our expectations. </a:t>
            </a:r>
          </a:p>
          <a:p>
            <a:endParaRPr lang="en-US" sz="22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Our total web-site traffic has nearly quadrupled and our revenue has doubled in that period, which we largely attribute to Web Savvy’s web design and SEO results. </a:t>
            </a:r>
          </a:p>
          <a:p>
            <a:endParaRPr lang="en-US" sz="2200" dirty="0" smtClean="0">
              <a:solidFill>
                <a:srgbClr val="FFFFFF"/>
              </a:solidFill>
            </a:endParaRPr>
          </a:p>
          <a:p>
            <a:r>
              <a:rPr lang="en-US" sz="2200" dirty="0" smtClean="0">
                <a:solidFill>
                  <a:srgbClr val="FFFFFF"/>
                </a:solidFill>
              </a:rPr>
              <a:t>I also appreciate their willingness to continuously brainstorm ways to generate additional traffic and integrate our internet and SEO activities with our general marketing initiatives.</a:t>
            </a:r>
            <a:endParaRPr lang="en-US" sz="22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1100" y="1473200"/>
            <a:ext cx="1016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200" b="1" dirty="0" smtClean="0">
                <a:solidFill>
                  <a:srgbClr val="FFFFFF"/>
                </a:solidFill>
                <a:latin typeface="+mj-lt"/>
              </a:rPr>
              <a:t>“</a:t>
            </a:r>
            <a:endParaRPr lang="en-US" sz="9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9400" y="897340"/>
            <a:ext cx="8839200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THE REALITY CHECK OF THIS STATEMENT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/>
          </p:cNvSpPr>
          <p:nvPr/>
        </p:nvSpPr>
        <p:spPr bwMode="auto">
          <a:xfrm>
            <a:off x="1133475" y="2377427"/>
            <a:ext cx="7270750" cy="2575573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8059737" y="321614"/>
            <a:ext cx="2379663" cy="2390775"/>
            <a:chOff x="8059737" y="321614"/>
            <a:chExt cx="2379663" cy="2390775"/>
          </a:xfrm>
        </p:grpSpPr>
        <p:sp>
          <p:nvSpPr>
            <p:cNvPr id="6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31" name="Freeform 31"/>
          <p:cNvSpPr>
            <a:spLocks/>
          </p:cNvSpPr>
          <p:nvPr/>
        </p:nvSpPr>
        <p:spPr bwMode="auto">
          <a:xfrm>
            <a:off x="735012" y="3858564"/>
            <a:ext cx="1479550" cy="46038"/>
          </a:xfrm>
          <a:custGeom>
            <a:avLst/>
            <a:gdLst>
              <a:gd name="T0" fmla="*/ 0 w 394"/>
              <a:gd name="T1" fmla="*/ 6 h 12"/>
              <a:gd name="T2" fmla="*/ 62 w 394"/>
              <a:gd name="T3" fmla="*/ 3 h 12"/>
              <a:gd name="T4" fmla="*/ 92 w 394"/>
              <a:gd name="T5" fmla="*/ 2 h 12"/>
              <a:gd name="T6" fmla="*/ 125 w 394"/>
              <a:gd name="T7" fmla="*/ 1 h 12"/>
              <a:gd name="T8" fmla="*/ 161 w 394"/>
              <a:gd name="T9" fmla="*/ 1 h 12"/>
              <a:gd name="T10" fmla="*/ 197 w 394"/>
              <a:gd name="T11" fmla="*/ 0 h 12"/>
              <a:gd name="T12" fmla="*/ 234 w 394"/>
              <a:gd name="T13" fmla="*/ 1 h 12"/>
              <a:gd name="T14" fmla="*/ 270 w 394"/>
              <a:gd name="T15" fmla="*/ 1 h 12"/>
              <a:gd name="T16" fmla="*/ 333 w 394"/>
              <a:gd name="T17" fmla="*/ 3 h 12"/>
              <a:gd name="T18" fmla="*/ 394 w 394"/>
              <a:gd name="T19" fmla="*/ 6 h 12"/>
              <a:gd name="T20" fmla="*/ 333 w 394"/>
              <a:gd name="T21" fmla="*/ 10 h 12"/>
              <a:gd name="T22" fmla="*/ 270 w 394"/>
              <a:gd name="T23" fmla="*/ 12 h 12"/>
              <a:gd name="T24" fmla="*/ 234 w 394"/>
              <a:gd name="T25" fmla="*/ 12 h 12"/>
              <a:gd name="T26" fmla="*/ 197 w 394"/>
              <a:gd name="T27" fmla="*/ 12 h 12"/>
              <a:gd name="T28" fmla="*/ 161 w 394"/>
              <a:gd name="T29" fmla="*/ 12 h 12"/>
              <a:gd name="T30" fmla="*/ 125 w 394"/>
              <a:gd name="T31" fmla="*/ 12 h 12"/>
              <a:gd name="T32" fmla="*/ 92 w 394"/>
              <a:gd name="T33" fmla="*/ 11 h 12"/>
              <a:gd name="T34" fmla="*/ 62 w 394"/>
              <a:gd name="T35" fmla="*/ 10 h 12"/>
              <a:gd name="T36" fmla="*/ 0 w 394"/>
              <a:gd name="T3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4" h="12">
                <a:moveTo>
                  <a:pt x="0" y="6"/>
                </a:moveTo>
                <a:cubicBezTo>
                  <a:pt x="0" y="6"/>
                  <a:pt x="25" y="4"/>
                  <a:pt x="62" y="3"/>
                </a:cubicBezTo>
                <a:cubicBezTo>
                  <a:pt x="71" y="3"/>
                  <a:pt x="81" y="2"/>
                  <a:pt x="92" y="2"/>
                </a:cubicBezTo>
                <a:cubicBezTo>
                  <a:pt x="102" y="2"/>
                  <a:pt x="113" y="1"/>
                  <a:pt x="125" y="1"/>
                </a:cubicBezTo>
                <a:cubicBezTo>
                  <a:pt x="136" y="1"/>
                  <a:pt x="148" y="1"/>
                  <a:pt x="161" y="1"/>
                </a:cubicBezTo>
                <a:cubicBezTo>
                  <a:pt x="173" y="1"/>
                  <a:pt x="185" y="1"/>
                  <a:pt x="197" y="0"/>
                </a:cubicBezTo>
                <a:cubicBezTo>
                  <a:pt x="210" y="1"/>
                  <a:pt x="222" y="1"/>
                  <a:pt x="234" y="1"/>
                </a:cubicBezTo>
                <a:cubicBezTo>
                  <a:pt x="246" y="1"/>
                  <a:pt x="258" y="1"/>
                  <a:pt x="270" y="1"/>
                </a:cubicBezTo>
                <a:cubicBezTo>
                  <a:pt x="293" y="2"/>
                  <a:pt x="314" y="2"/>
                  <a:pt x="333" y="3"/>
                </a:cubicBezTo>
                <a:cubicBezTo>
                  <a:pt x="370" y="4"/>
                  <a:pt x="394" y="6"/>
                  <a:pt x="394" y="6"/>
                </a:cubicBezTo>
                <a:cubicBezTo>
                  <a:pt x="394" y="6"/>
                  <a:pt x="370" y="8"/>
                  <a:pt x="333" y="10"/>
                </a:cubicBezTo>
                <a:cubicBezTo>
                  <a:pt x="314" y="11"/>
                  <a:pt x="293" y="11"/>
                  <a:pt x="270" y="12"/>
                </a:cubicBezTo>
                <a:cubicBezTo>
                  <a:pt x="258" y="12"/>
                  <a:pt x="246" y="12"/>
                  <a:pt x="234" y="12"/>
                </a:cubicBezTo>
                <a:cubicBezTo>
                  <a:pt x="222" y="12"/>
                  <a:pt x="210" y="12"/>
                  <a:pt x="197" y="12"/>
                </a:cubicBezTo>
                <a:cubicBezTo>
                  <a:pt x="185" y="12"/>
                  <a:pt x="173" y="12"/>
                  <a:pt x="161" y="12"/>
                </a:cubicBezTo>
                <a:cubicBezTo>
                  <a:pt x="148" y="12"/>
                  <a:pt x="136" y="12"/>
                  <a:pt x="125" y="12"/>
                </a:cubicBezTo>
                <a:cubicBezTo>
                  <a:pt x="113" y="12"/>
                  <a:pt x="102" y="11"/>
                  <a:pt x="92" y="11"/>
                </a:cubicBezTo>
                <a:cubicBezTo>
                  <a:pt x="81" y="11"/>
                  <a:pt x="71" y="10"/>
                  <a:pt x="62" y="10"/>
                </a:cubicBezTo>
                <a:cubicBezTo>
                  <a:pt x="25" y="8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32"/>
          <p:cNvSpPr>
            <a:spLocks/>
          </p:cNvSpPr>
          <p:nvPr/>
        </p:nvSpPr>
        <p:spPr bwMode="auto">
          <a:xfrm>
            <a:off x="3997325" y="3858564"/>
            <a:ext cx="747713" cy="46038"/>
          </a:xfrm>
          <a:custGeom>
            <a:avLst/>
            <a:gdLst>
              <a:gd name="T0" fmla="*/ 0 w 199"/>
              <a:gd name="T1" fmla="*/ 6 h 12"/>
              <a:gd name="T2" fmla="*/ 9 w 199"/>
              <a:gd name="T3" fmla="*/ 5 h 12"/>
              <a:gd name="T4" fmla="*/ 31 w 199"/>
              <a:gd name="T5" fmla="*/ 3 h 12"/>
              <a:gd name="T6" fmla="*/ 46 w 199"/>
              <a:gd name="T7" fmla="*/ 2 h 12"/>
              <a:gd name="T8" fmla="*/ 63 w 199"/>
              <a:gd name="T9" fmla="*/ 1 h 12"/>
              <a:gd name="T10" fmla="*/ 81 w 199"/>
              <a:gd name="T11" fmla="*/ 1 h 12"/>
              <a:gd name="T12" fmla="*/ 100 w 199"/>
              <a:gd name="T13" fmla="*/ 0 h 12"/>
              <a:gd name="T14" fmla="*/ 118 w 199"/>
              <a:gd name="T15" fmla="*/ 1 h 12"/>
              <a:gd name="T16" fmla="*/ 136 w 199"/>
              <a:gd name="T17" fmla="*/ 1 h 12"/>
              <a:gd name="T18" fmla="*/ 168 w 199"/>
              <a:gd name="T19" fmla="*/ 3 h 12"/>
              <a:gd name="T20" fmla="*/ 190 w 199"/>
              <a:gd name="T21" fmla="*/ 5 h 12"/>
              <a:gd name="T22" fmla="*/ 199 w 199"/>
              <a:gd name="T23" fmla="*/ 6 h 12"/>
              <a:gd name="T24" fmla="*/ 190 w 199"/>
              <a:gd name="T25" fmla="*/ 8 h 12"/>
              <a:gd name="T26" fmla="*/ 168 w 199"/>
              <a:gd name="T27" fmla="*/ 10 h 12"/>
              <a:gd name="T28" fmla="*/ 136 w 199"/>
              <a:gd name="T29" fmla="*/ 12 h 12"/>
              <a:gd name="T30" fmla="*/ 118 w 199"/>
              <a:gd name="T31" fmla="*/ 12 h 12"/>
              <a:gd name="T32" fmla="*/ 100 w 199"/>
              <a:gd name="T33" fmla="*/ 12 h 12"/>
              <a:gd name="T34" fmla="*/ 81 w 199"/>
              <a:gd name="T35" fmla="*/ 12 h 12"/>
              <a:gd name="T36" fmla="*/ 63 w 199"/>
              <a:gd name="T37" fmla="*/ 12 h 12"/>
              <a:gd name="T38" fmla="*/ 46 w 199"/>
              <a:gd name="T39" fmla="*/ 11 h 12"/>
              <a:gd name="T40" fmla="*/ 31 w 199"/>
              <a:gd name="T41" fmla="*/ 10 h 12"/>
              <a:gd name="T42" fmla="*/ 9 w 199"/>
              <a:gd name="T43" fmla="*/ 8 h 12"/>
              <a:gd name="T44" fmla="*/ 0 w 199"/>
              <a:gd name="T4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9" h="12">
                <a:moveTo>
                  <a:pt x="0" y="6"/>
                </a:moveTo>
                <a:cubicBezTo>
                  <a:pt x="0" y="6"/>
                  <a:pt x="3" y="6"/>
                  <a:pt x="9" y="5"/>
                </a:cubicBezTo>
                <a:cubicBezTo>
                  <a:pt x="14" y="5"/>
                  <a:pt x="22" y="4"/>
                  <a:pt x="31" y="3"/>
                </a:cubicBezTo>
                <a:cubicBezTo>
                  <a:pt x="36" y="3"/>
                  <a:pt x="41" y="2"/>
                  <a:pt x="46" y="2"/>
                </a:cubicBezTo>
                <a:cubicBezTo>
                  <a:pt x="52" y="2"/>
                  <a:pt x="57" y="1"/>
                  <a:pt x="63" y="1"/>
                </a:cubicBezTo>
                <a:cubicBezTo>
                  <a:pt x="69" y="1"/>
                  <a:pt x="75" y="1"/>
                  <a:pt x="81" y="1"/>
                </a:cubicBezTo>
                <a:cubicBezTo>
                  <a:pt x="87" y="1"/>
                  <a:pt x="93" y="1"/>
                  <a:pt x="100" y="0"/>
                </a:cubicBezTo>
                <a:cubicBezTo>
                  <a:pt x="106" y="1"/>
                  <a:pt x="112" y="1"/>
                  <a:pt x="118" y="1"/>
                </a:cubicBezTo>
                <a:cubicBezTo>
                  <a:pt x="124" y="1"/>
                  <a:pt x="130" y="1"/>
                  <a:pt x="136" y="1"/>
                </a:cubicBezTo>
                <a:cubicBezTo>
                  <a:pt x="148" y="2"/>
                  <a:pt x="159" y="2"/>
                  <a:pt x="168" y="3"/>
                </a:cubicBezTo>
                <a:cubicBezTo>
                  <a:pt x="177" y="4"/>
                  <a:pt x="185" y="5"/>
                  <a:pt x="190" y="5"/>
                </a:cubicBezTo>
                <a:cubicBezTo>
                  <a:pt x="196" y="6"/>
                  <a:pt x="199" y="6"/>
                  <a:pt x="199" y="6"/>
                </a:cubicBezTo>
                <a:cubicBezTo>
                  <a:pt x="199" y="6"/>
                  <a:pt x="196" y="7"/>
                  <a:pt x="190" y="8"/>
                </a:cubicBezTo>
                <a:cubicBezTo>
                  <a:pt x="185" y="8"/>
                  <a:pt x="177" y="9"/>
                  <a:pt x="168" y="10"/>
                </a:cubicBezTo>
                <a:cubicBezTo>
                  <a:pt x="159" y="11"/>
                  <a:pt x="148" y="11"/>
                  <a:pt x="136" y="12"/>
                </a:cubicBezTo>
                <a:cubicBezTo>
                  <a:pt x="130" y="12"/>
                  <a:pt x="124" y="12"/>
                  <a:pt x="118" y="12"/>
                </a:cubicBezTo>
                <a:cubicBezTo>
                  <a:pt x="112" y="12"/>
                  <a:pt x="106" y="12"/>
                  <a:pt x="100" y="12"/>
                </a:cubicBezTo>
                <a:cubicBezTo>
                  <a:pt x="93" y="12"/>
                  <a:pt x="87" y="12"/>
                  <a:pt x="81" y="12"/>
                </a:cubicBezTo>
                <a:cubicBezTo>
                  <a:pt x="75" y="12"/>
                  <a:pt x="69" y="12"/>
                  <a:pt x="63" y="12"/>
                </a:cubicBezTo>
                <a:cubicBezTo>
                  <a:pt x="57" y="12"/>
                  <a:pt x="52" y="11"/>
                  <a:pt x="46" y="11"/>
                </a:cubicBezTo>
                <a:cubicBezTo>
                  <a:pt x="41" y="11"/>
                  <a:pt x="36" y="10"/>
                  <a:pt x="31" y="10"/>
                </a:cubicBezTo>
                <a:cubicBezTo>
                  <a:pt x="22" y="9"/>
                  <a:pt x="14" y="8"/>
                  <a:pt x="9" y="8"/>
                </a:cubicBezTo>
                <a:cubicBezTo>
                  <a:pt x="3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33"/>
          <p:cNvSpPr>
            <a:spLocks/>
          </p:cNvSpPr>
          <p:nvPr/>
        </p:nvSpPr>
        <p:spPr bwMode="auto">
          <a:xfrm>
            <a:off x="7204075" y="3858564"/>
            <a:ext cx="4252913" cy="46038"/>
          </a:xfrm>
          <a:custGeom>
            <a:avLst/>
            <a:gdLst>
              <a:gd name="T0" fmla="*/ 0 w 1133"/>
              <a:gd name="T1" fmla="*/ 6 h 12"/>
              <a:gd name="T2" fmla="*/ 49 w 1133"/>
              <a:gd name="T3" fmla="*/ 5 h 12"/>
              <a:gd name="T4" fmla="*/ 105 w 1133"/>
              <a:gd name="T5" fmla="*/ 4 h 12"/>
              <a:gd name="T6" fmla="*/ 177 w 1133"/>
              <a:gd name="T7" fmla="*/ 3 h 12"/>
              <a:gd name="T8" fmla="*/ 263 w 1133"/>
              <a:gd name="T9" fmla="*/ 2 h 12"/>
              <a:gd name="T10" fmla="*/ 359 w 1133"/>
              <a:gd name="T11" fmla="*/ 1 h 12"/>
              <a:gd name="T12" fmla="*/ 461 w 1133"/>
              <a:gd name="T13" fmla="*/ 1 h 12"/>
              <a:gd name="T14" fmla="*/ 567 w 1133"/>
              <a:gd name="T15" fmla="*/ 0 h 12"/>
              <a:gd name="T16" fmla="*/ 672 w 1133"/>
              <a:gd name="T17" fmla="*/ 1 h 12"/>
              <a:gd name="T18" fmla="*/ 774 w 1133"/>
              <a:gd name="T19" fmla="*/ 1 h 12"/>
              <a:gd name="T20" fmla="*/ 956 w 1133"/>
              <a:gd name="T21" fmla="*/ 3 h 12"/>
              <a:gd name="T22" fmla="*/ 1028 w 1133"/>
              <a:gd name="T23" fmla="*/ 4 h 12"/>
              <a:gd name="T24" fmla="*/ 1084 w 1133"/>
              <a:gd name="T25" fmla="*/ 5 h 12"/>
              <a:gd name="T26" fmla="*/ 1133 w 1133"/>
              <a:gd name="T27" fmla="*/ 6 h 12"/>
              <a:gd name="T28" fmla="*/ 1084 w 1133"/>
              <a:gd name="T29" fmla="*/ 8 h 12"/>
              <a:gd name="T30" fmla="*/ 1028 w 1133"/>
              <a:gd name="T31" fmla="*/ 9 h 12"/>
              <a:gd name="T32" fmla="*/ 956 w 1133"/>
              <a:gd name="T33" fmla="*/ 10 h 12"/>
              <a:gd name="T34" fmla="*/ 774 w 1133"/>
              <a:gd name="T35" fmla="*/ 12 h 12"/>
              <a:gd name="T36" fmla="*/ 672 w 1133"/>
              <a:gd name="T37" fmla="*/ 12 h 12"/>
              <a:gd name="T38" fmla="*/ 567 w 1133"/>
              <a:gd name="T39" fmla="*/ 12 h 12"/>
              <a:gd name="T40" fmla="*/ 461 w 1133"/>
              <a:gd name="T41" fmla="*/ 12 h 12"/>
              <a:gd name="T42" fmla="*/ 359 w 1133"/>
              <a:gd name="T43" fmla="*/ 12 h 12"/>
              <a:gd name="T44" fmla="*/ 263 w 1133"/>
              <a:gd name="T45" fmla="*/ 11 h 12"/>
              <a:gd name="T46" fmla="*/ 177 w 1133"/>
              <a:gd name="T47" fmla="*/ 10 h 12"/>
              <a:gd name="T48" fmla="*/ 105 w 1133"/>
              <a:gd name="T49" fmla="*/ 9 h 12"/>
              <a:gd name="T50" fmla="*/ 49 w 1133"/>
              <a:gd name="T51" fmla="*/ 8 h 12"/>
              <a:gd name="T52" fmla="*/ 0 w 1133"/>
              <a:gd name="T5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3" h="12">
                <a:moveTo>
                  <a:pt x="0" y="6"/>
                </a:moveTo>
                <a:cubicBezTo>
                  <a:pt x="0" y="6"/>
                  <a:pt x="18" y="6"/>
                  <a:pt x="49" y="5"/>
                </a:cubicBezTo>
                <a:cubicBezTo>
                  <a:pt x="64" y="5"/>
                  <a:pt x="83" y="5"/>
                  <a:pt x="105" y="4"/>
                </a:cubicBezTo>
                <a:cubicBezTo>
                  <a:pt x="126" y="4"/>
                  <a:pt x="151" y="3"/>
                  <a:pt x="177" y="3"/>
                </a:cubicBezTo>
                <a:cubicBezTo>
                  <a:pt x="204" y="3"/>
                  <a:pt x="233" y="2"/>
                  <a:pt x="263" y="2"/>
                </a:cubicBezTo>
                <a:cubicBezTo>
                  <a:pt x="293" y="2"/>
                  <a:pt x="325" y="1"/>
                  <a:pt x="359" y="1"/>
                </a:cubicBezTo>
                <a:cubicBezTo>
                  <a:pt x="392" y="1"/>
                  <a:pt x="426" y="1"/>
                  <a:pt x="461" y="1"/>
                </a:cubicBezTo>
                <a:cubicBezTo>
                  <a:pt x="496" y="1"/>
                  <a:pt x="531" y="1"/>
                  <a:pt x="567" y="0"/>
                </a:cubicBezTo>
                <a:cubicBezTo>
                  <a:pt x="602" y="1"/>
                  <a:pt x="637" y="1"/>
                  <a:pt x="672" y="1"/>
                </a:cubicBezTo>
                <a:cubicBezTo>
                  <a:pt x="707" y="1"/>
                  <a:pt x="741" y="1"/>
                  <a:pt x="774" y="1"/>
                </a:cubicBezTo>
                <a:cubicBezTo>
                  <a:pt x="841" y="2"/>
                  <a:pt x="903" y="3"/>
                  <a:pt x="956" y="3"/>
                </a:cubicBezTo>
                <a:cubicBezTo>
                  <a:pt x="982" y="3"/>
                  <a:pt x="1007" y="4"/>
                  <a:pt x="1028" y="4"/>
                </a:cubicBezTo>
                <a:cubicBezTo>
                  <a:pt x="1050" y="5"/>
                  <a:pt x="1069" y="5"/>
                  <a:pt x="1084" y="5"/>
                </a:cubicBezTo>
                <a:cubicBezTo>
                  <a:pt x="1115" y="6"/>
                  <a:pt x="1133" y="6"/>
                  <a:pt x="1133" y="6"/>
                </a:cubicBezTo>
                <a:cubicBezTo>
                  <a:pt x="1133" y="6"/>
                  <a:pt x="1115" y="7"/>
                  <a:pt x="1084" y="8"/>
                </a:cubicBezTo>
                <a:cubicBezTo>
                  <a:pt x="1069" y="8"/>
                  <a:pt x="1050" y="8"/>
                  <a:pt x="1028" y="9"/>
                </a:cubicBezTo>
                <a:cubicBezTo>
                  <a:pt x="1007" y="9"/>
                  <a:pt x="982" y="10"/>
                  <a:pt x="956" y="10"/>
                </a:cubicBezTo>
                <a:cubicBezTo>
                  <a:pt x="903" y="10"/>
                  <a:pt x="841" y="11"/>
                  <a:pt x="774" y="12"/>
                </a:cubicBezTo>
                <a:cubicBezTo>
                  <a:pt x="741" y="12"/>
                  <a:pt x="707" y="12"/>
                  <a:pt x="672" y="12"/>
                </a:cubicBezTo>
                <a:cubicBezTo>
                  <a:pt x="637" y="12"/>
                  <a:pt x="602" y="12"/>
                  <a:pt x="567" y="12"/>
                </a:cubicBezTo>
                <a:cubicBezTo>
                  <a:pt x="531" y="12"/>
                  <a:pt x="496" y="12"/>
                  <a:pt x="461" y="12"/>
                </a:cubicBezTo>
                <a:cubicBezTo>
                  <a:pt x="426" y="12"/>
                  <a:pt x="392" y="12"/>
                  <a:pt x="359" y="12"/>
                </a:cubicBezTo>
                <a:cubicBezTo>
                  <a:pt x="325" y="12"/>
                  <a:pt x="293" y="11"/>
                  <a:pt x="263" y="11"/>
                </a:cubicBezTo>
                <a:cubicBezTo>
                  <a:pt x="233" y="10"/>
                  <a:pt x="204" y="10"/>
                  <a:pt x="177" y="10"/>
                </a:cubicBezTo>
                <a:cubicBezTo>
                  <a:pt x="151" y="10"/>
                  <a:pt x="126" y="9"/>
                  <a:pt x="105" y="9"/>
                </a:cubicBezTo>
                <a:cubicBezTo>
                  <a:pt x="83" y="8"/>
                  <a:pt x="64" y="8"/>
                  <a:pt x="49" y="8"/>
                </a:cubicBezTo>
                <a:cubicBezTo>
                  <a:pt x="18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07064" y="321614"/>
            <a:ext cx="8378861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Boost </a:t>
            </a:r>
            <a:r>
              <a:rPr lang="en-US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Your Knowledge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71" name="Flowchart: Sequential Access Storage 70"/>
          <p:cNvSpPr/>
          <p:nvPr/>
        </p:nvSpPr>
        <p:spPr>
          <a:xfrm>
            <a:off x="816891" y="1778145"/>
            <a:ext cx="670664" cy="670664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1</a:t>
            </a:r>
            <a:endParaRPr lang="en-US" sz="2800" dirty="0"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622356" y="160932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SEMPO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619151" y="1883562"/>
            <a:ext cx="5941135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SEMPO is the largest nonprofit trade organization in the world serving the search and digital marketing industry and marketing professionals engaged in it.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Read more: http://www.sempo.org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4" name="Flowchart: Sequential Access Storage 73"/>
          <p:cNvSpPr/>
          <p:nvPr/>
        </p:nvSpPr>
        <p:spPr>
          <a:xfrm>
            <a:off x="816891" y="5025097"/>
            <a:ext cx="670664" cy="670664"/>
          </a:xfrm>
          <a:prstGeom prst="flowChartMagneticTap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2</a:t>
            </a:r>
            <a:endParaRPr lang="en-US" sz="2800" dirty="0">
              <a:latin typeface="+mj-lt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622356" y="4830872"/>
            <a:ext cx="1764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600" b="1" dirty="0" smtClean="0">
                <a:solidFill>
                  <a:schemeClr val="tx2"/>
                </a:solidFill>
              </a:rPr>
              <a:t>Pricing Guidelines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619150" y="5105114"/>
            <a:ext cx="9277449" cy="1119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http://www.digitalcurrent.com/seo-engine-optimization/how-much-does-seo-cost/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http://www.sitepoint.com/seo-services/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http://www.websitemagazine.com/content/blogs/posts/archive/2014/11/18/the-average-costs-for-seo-services.aspx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chemeClr val="tx2"/>
                </a:solidFill>
              </a:rPr>
              <a:t>https://www.rankpay.com/seo-services-cost/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86044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90928" y="2279076"/>
            <a:ext cx="2257415" cy="2700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43656" y="2314686"/>
            <a:ext cx="2257415" cy="2665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91236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Cory Miller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3964" y="4577344"/>
            <a:ext cx="2257415" cy="40249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Rebecca 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82182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@corymiller303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66057" y="5462681"/>
            <a:ext cx="225741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tx2"/>
                </a:solidFill>
              </a:rPr>
              <a:t>@rebeccagill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006075" y="321614"/>
            <a:ext cx="6179850" cy="1383704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>
              <a:lnSpc>
                <a:spcPts val="5080"/>
              </a:lnSpc>
            </a:pP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How Can We Help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You?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pic>
        <p:nvPicPr>
          <p:cNvPr id="78" name="Picture 77" descr="Rebecca Gill vS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543" y="2296350"/>
            <a:ext cx="2266019" cy="2266019"/>
          </a:xfrm>
          <a:prstGeom prst="rect">
            <a:avLst/>
          </a:prstGeom>
        </p:spPr>
      </p:pic>
      <p:pic>
        <p:nvPicPr>
          <p:cNvPr id="79" name="Picture 78" descr="Cory Miller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2516" y="2290946"/>
            <a:ext cx="2276361" cy="2276361"/>
          </a:xfrm>
          <a:prstGeom prst="rect">
            <a:avLst/>
          </a:prstGeom>
        </p:spPr>
      </p:pic>
      <p:pic>
        <p:nvPicPr>
          <p:cNvPr id="83" name="Picture 82" descr="WebSavvy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5432" y="5035636"/>
            <a:ext cx="1186533" cy="523062"/>
          </a:xfrm>
          <a:prstGeom prst="rect">
            <a:avLst/>
          </a:prstGeom>
        </p:spPr>
      </p:pic>
      <p:pic>
        <p:nvPicPr>
          <p:cNvPr id="84" name="Picture 83" descr="ithemes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81" y="5159020"/>
            <a:ext cx="2131616" cy="399678"/>
          </a:xfrm>
          <a:prstGeom prst="rect">
            <a:avLst/>
          </a:prstGeom>
        </p:spPr>
      </p:pic>
      <p:pic>
        <p:nvPicPr>
          <p:cNvPr id="85" name="Picture 84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2738" y="5654635"/>
            <a:ext cx="304800" cy="246888"/>
          </a:xfrm>
          <a:prstGeom prst="rect">
            <a:avLst/>
          </a:prstGeom>
        </p:spPr>
      </p:pic>
      <p:pic>
        <p:nvPicPr>
          <p:cNvPr id="86" name="Picture 85" descr="Twitter_logo_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8495" y="5654635"/>
            <a:ext cx="304800" cy="24688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64838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1" y="2194608"/>
            <a:ext cx="9153768" cy="3323987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Do You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Like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Puzzles?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846" y="1938740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QUESTION #1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72308" y="321614"/>
            <a:ext cx="9847385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SEO Puzzles Equal </a:t>
            </a:r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Money</a:t>
            </a:r>
            <a:endParaRPr lang="id-ID" sz="5400" b="1" dirty="0">
              <a:solidFill>
                <a:schemeClr val="accent2"/>
              </a:solidFill>
              <a:latin typeface="+mj-lt"/>
              <a:cs typeface="Lato Regular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84886" y="1042517"/>
            <a:ext cx="9809561" cy="419558"/>
          </a:xfrm>
          <a:prstGeom prst="rect">
            <a:avLst/>
          </a:prstGeom>
        </p:spPr>
        <p:txBody>
          <a:bodyPr vert="horz" lIns="108745" tIns="54373" rIns="108745" bIns="54373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ato Light"/>
                <a:cs typeface="Lato Light"/>
              </a:rPr>
              <a:t>The More SEO Skills You Master the More Money You Can Make</a:t>
            </a:r>
            <a:endParaRPr lang="en-US" sz="1800" dirty="0">
              <a:latin typeface="Lato Light"/>
              <a:cs typeface="Lato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6260" y="5387933"/>
            <a:ext cx="1119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Coaching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7350" y="4082702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Keywords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201427" y="5389727"/>
            <a:ext cx="78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Social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210173" y="1832942"/>
            <a:ext cx="1783012" cy="1855909"/>
            <a:chOff x="8994773" y="1566242"/>
            <a:chExt cx="1783012" cy="1855909"/>
          </a:xfrm>
        </p:grpSpPr>
        <p:sp>
          <p:nvSpPr>
            <p:cNvPr id="25" name="Freeform 13"/>
            <p:cNvSpPr>
              <a:spLocks noChangeArrowheads="1"/>
            </p:cNvSpPr>
            <p:nvPr/>
          </p:nvSpPr>
          <p:spPr bwMode="auto">
            <a:xfrm>
              <a:off x="8994773" y="1969958"/>
              <a:ext cx="1282060" cy="1106658"/>
            </a:xfrm>
            <a:custGeom>
              <a:avLst/>
              <a:gdLst>
                <a:gd name="T0" fmla="*/ 3717 w 4762"/>
                <a:gd name="T1" fmla="*/ 100 h 4111"/>
                <a:gd name="T2" fmla="*/ 3717 w 4762"/>
                <a:gd name="T3" fmla="*/ 100 h 4111"/>
                <a:gd name="T4" fmla="*/ 3379 w 4762"/>
                <a:gd name="T5" fmla="*/ 45 h 4111"/>
                <a:gd name="T6" fmla="*/ 1438 w 4762"/>
                <a:gd name="T7" fmla="*/ 887 h 4111"/>
                <a:gd name="T8" fmla="*/ 1438 w 4762"/>
                <a:gd name="T9" fmla="*/ 887 h 4111"/>
                <a:gd name="T10" fmla="*/ 28 w 4762"/>
                <a:gd name="T11" fmla="*/ 2370 h 4111"/>
                <a:gd name="T12" fmla="*/ 9 w 4762"/>
                <a:gd name="T13" fmla="*/ 2398 h 4111"/>
                <a:gd name="T14" fmla="*/ 9 w 4762"/>
                <a:gd name="T15" fmla="*/ 2398 h 4111"/>
                <a:gd name="T16" fmla="*/ 28 w 4762"/>
                <a:gd name="T17" fmla="*/ 2389 h 4111"/>
                <a:gd name="T18" fmla="*/ 266 w 4762"/>
                <a:gd name="T19" fmla="*/ 3771 h 4111"/>
                <a:gd name="T20" fmla="*/ 375 w 4762"/>
                <a:gd name="T21" fmla="*/ 4019 h 4111"/>
                <a:gd name="T22" fmla="*/ 660 w 4762"/>
                <a:gd name="T23" fmla="*/ 4101 h 4111"/>
                <a:gd name="T24" fmla="*/ 879 w 4762"/>
                <a:gd name="T25" fmla="*/ 2297 h 4111"/>
                <a:gd name="T26" fmla="*/ 961 w 4762"/>
                <a:gd name="T27" fmla="*/ 2215 h 4111"/>
                <a:gd name="T28" fmla="*/ 1053 w 4762"/>
                <a:gd name="T29" fmla="*/ 2151 h 4111"/>
                <a:gd name="T30" fmla="*/ 2134 w 4762"/>
                <a:gd name="T31" fmla="*/ 1904 h 4111"/>
                <a:gd name="T32" fmla="*/ 2629 w 4762"/>
                <a:gd name="T33" fmla="*/ 2114 h 4111"/>
                <a:gd name="T34" fmla="*/ 2180 w 4762"/>
                <a:gd name="T35" fmla="*/ 2572 h 4111"/>
                <a:gd name="T36" fmla="*/ 2015 w 4762"/>
                <a:gd name="T37" fmla="*/ 2929 h 4111"/>
                <a:gd name="T38" fmla="*/ 2134 w 4762"/>
                <a:gd name="T39" fmla="*/ 3259 h 4111"/>
                <a:gd name="T40" fmla="*/ 2811 w 4762"/>
                <a:gd name="T41" fmla="*/ 3185 h 4111"/>
                <a:gd name="T42" fmla="*/ 4166 w 4762"/>
                <a:gd name="T43" fmla="*/ 2178 h 4111"/>
                <a:gd name="T44" fmla="*/ 4423 w 4762"/>
                <a:gd name="T45" fmla="*/ 1977 h 4111"/>
                <a:gd name="T46" fmla="*/ 4706 w 4762"/>
                <a:gd name="T47" fmla="*/ 1281 h 4111"/>
                <a:gd name="T48" fmla="*/ 4624 w 4762"/>
                <a:gd name="T49" fmla="*/ 915 h 4111"/>
                <a:gd name="T50" fmla="*/ 3717 w 4762"/>
                <a:gd name="T51" fmla="*/ 100 h 4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62" h="4111">
                  <a:moveTo>
                    <a:pt x="3717" y="100"/>
                  </a:moveTo>
                  <a:lnTo>
                    <a:pt x="3717" y="100"/>
                  </a:lnTo>
                  <a:cubicBezTo>
                    <a:pt x="3626" y="18"/>
                    <a:pt x="3489" y="0"/>
                    <a:pt x="3379" y="45"/>
                  </a:cubicBezTo>
                  <a:cubicBezTo>
                    <a:pt x="1438" y="887"/>
                    <a:pt x="1438" y="887"/>
                    <a:pt x="1438" y="887"/>
                  </a:cubicBezTo>
                  <a:lnTo>
                    <a:pt x="1438" y="887"/>
                  </a:lnTo>
                  <a:cubicBezTo>
                    <a:pt x="1209" y="988"/>
                    <a:pt x="0" y="2142"/>
                    <a:pt x="28" y="2370"/>
                  </a:cubicBezTo>
                  <a:cubicBezTo>
                    <a:pt x="28" y="2380"/>
                    <a:pt x="9" y="2389"/>
                    <a:pt x="9" y="2398"/>
                  </a:cubicBezTo>
                  <a:lnTo>
                    <a:pt x="9" y="2398"/>
                  </a:lnTo>
                  <a:lnTo>
                    <a:pt x="28" y="2389"/>
                  </a:lnTo>
                  <a:cubicBezTo>
                    <a:pt x="266" y="3771"/>
                    <a:pt x="266" y="3771"/>
                    <a:pt x="266" y="3771"/>
                  </a:cubicBezTo>
                  <a:cubicBezTo>
                    <a:pt x="266" y="3863"/>
                    <a:pt x="311" y="3955"/>
                    <a:pt x="375" y="4019"/>
                  </a:cubicBezTo>
                  <a:cubicBezTo>
                    <a:pt x="449" y="4083"/>
                    <a:pt x="559" y="4110"/>
                    <a:pt x="660" y="4101"/>
                  </a:cubicBezTo>
                  <a:cubicBezTo>
                    <a:pt x="348" y="3525"/>
                    <a:pt x="412" y="2801"/>
                    <a:pt x="879" y="2297"/>
                  </a:cubicBezTo>
                  <a:cubicBezTo>
                    <a:pt x="916" y="2260"/>
                    <a:pt x="943" y="2233"/>
                    <a:pt x="961" y="2215"/>
                  </a:cubicBezTo>
                  <a:cubicBezTo>
                    <a:pt x="989" y="2187"/>
                    <a:pt x="1026" y="2160"/>
                    <a:pt x="1053" y="2151"/>
                  </a:cubicBezTo>
                  <a:cubicBezTo>
                    <a:pt x="1438" y="2060"/>
                    <a:pt x="1849" y="1968"/>
                    <a:pt x="2134" y="1904"/>
                  </a:cubicBezTo>
                  <a:cubicBezTo>
                    <a:pt x="2143" y="1904"/>
                    <a:pt x="2509" y="1913"/>
                    <a:pt x="2629" y="2114"/>
                  </a:cubicBezTo>
                  <a:cubicBezTo>
                    <a:pt x="2180" y="2572"/>
                    <a:pt x="2180" y="2572"/>
                    <a:pt x="2180" y="2572"/>
                  </a:cubicBezTo>
                  <a:cubicBezTo>
                    <a:pt x="2088" y="2673"/>
                    <a:pt x="2024" y="2801"/>
                    <a:pt x="2015" y="2929"/>
                  </a:cubicBezTo>
                  <a:cubicBezTo>
                    <a:pt x="2006" y="3058"/>
                    <a:pt x="2051" y="3176"/>
                    <a:pt x="2134" y="3259"/>
                  </a:cubicBezTo>
                  <a:cubicBezTo>
                    <a:pt x="2307" y="3415"/>
                    <a:pt x="2619" y="3378"/>
                    <a:pt x="2811" y="3185"/>
                  </a:cubicBezTo>
                  <a:cubicBezTo>
                    <a:pt x="3314" y="2645"/>
                    <a:pt x="3553" y="2260"/>
                    <a:pt x="4166" y="2178"/>
                  </a:cubicBezTo>
                  <a:cubicBezTo>
                    <a:pt x="4285" y="2160"/>
                    <a:pt x="4377" y="2087"/>
                    <a:pt x="4423" y="1977"/>
                  </a:cubicBezTo>
                  <a:cubicBezTo>
                    <a:pt x="4706" y="1281"/>
                    <a:pt x="4706" y="1281"/>
                    <a:pt x="4706" y="1281"/>
                  </a:cubicBezTo>
                  <a:cubicBezTo>
                    <a:pt x="4761" y="1153"/>
                    <a:pt x="4725" y="1007"/>
                    <a:pt x="4624" y="915"/>
                  </a:cubicBezTo>
                  <a:lnTo>
                    <a:pt x="3717" y="10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26" name="Freeform 14"/>
            <p:cNvSpPr>
              <a:spLocks noChangeArrowheads="1"/>
            </p:cNvSpPr>
            <p:nvPr/>
          </p:nvSpPr>
          <p:spPr bwMode="auto">
            <a:xfrm>
              <a:off x="9056502" y="2519726"/>
              <a:ext cx="885571" cy="902425"/>
            </a:xfrm>
            <a:custGeom>
              <a:avLst/>
              <a:gdLst>
                <a:gd name="T0" fmla="*/ 2848 w 3288"/>
                <a:gd name="T1" fmla="*/ 2289 h 3352"/>
                <a:gd name="T2" fmla="*/ 2848 w 3288"/>
                <a:gd name="T3" fmla="*/ 2289 h 3352"/>
                <a:gd name="T4" fmla="*/ 3205 w 3288"/>
                <a:gd name="T5" fmla="*/ 1035 h 3352"/>
                <a:gd name="T6" fmla="*/ 3003 w 3288"/>
                <a:gd name="T7" fmla="*/ 907 h 3352"/>
                <a:gd name="T8" fmla="*/ 2912 w 3288"/>
                <a:gd name="T9" fmla="*/ 952 h 3352"/>
                <a:gd name="T10" fmla="*/ 2664 w 3288"/>
                <a:gd name="T11" fmla="*/ 1227 h 3352"/>
                <a:gd name="T12" fmla="*/ 1831 w 3288"/>
                <a:gd name="T13" fmla="*/ 1318 h 3352"/>
                <a:gd name="T14" fmla="*/ 1822 w 3288"/>
                <a:gd name="T15" fmla="*/ 1309 h 3352"/>
                <a:gd name="T16" fmla="*/ 1657 w 3288"/>
                <a:gd name="T17" fmla="*/ 879 h 3352"/>
                <a:gd name="T18" fmla="*/ 1859 w 3288"/>
                <a:gd name="T19" fmla="*/ 440 h 3352"/>
                <a:gd name="T20" fmla="*/ 1868 w 3288"/>
                <a:gd name="T21" fmla="*/ 440 h 3352"/>
                <a:gd name="T22" fmla="*/ 1877 w 3288"/>
                <a:gd name="T23" fmla="*/ 421 h 3352"/>
                <a:gd name="T24" fmla="*/ 2014 w 3288"/>
                <a:gd name="T25" fmla="*/ 284 h 3352"/>
                <a:gd name="T26" fmla="*/ 2014 w 3288"/>
                <a:gd name="T27" fmla="*/ 46 h 3352"/>
                <a:gd name="T28" fmla="*/ 1887 w 3288"/>
                <a:gd name="T29" fmla="*/ 0 h 3352"/>
                <a:gd name="T30" fmla="*/ 1859 w 3288"/>
                <a:gd name="T31" fmla="*/ 0 h 3352"/>
                <a:gd name="T32" fmla="*/ 898 w 3288"/>
                <a:gd name="T33" fmla="*/ 219 h 3352"/>
                <a:gd name="T34" fmla="*/ 852 w 3288"/>
                <a:gd name="T35" fmla="*/ 238 h 3352"/>
                <a:gd name="T36" fmla="*/ 815 w 3288"/>
                <a:gd name="T37" fmla="*/ 266 h 3352"/>
                <a:gd name="T38" fmla="*/ 742 w 3288"/>
                <a:gd name="T39" fmla="*/ 339 h 3352"/>
                <a:gd name="T40" fmla="*/ 385 w 3288"/>
                <a:gd name="T41" fmla="*/ 1090 h 3352"/>
                <a:gd name="T42" fmla="*/ 705 w 3288"/>
                <a:gd name="T43" fmla="*/ 2243 h 3352"/>
                <a:gd name="T44" fmla="*/ 467 w 3288"/>
                <a:gd name="T45" fmla="*/ 2463 h 3352"/>
                <a:gd name="T46" fmla="*/ 467 w 3288"/>
                <a:gd name="T47" fmla="*/ 2463 h 3352"/>
                <a:gd name="T48" fmla="*/ 265 w 3288"/>
                <a:gd name="T49" fmla="*/ 2509 h 3352"/>
                <a:gd name="T50" fmla="*/ 110 w 3288"/>
                <a:gd name="T51" fmla="*/ 2564 h 3352"/>
                <a:gd name="T52" fmla="*/ 9 w 3288"/>
                <a:gd name="T53" fmla="*/ 2719 h 3352"/>
                <a:gd name="T54" fmla="*/ 91 w 3288"/>
                <a:gd name="T55" fmla="*/ 2921 h 3352"/>
                <a:gd name="T56" fmla="*/ 275 w 3288"/>
                <a:gd name="T57" fmla="*/ 3013 h 3352"/>
                <a:gd name="T58" fmla="*/ 440 w 3288"/>
                <a:gd name="T59" fmla="*/ 2930 h 3352"/>
                <a:gd name="T60" fmla="*/ 513 w 3288"/>
                <a:gd name="T61" fmla="*/ 2783 h 3352"/>
                <a:gd name="T62" fmla="*/ 586 w 3288"/>
                <a:gd name="T63" fmla="*/ 2609 h 3352"/>
                <a:gd name="T64" fmla="*/ 843 w 3288"/>
                <a:gd name="T65" fmla="*/ 2381 h 3352"/>
                <a:gd name="T66" fmla="*/ 2344 w 3288"/>
                <a:gd name="T67" fmla="*/ 2636 h 3352"/>
                <a:gd name="T68" fmla="*/ 2472 w 3288"/>
                <a:gd name="T69" fmla="*/ 2839 h 3352"/>
                <a:gd name="T70" fmla="*/ 2472 w 3288"/>
                <a:gd name="T71" fmla="*/ 2839 h 3352"/>
                <a:gd name="T72" fmla="*/ 2481 w 3288"/>
                <a:gd name="T73" fmla="*/ 3049 h 3352"/>
                <a:gd name="T74" fmla="*/ 2509 w 3288"/>
                <a:gd name="T75" fmla="*/ 3214 h 3352"/>
                <a:gd name="T76" fmla="*/ 2646 w 3288"/>
                <a:gd name="T77" fmla="*/ 3333 h 3352"/>
                <a:gd name="T78" fmla="*/ 2857 w 3288"/>
                <a:gd name="T79" fmla="*/ 3296 h 3352"/>
                <a:gd name="T80" fmla="*/ 2985 w 3288"/>
                <a:gd name="T81" fmla="*/ 3131 h 3352"/>
                <a:gd name="T82" fmla="*/ 2930 w 3288"/>
                <a:gd name="T83" fmla="*/ 2949 h 3352"/>
                <a:gd name="T84" fmla="*/ 2802 w 3288"/>
                <a:gd name="T85" fmla="*/ 2857 h 3352"/>
                <a:gd name="T86" fmla="*/ 2637 w 3288"/>
                <a:gd name="T87" fmla="*/ 2747 h 3352"/>
                <a:gd name="T88" fmla="*/ 2518 w 3288"/>
                <a:gd name="T89" fmla="*/ 2555 h 3352"/>
                <a:gd name="T90" fmla="*/ 2848 w 3288"/>
                <a:gd name="T91" fmla="*/ 2289 h 3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88" h="3352">
                  <a:moveTo>
                    <a:pt x="2848" y="2289"/>
                  </a:moveTo>
                  <a:lnTo>
                    <a:pt x="2848" y="2289"/>
                  </a:lnTo>
                  <a:cubicBezTo>
                    <a:pt x="3168" y="1941"/>
                    <a:pt x="3287" y="1465"/>
                    <a:pt x="3205" y="1035"/>
                  </a:cubicBezTo>
                  <a:cubicBezTo>
                    <a:pt x="3186" y="943"/>
                    <a:pt x="3095" y="888"/>
                    <a:pt x="3003" y="907"/>
                  </a:cubicBezTo>
                  <a:cubicBezTo>
                    <a:pt x="2967" y="916"/>
                    <a:pt x="2939" y="934"/>
                    <a:pt x="2912" y="952"/>
                  </a:cubicBezTo>
                  <a:cubicBezTo>
                    <a:pt x="2839" y="1044"/>
                    <a:pt x="2756" y="1126"/>
                    <a:pt x="2664" y="1227"/>
                  </a:cubicBezTo>
                  <a:cubicBezTo>
                    <a:pt x="2436" y="1475"/>
                    <a:pt x="2078" y="1538"/>
                    <a:pt x="1831" y="1318"/>
                  </a:cubicBezTo>
                  <a:cubicBezTo>
                    <a:pt x="1822" y="1318"/>
                    <a:pt x="1822" y="1309"/>
                    <a:pt x="1822" y="1309"/>
                  </a:cubicBezTo>
                  <a:cubicBezTo>
                    <a:pt x="1703" y="1199"/>
                    <a:pt x="1648" y="1044"/>
                    <a:pt x="1657" y="879"/>
                  </a:cubicBezTo>
                  <a:cubicBezTo>
                    <a:pt x="1676" y="714"/>
                    <a:pt x="1740" y="568"/>
                    <a:pt x="1859" y="440"/>
                  </a:cubicBezTo>
                  <a:lnTo>
                    <a:pt x="1868" y="440"/>
                  </a:lnTo>
                  <a:cubicBezTo>
                    <a:pt x="1868" y="440"/>
                    <a:pt x="1868" y="431"/>
                    <a:pt x="1877" y="421"/>
                  </a:cubicBezTo>
                  <a:cubicBezTo>
                    <a:pt x="2014" y="284"/>
                    <a:pt x="2014" y="284"/>
                    <a:pt x="2014" y="284"/>
                  </a:cubicBezTo>
                  <a:cubicBezTo>
                    <a:pt x="2078" y="219"/>
                    <a:pt x="2078" y="110"/>
                    <a:pt x="2014" y="46"/>
                  </a:cubicBezTo>
                  <a:cubicBezTo>
                    <a:pt x="1978" y="19"/>
                    <a:pt x="1932" y="0"/>
                    <a:pt x="1887" y="0"/>
                  </a:cubicBezTo>
                  <a:cubicBezTo>
                    <a:pt x="1877" y="0"/>
                    <a:pt x="1868" y="0"/>
                    <a:pt x="1859" y="0"/>
                  </a:cubicBezTo>
                  <a:cubicBezTo>
                    <a:pt x="1593" y="64"/>
                    <a:pt x="1236" y="146"/>
                    <a:pt x="898" y="219"/>
                  </a:cubicBezTo>
                  <a:cubicBezTo>
                    <a:pt x="879" y="229"/>
                    <a:pt x="870" y="229"/>
                    <a:pt x="852" y="238"/>
                  </a:cubicBezTo>
                  <a:cubicBezTo>
                    <a:pt x="843" y="247"/>
                    <a:pt x="833" y="256"/>
                    <a:pt x="815" y="266"/>
                  </a:cubicBezTo>
                  <a:cubicBezTo>
                    <a:pt x="797" y="284"/>
                    <a:pt x="769" y="311"/>
                    <a:pt x="742" y="339"/>
                  </a:cubicBezTo>
                  <a:cubicBezTo>
                    <a:pt x="540" y="559"/>
                    <a:pt x="422" y="824"/>
                    <a:pt x="385" y="1090"/>
                  </a:cubicBezTo>
                  <a:cubicBezTo>
                    <a:pt x="321" y="1493"/>
                    <a:pt x="431" y="1923"/>
                    <a:pt x="705" y="2243"/>
                  </a:cubicBezTo>
                  <a:cubicBezTo>
                    <a:pt x="467" y="2463"/>
                    <a:pt x="467" y="2463"/>
                    <a:pt x="467" y="2463"/>
                  </a:cubicBezTo>
                  <a:lnTo>
                    <a:pt x="467" y="2463"/>
                  </a:lnTo>
                  <a:cubicBezTo>
                    <a:pt x="403" y="2509"/>
                    <a:pt x="330" y="2509"/>
                    <a:pt x="265" y="2509"/>
                  </a:cubicBezTo>
                  <a:cubicBezTo>
                    <a:pt x="201" y="2518"/>
                    <a:pt x="155" y="2518"/>
                    <a:pt x="110" y="2564"/>
                  </a:cubicBezTo>
                  <a:cubicBezTo>
                    <a:pt x="55" y="2609"/>
                    <a:pt x="19" y="2664"/>
                    <a:pt x="9" y="2719"/>
                  </a:cubicBezTo>
                  <a:cubicBezTo>
                    <a:pt x="0" y="2774"/>
                    <a:pt x="19" y="2839"/>
                    <a:pt x="91" y="2921"/>
                  </a:cubicBezTo>
                  <a:cubicBezTo>
                    <a:pt x="155" y="2994"/>
                    <a:pt x="220" y="3022"/>
                    <a:pt x="275" y="3013"/>
                  </a:cubicBezTo>
                  <a:cubicBezTo>
                    <a:pt x="330" y="3013"/>
                    <a:pt x="394" y="2976"/>
                    <a:pt x="440" y="2930"/>
                  </a:cubicBezTo>
                  <a:cubicBezTo>
                    <a:pt x="486" y="2893"/>
                    <a:pt x="504" y="2848"/>
                    <a:pt x="513" y="2783"/>
                  </a:cubicBezTo>
                  <a:cubicBezTo>
                    <a:pt x="531" y="2728"/>
                    <a:pt x="531" y="2655"/>
                    <a:pt x="586" y="2609"/>
                  </a:cubicBezTo>
                  <a:cubicBezTo>
                    <a:pt x="843" y="2381"/>
                    <a:pt x="843" y="2381"/>
                    <a:pt x="843" y="2381"/>
                  </a:cubicBezTo>
                  <a:cubicBezTo>
                    <a:pt x="1264" y="2756"/>
                    <a:pt x="1850" y="2839"/>
                    <a:pt x="2344" y="2636"/>
                  </a:cubicBezTo>
                  <a:cubicBezTo>
                    <a:pt x="2472" y="2839"/>
                    <a:pt x="2472" y="2839"/>
                    <a:pt x="2472" y="2839"/>
                  </a:cubicBezTo>
                  <a:lnTo>
                    <a:pt x="2472" y="2839"/>
                  </a:lnTo>
                  <a:cubicBezTo>
                    <a:pt x="2509" y="2921"/>
                    <a:pt x="2491" y="2985"/>
                    <a:pt x="2481" y="3049"/>
                  </a:cubicBezTo>
                  <a:cubicBezTo>
                    <a:pt x="2481" y="3113"/>
                    <a:pt x="2481" y="3159"/>
                    <a:pt x="2509" y="3214"/>
                  </a:cubicBezTo>
                  <a:cubicBezTo>
                    <a:pt x="2545" y="3278"/>
                    <a:pt x="2591" y="3315"/>
                    <a:pt x="2646" y="3333"/>
                  </a:cubicBezTo>
                  <a:cubicBezTo>
                    <a:pt x="2701" y="3351"/>
                    <a:pt x="2766" y="3351"/>
                    <a:pt x="2857" y="3296"/>
                  </a:cubicBezTo>
                  <a:cubicBezTo>
                    <a:pt x="2949" y="3241"/>
                    <a:pt x="2976" y="3186"/>
                    <a:pt x="2985" y="3131"/>
                  </a:cubicBezTo>
                  <a:cubicBezTo>
                    <a:pt x="2994" y="3067"/>
                    <a:pt x="2967" y="3003"/>
                    <a:pt x="2930" y="2949"/>
                  </a:cubicBezTo>
                  <a:cubicBezTo>
                    <a:pt x="2903" y="2903"/>
                    <a:pt x="2857" y="2875"/>
                    <a:pt x="2802" y="2857"/>
                  </a:cubicBezTo>
                  <a:cubicBezTo>
                    <a:pt x="2747" y="2829"/>
                    <a:pt x="2683" y="2811"/>
                    <a:pt x="2637" y="2747"/>
                  </a:cubicBezTo>
                  <a:cubicBezTo>
                    <a:pt x="2518" y="2555"/>
                    <a:pt x="2518" y="2555"/>
                    <a:pt x="2518" y="2555"/>
                  </a:cubicBezTo>
                  <a:cubicBezTo>
                    <a:pt x="2637" y="2482"/>
                    <a:pt x="2747" y="2390"/>
                    <a:pt x="2848" y="228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28" name="Freeform 15"/>
            <p:cNvSpPr>
              <a:spLocks noChangeArrowheads="1"/>
            </p:cNvSpPr>
            <p:nvPr/>
          </p:nvSpPr>
          <p:spPr bwMode="auto">
            <a:xfrm>
              <a:off x="9926640" y="1566242"/>
              <a:ext cx="851145" cy="824057"/>
            </a:xfrm>
            <a:custGeom>
              <a:avLst/>
              <a:gdLst>
                <a:gd name="T0" fmla="*/ 3050 w 3160"/>
                <a:gd name="T1" fmla="*/ 1849 h 3059"/>
                <a:gd name="T2" fmla="*/ 3050 w 3160"/>
                <a:gd name="T3" fmla="*/ 1849 h 3059"/>
                <a:gd name="T4" fmla="*/ 1026 w 3160"/>
                <a:gd name="T5" fmla="*/ 55 h 3059"/>
                <a:gd name="T6" fmla="*/ 806 w 3160"/>
                <a:gd name="T7" fmla="*/ 27 h 3059"/>
                <a:gd name="T8" fmla="*/ 714 w 3160"/>
                <a:gd name="T9" fmla="*/ 91 h 3059"/>
                <a:gd name="T10" fmla="*/ 83 w 3160"/>
                <a:gd name="T11" fmla="*/ 823 h 3059"/>
                <a:gd name="T12" fmla="*/ 110 w 3160"/>
                <a:gd name="T13" fmla="*/ 1153 h 3059"/>
                <a:gd name="T14" fmla="*/ 2170 w 3160"/>
                <a:gd name="T15" fmla="*/ 2985 h 3059"/>
                <a:gd name="T16" fmla="*/ 2491 w 3160"/>
                <a:gd name="T17" fmla="*/ 2948 h 3059"/>
                <a:gd name="T18" fmla="*/ 3086 w 3160"/>
                <a:gd name="T19" fmla="*/ 2170 h 3059"/>
                <a:gd name="T20" fmla="*/ 3050 w 3160"/>
                <a:gd name="T21" fmla="*/ 1849 h 3059"/>
                <a:gd name="T22" fmla="*/ 2564 w 3160"/>
                <a:gd name="T23" fmla="*/ 2426 h 3059"/>
                <a:gd name="T24" fmla="*/ 2564 w 3160"/>
                <a:gd name="T25" fmla="*/ 2426 h 3059"/>
                <a:gd name="T26" fmla="*/ 2079 w 3160"/>
                <a:gd name="T27" fmla="*/ 2234 h 3059"/>
                <a:gd name="T28" fmla="*/ 2280 w 3160"/>
                <a:gd name="T29" fmla="*/ 1757 h 3059"/>
                <a:gd name="T30" fmla="*/ 2756 w 3160"/>
                <a:gd name="T31" fmla="*/ 1950 h 3059"/>
                <a:gd name="T32" fmla="*/ 2564 w 3160"/>
                <a:gd name="T33" fmla="*/ 2426 h 3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0" h="3059">
                  <a:moveTo>
                    <a:pt x="3050" y="1849"/>
                  </a:moveTo>
                  <a:lnTo>
                    <a:pt x="3050" y="1849"/>
                  </a:lnTo>
                  <a:cubicBezTo>
                    <a:pt x="1026" y="55"/>
                    <a:pt x="1026" y="55"/>
                    <a:pt x="1026" y="55"/>
                  </a:cubicBezTo>
                  <a:cubicBezTo>
                    <a:pt x="971" y="9"/>
                    <a:pt x="879" y="0"/>
                    <a:pt x="806" y="27"/>
                  </a:cubicBezTo>
                  <a:cubicBezTo>
                    <a:pt x="769" y="37"/>
                    <a:pt x="742" y="55"/>
                    <a:pt x="714" y="91"/>
                  </a:cubicBezTo>
                  <a:cubicBezTo>
                    <a:pt x="83" y="823"/>
                    <a:pt x="83" y="823"/>
                    <a:pt x="83" y="823"/>
                  </a:cubicBezTo>
                  <a:cubicBezTo>
                    <a:pt x="0" y="915"/>
                    <a:pt x="19" y="1080"/>
                    <a:pt x="110" y="1153"/>
                  </a:cubicBezTo>
                  <a:cubicBezTo>
                    <a:pt x="2170" y="2985"/>
                    <a:pt x="2170" y="2985"/>
                    <a:pt x="2170" y="2985"/>
                  </a:cubicBezTo>
                  <a:cubicBezTo>
                    <a:pt x="2261" y="3058"/>
                    <a:pt x="2417" y="3040"/>
                    <a:pt x="2491" y="2948"/>
                  </a:cubicBezTo>
                  <a:cubicBezTo>
                    <a:pt x="3086" y="2170"/>
                    <a:pt x="3086" y="2170"/>
                    <a:pt x="3086" y="2170"/>
                  </a:cubicBezTo>
                  <a:cubicBezTo>
                    <a:pt x="3159" y="2078"/>
                    <a:pt x="3141" y="1922"/>
                    <a:pt x="3050" y="1849"/>
                  </a:cubicBezTo>
                  <a:close/>
                  <a:moveTo>
                    <a:pt x="2564" y="2426"/>
                  </a:moveTo>
                  <a:lnTo>
                    <a:pt x="2564" y="2426"/>
                  </a:lnTo>
                  <a:cubicBezTo>
                    <a:pt x="2372" y="2509"/>
                    <a:pt x="2161" y="2417"/>
                    <a:pt x="2079" y="2234"/>
                  </a:cubicBezTo>
                  <a:cubicBezTo>
                    <a:pt x="2006" y="2051"/>
                    <a:pt x="2088" y="1831"/>
                    <a:pt x="2280" y="1757"/>
                  </a:cubicBezTo>
                  <a:cubicBezTo>
                    <a:pt x="2464" y="1675"/>
                    <a:pt x="2674" y="1767"/>
                    <a:pt x="2756" y="1950"/>
                  </a:cubicBezTo>
                  <a:cubicBezTo>
                    <a:pt x="2839" y="2133"/>
                    <a:pt x="2747" y="2353"/>
                    <a:pt x="2564" y="24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56888" y="3375377"/>
            <a:ext cx="3986256" cy="2809392"/>
            <a:chOff x="7641488" y="3108677"/>
            <a:chExt cx="3986256" cy="2809392"/>
          </a:xfrm>
        </p:grpSpPr>
        <p:sp>
          <p:nvSpPr>
            <p:cNvPr id="30" name="Freeform 1"/>
            <p:cNvSpPr>
              <a:spLocks noChangeArrowheads="1"/>
            </p:cNvSpPr>
            <p:nvPr/>
          </p:nvSpPr>
          <p:spPr bwMode="auto">
            <a:xfrm>
              <a:off x="8112763" y="3108677"/>
              <a:ext cx="1385337" cy="897676"/>
            </a:xfrm>
            <a:custGeom>
              <a:avLst/>
              <a:gdLst>
                <a:gd name="T0" fmla="*/ 5072 w 5147"/>
                <a:gd name="T1" fmla="*/ 1282 h 3334"/>
                <a:gd name="T2" fmla="*/ 5072 w 5147"/>
                <a:gd name="T3" fmla="*/ 1282 h 3334"/>
                <a:gd name="T4" fmla="*/ 4890 w 5147"/>
                <a:gd name="T5" fmla="*/ 1228 h 3334"/>
                <a:gd name="T6" fmla="*/ 4743 w 5147"/>
                <a:gd name="T7" fmla="*/ 1282 h 3334"/>
                <a:gd name="T8" fmla="*/ 4560 w 5147"/>
                <a:gd name="T9" fmla="*/ 1374 h 3334"/>
                <a:gd name="T10" fmla="*/ 4285 w 5147"/>
                <a:gd name="T11" fmla="*/ 1374 h 3334"/>
                <a:gd name="T12" fmla="*/ 4285 w 5147"/>
                <a:gd name="T13" fmla="*/ 476 h 3334"/>
                <a:gd name="T14" fmla="*/ 4203 w 5147"/>
                <a:gd name="T15" fmla="*/ 540 h 3334"/>
                <a:gd name="T16" fmla="*/ 4185 w 5147"/>
                <a:gd name="T17" fmla="*/ 632 h 3334"/>
                <a:gd name="T18" fmla="*/ 4056 w 5147"/>
                <a:gd name="T19" fmla="*/ 861 h 3334"/>
                <a:gd name="T20" fmla="*/ 3791 w 5147"/>
                <a:gd name="T21" fmla="*/ 989 h 3334"/>
                <a:gd name="T22" fmla="*/ 3471 w 5147"/>
                <a:gd name="T23" fmla="*/ 843 h 3334"/>
                <a:gd name="T24" fmla="*/ 3361 w 5147"/>
                <a:gd name="T25" fmla="*/ 513 h 3334"/>
                <a:gd name="T26" fmla="*/ 3507 w 5147"/>
                <a:gd name="T27" fmla="*/ 257 h 3334"/>
                <a:gd name="T28" fmla="*/ 3763 w 5147"/>
                <a:gd name="T29" fmla="*/ 156 h 3334"/>
                <a:gd name="T30" fmla="*/ 3873 w 5147"/>
                <a:gd name="T31" fmla="*/ 147 h 3334"/>
                <a:gd name="T32" fmla="*/ 3965 w 5147"/>
                <a:gd name="T33" fmla="*/ 64 h 3334"/>
                <a:gd name="T34" fmla="*/ 3919 w 5147"/>
                <a:gd name="T35" fmla="*/ 0 h 3334"/>
                <a:gd name="T36" fmla="*/ 2133 w 5147"/>
                <a:gd name="T37" fmla="*/ 439 h 3334"/>
                <a:gd name="T38" fmla="*/ 1557 w 5147"/>
                <a:gd name="T39" fmla="*/ 770 h 3334"/>
                <a:gd name="T40" fmla="*/ 348 w 5147"/>
                <a:gd name="T41" fmla="*/ 138 h 3334"/>
                <a:gd name="T42" fmla="*/ 284 w 5147"/>
                <a:gd name="T43" fmla="*/ 165 h 3334"/>
                <a:gd name="T44" fmla="*/ 247 w 5147"/>
                <a:gd name="T45" fmla="*/ 779 h 3334"/>
                <a:gd name="T46" fmla="*/ 605 w 5147"/>
                <a:gd name="T47" fmla="*/ 1538 h 3334"/>
                <a:gd name="T48" fmla="*/ 0 w 5147"/>
                <a:gd name="T49" fmla="*/ 2426 h 3334"/>
                <a:gd name="T50" fmla="*/ 376 w 5147"/>
                <a:gd name="T51" fmla="*/ 2426 h 3334"/>
                <a:gd name="T52" fmla="*/ 376 w 5147"/>
                <a:gd name="T53" fmla="*/ 2738 h 3334"/>
                <a:gd name="T54" fmla="*/ 376 w 5147"/>
                <a:gd name="T55" fmla="*/ 2747 h 3334"/>
                <a:gd name="T56" fmla="*/ 275 w 5147"/>
                <a:gd name="T57" fmla="*/ 2921 h 3334"/>
                <a:gd name="T58" fmla="*/ 210 w 5147"/>
                <a:gd name="T59" fmla="*/ 3077 h 3334"/>
                <a:gd name="T60" fmla="*/ 266 w 5147"/>
                <a:gd name="T61" fmla="*/ 3251 h 3334"/>
                <a:gd name="T62" fmla="*/ 467 w 5147"/>
                <a:gd name="T63" fmla="*/ 3333 h 3334"/>
                <a:gd name="T64" fmla="*/ 659 w 5147"/>
                <a:gd name="T65" fmla="*/ 3260 h 3334"/>
                <a:gd name="T66" fmla="*/ 714 w 5147"/>
                <a:gd name="T67" fmla="*/ 3077 h 3334"/>
                <a:gd name="T68" fmla="*/ 650 w 5147"/>
                <a:gd name="T69" fmla="*/ 2930 h 3334"/>
                <a:gd name="T70" fmla="*/ 568 w 5147"/>
                <a:gd name="T71" fmla="*/ 2747 h 3334"/>
                <a:gd name="T72" fmla="*/ 568 w 5147"/>
                <a:gd name="T73" fmla="*/ 2426 h 3334"/>
                <a:gd name="T74" fmla="*/ 2546 w 5147"/>
                <a:gd name="T75" fmla="*/ 2426 h 3334"/>
                <a:gd name="T76" fmla="*/ 2546 w 5147"/>
                <a:gd name="T77" fmla="*/ 2399 h 3334"/>
                <a:gd name="T78" fmla="*/ 2482 w 5147"/>
                <a:gd name="T79" fmla="*/ 2308 h 3334"/>
                <a:gd name="T80" fmla="*/ 2381 w 5147"/>
                <a:gd name="T81" fmla="*/ 2051 h 3334"/>
                <a:gd name="T82" fmla="*/ 2473 w 5147"/>
                <a:gd name="T83" fmla="*/ 1768 h 3334"/>
                <a:gd name="T84" fmla="*/ 2793 w 5147"/>
                <a:gd name="T85" fmla="*/ 1630 h 3334"/>
                <a:gd name="T86" fmla="*/ 3122 w 5147"/>
                <a:gd name="T87" fmla="*/ 1768 h 3334"/>
                <a:gd name="T88" fmla="*/ 3205 w 5147"/>
                <a:gd name="T89" fmla="*/ 2051 h 3334"/>
                <a:gd name="T90" fmla="*/ 3113 w 5147"/>
                <a:gd name="T91" fmla="*/ 2299 h 3334"/>
                <a:gd name="T92" fmla="*/ 3058 w 5147"/>
                <a:gd name="T93" fmla="*/ 2381 h 3334"/>
                <a:gd name="T94" fmla="*/ 3058 w 5147"/>
                <a:gd name="T95" fmla="*/ 2426 h 3334"/>
                <a:gd name="T96" fmla="*/ 4285 w 5147"/>
                <a:gd name="T97" fmla="*/ 2426 h 3334"/>
                <a:gd name="T98" fmla="*/ 4285 w 5147"/>
                <a:gd name="T99" fmla="*/ 1557 h 3334"/>
                <a:gd name="T100" fmla="*/ 4551 w 5147"/>
                <a:gd name="T101" fmla="*/ 1557 h 3334"/>
                <a:gd name="T102" fmla="*/ 4560 w 5147"/>
                <a:gd name="T103" fmla="*/ 1557 h 3334"/>
                <a:gd name="T104" fmla="*/ 4743 w 5147"/>
                <a:gd name="T105" fmla="*/ 1658 h 3334"/>
                <a:gd name="T106" fmla="*/ 4890 w 5147"/>
                <a:gd name="T107" fmla="*/ 1722 h 3334"/>
                <a:gd name="T108" fmla="*/ 5072 w 5147"/>
                <a:gd name="T109" fmla="*/ 1676 h 3334"/>
                <a:gd name="T110" fmla="*/ 5146 w 5147"/>
                <a:gd name="T111" fmla="*/ 1474 h 3334"/>
                <a:gd name="T112" fmla="*/ 5072 w 5147"/>
                <a:gd name="T113" fmla="*/ 1282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147" h="3334">
                  <a:moveTo>
                    <a:pt x="5072" y="1282"/>
                  </a:moveTo>
                  <a:lnTo>
                    <a:pt x="5072" y="1282"/>
                  </a:lnTo>
                  <a:cubicBezTo>
                    <a:pt x="5027" y="1246"/>
                    <a:pt x="4963" y="1228"/>
                    <a:pt x="4890" y="1228"/>
                  </a:cubicBezTo>
                  <a:cubicBezTo>
                    <a:pt x="4835" y="1228"/>
                    <a:pt x="4789" y="1255"/>
                    <a:pt x="4743" y="1282"/>
                  </a:cubicBezTo>
                  <a:cubicBezTo>
                    <a:pt x="4697" y="1319"/>
                    <a:pt x="4642" y="1374"/>
                    <a:pt x="4560" y="1374"/>
                  </a:cubicBezTo>
                  <a:cubicBezTo>
                    <a:pt x="4285" y="1374"/>
                    <a:pt x="4285" y="1374"/>
                    <a:pt x="4285" y="1374"/>
                  </a:cubicBezTo>
                  <a:cubicBezTo>
                    <a:pt x="4285" y="476"/>
                    <a:pt x="4285" y="476"/>
                    <a:pt x="4285" y="476"/>
                  </a:cubicBezTo>
                  <a:cubicBezTo>
                    <a:pt x="4203" y="540"/>
                    <a:pt x="4203" y="540"/>
                    <a:pt x="4203" y="540"/>
                  </a:cubicBezTo>
                  <a:cubicBezTo>
                    <a:pt x="4194" y="550"/>
                    <a:pt x="4194" y="559"/>
                    <a:pt x="4185" y="632"/>
                  </a:cubicBezTo>
                  <a:cubicBezTo>
                    <a:pt x="4166" y="696"/>
                    <a:pt x="4138" y="797"/>
                    <a:pt x="4056" y="861"/>
                  </a:cubicBezTo>
                  <a:cubicBezTo>
                    <a:pt x="3993" y="925"/>
                    <a:pt x="3901" y="980"/>
                    <a:pt x="3791" y="989"/>
                  </a:cubicBezTo>
                  <a:cubicBezTo>
                    <a:pt x="3690" y="998"/>
                    <a:pt x="3562" y="943"/>
                    <a:pt x="3471" y="843"/>
                  </a:cubicBezTo>
                  <a:cubicBezTo>
                    <a:pt x="3379" y="733"/>
                    <a:pt x="3342" y="614"/>
                    <a:pt x="3361" y="513"/>
                  </a:cubicBezTo>
                  <a:cubicBezTo>
                    <a:pt x="3370" y="403"/>
                    <a:pt x="3434" y="321"/>
                    <a:pt x="3507" y="257"/>
                  </a:cubicBezTo>
                  <a:cubicBezTo>
                    <a:pt x="3589" y="184"/>
                    <a:pt x="3690" y="165"/>
                    <a:pt x="3763" y="156"/>
                  </a:cubicBezTo>
                  <a:cubicBezTo>
                    <a:pt x="3846" y="156"/>
                    <a:pt x="3864" y="156"/>
                    <a:pt x="3873" y="147"/>
                  </a:cubicBezTo>
                  <a:cubicBezTo>
                    <a:pt x="3965" y="64"/>
                    <a:pt x="3965" y="64"/>
                    <a:pt x="3965" y="64"/>
                  </a:cubicBezTo>
                  <a:cubicBezTo>
                    <a:pt x="3947" y="46"/>
                    <a:pt x="3929" y="19"/>
                    <a:pt x="3919" y="0"/>
                  </a:cubicBezTo>
                  <a:cubicBezTo>
                    <a:pt x="3077" y="73"/>
                    <a:pt x="2408" y="248"/>
                    <a:pt x="2133" y="439"/>
                  </a:cubicBezTo>
                  <a:cubicBezTo>
                    <a:pt x="1951" y="559"/>
                    <a:pt x="1740" y="651"/>
                    <a:pt x="1557" y="770"/>
                  </a:cubicBezTo>
                  <a:cubicBezTo>
                    <a:pt x="1199" y="294"/>
                    <a:pt x="568" y="110"/>
                    <a:pt x="348" y="138"/>
                  </a:cubicBezTo>
                  <a:cubicBezTo>
                    <a:pt x="321" y="147"/>
                    <a:pt x="293" y="147"/>
                    <a:pt x="284" y="165"/>
                  </a:cubicBezTo>
                  <a:cubicBezTo>
                    <a:pt x="174" y="348"/>
                    <a:pt x="156" y="586"/>
                    <a:pt x="247" y="779"/>
                  </a:cubicBezTo>
                  <a:cubicBezTo>
                    <a:pt x="605" y="1538"/>
                    <a:pt x="605" y="1538"/>
                    <a:pt x="605" y="1538"/>
                  </a:cubicBezTo>
                  <a:cubicBezTo>
                    <a:pt x="376" y="1768"/>
                    <a:pt x="174" y="2088"/>
                    <a:pt x="0" y="2426"/>
                  </a:cubicBezTo>
                  <a:cubicBezTo>
                    <a:pt x="376" y="2426"/>
                    <a:pt x="376" y="2426"/>
                    <a:pt x="376" y="2426"/>
                  </a:cubicBezTo>
                  <a:cubicBezTo>
                    <a:pt x="376" y="2738"/>
                    <a:pt x="376" y="2738"/>
                    <a:pt x="376" y="2738"/>
                  </a:cubicBezTo>
                  <a:cubicBezTo>
                    <a:pt x="376" y="2738"/>
                    <a:pt x="376" y="2738"/>
                    <a:pt x="376" y="2747"/>
                  </a:cubicBezTo>
                  <a:cubicBezTo>
                    <a:pt x="376" y="2830"/>
                    <a:pt x="321" y="2875"/>
                    <a:pt x="275" y="2921"/>
                  </a:cubicBezTo>
                  <a:cubicBezTo>
                    <a:pt x="238" y="2976"/>
                    <a:pt x="210" y="3012"/>
                    <a:pt x="210" y="3077"/>
                  </a:cubicBezTo>
                  <a:cubicBezTo>
                    <a:pt x="210" y="3150"/>
                    <a:pt x="229" y="3214"/>
                    <a:pt x="266" y="3251"/>
                  </a:cubicBezTo>
                  <a:cubicBezTo>
                    <a:pt x="302" y="3297"/>
                    <a:pt x="357" y="3324"/>
                    <a:pt x="467" y="3333"/>
                  </a:cubicBezTo>
                  <a:cubicBezTo>
                    <a:pt x="568" y="3333"/>
                    <a:pt x="623" y="3306"/>
                    <a:pt x="659" y="3260"/>
                  </a:cubicBezTo>
                  <a:cubicBezTo>
                    <a:pt x="696" y="3214"/>
                    <a:pt x="714" y="3141"/>
                    <a:pt x="714" y="3077"/>
                  </a:cubicBezTo>
                  <a:cubicBezTo>
                    <a:pt x="714" y="3012"/>
                    <a:pt x="687" y="2976"/>
                    <a:pt x="650" y="2930"/>
                  </a:cubicBezTo>
                  <a:cubicBezTo>
                    <a:pt x="614" y="2875"/>
                    <a:pt x="568" y="2830"/>
                    <a:pt x="568" y="2747"/>
                  </a:cubicBezTo>
                  <a:cubicBezTo>
                    <a:pt x="568" y="2426"/>
                    <a:pt x="568" y="2426"/>
                    <a:pt x="568" y="2426"/>
                  </a:cubicBezTo>
                  <a:cubicBezTo>
                    <a:pt x="2546" y="2426"/>
                    <a:pt x="2546" y="2426"/>
                    <a:pt x="2546" y="2426"/>
                  </a:cubicBezTo>
                  <a:cubicBezTo>
                    <a:pt x="2546" y="2399"/>
                    <a:pt x="2546" y="2399"/>
                    <a:pt x="2546" y="2399"/>
                  </a:cubicBezTo>
                  <a:cubicBezTo>
                    <a:pt x="2546" y="2381"/>
                    <a:pt x="2537" y="2372"/>
                    <a:pt x="2482" y="2308"/>
                  </a:cubicBezTo>
                  <a:cubicBezTo>
                    <a:pt x="2436" y="2253"/>
                    <a:pt x="2381" y="2161"/>
                    <a:pt x="2381" y="2051"/>
                  </a:cubicBezTo>
                  <a:cubicBezTo>
                    <a:pt x="2381" y="1960"/>
                    <a:pt x="2399" y="1850"/>
                    <a:pt x="2473" y="1768"/>
                  </a:cubicBezTo>
                  <a:cubicBezTo>
                    <a:pt x="2537" y="1694"/>
                    <a:pt x="2655" y="1639"/>
                    <a:pt x="2793" y="1630"/>
                  </a:cubicBezTo>
                  <a:cubicBezTo>
                    <a:pt x="2930" y="1630"/>
                    <a:pt x="3058" y="1694"/>
                    <a:pt x="3122" y="1768"/>
                  </a:cubicBezTo>
                  <a:cubicBezTo>
                    <a:pt x="3186" y="1859"/>
                    <a:pt x="3205" y="1960"/>
                    <a:pt x="3205" y="2051"/>
                  </a:cubicBezTo>
                  <a:cubicBezTo>
                    <a:pt x="3205" y="2161"/>
                    <a:pt x="3159" y="2244"/>
                    <a:pt x="3113" y="2299"/>
                  </a:cubicBezTo>
                  <a:cubicBezTo>
                    <a:pt x="3068" y="2362"/>
                    <a:pt x="3058" y="2372"/>
                    <a:pt x="3058" y="2381"/>
                  </a:cubicBezTo>
                  <a:cubicBezTo>
                    <a:pt x="3058" y="2426"/>
                    <a:pt x="3058" y="2426"/>
                    <a:pt x="3058" y="2426"/>
                  </a:cubicBezTo>
                  <a:cubicBezTo>
                    <a:pt x="4285" y="2426"/>
                    <a:pt x="4285" y="2426"/>
                    <a:pt x="4285" y="2426"/>
                  </a:cubicBezTo>
                  <a:cubicBezTo>
                    <a:pt x="4285" y="1557"/>
                    <a:pt x="4285" y="1557"/>
                    <a:pt x="4285" y="1557"/>
                  </a:cubicBezTo>
                  <a:cubicBezTo>
                    <a:pt x="4551" y="1557"/>
                    <a:pt x="4551" y="1557"/>
                    <a:pt x="4551" y="1557"/>
                  </a:cubicBezTo>
                  <a:lnTo>
                    <a:pt x="4560" y="1557"/>
                  </a:lnTo>
                  <a:cubicBezTo>
                    <a:pt x="4642" y="1566"/>
                    <a:pt x="4688" y="1621"/>
                    <a:pt x="4743" y="1658"/>
                  </a:cubicBezTo>
                  <a:cubicBezTo>
                    <a:pt x="4789" y="1694"/>
                    <a:pt x="4835" y="1722"/>
                    <a:pt x="4890" y="1722"/>
                  </a:cubicBezTo>
                  <a:cubicBezTo>
                    <a:pt x="4963" y="1722"/>
                    <a:pt x="5027" y="1713"/>
                    <a:pt x="5072" y="1676"/>
                  </a:cubicBezTo>
                  <a:cubicBezTo>
                    <a:pt x="5109" y="1639"/>
                    <a:pt x="5146" y="1584"/>
                    <a:pt x="5146" y="1474"/>
                  </a:cubicBezTo>
                  <a:cubicBezTo>
                    <a:pt x="5146" y="1374"/>
                    <a:pt x="5118" y="1319"/>
                    <a:pt x="5072" y="128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1" name="Freeform 2"/>
            <p:cNvSpPr>
              <a:spLocks noChangeArrowheads="1"/>
            </p:cNvSpPr>
            <p:nvPr/>
          </p:nvSpPr>
          <p:spPr bwMode="auto">
            <a:xfrm>
              <a:off x="9329533" y="3119363"/>
              <a:ext cx="801287" cy="643572"/>
            </a:xfrm>
            <a:custGeom>
              <a:avLst/>
              <a:gdLst>
                <a:gd name="T0" fmla="*/ 1987 w 2977"/>
                <a:gd name="T1" fmla="*/ 202 h 2390"/>
                <a:gd name="T2" fmla="*/ 1987 w 2977"/>
                <a:gd name="T3" fmla="*/ 202 h 2390"/>
                <a:gd name="T4" fmla="*/ 1740 w 2977"/>
                <a:gd name="T5" fmla="*/ 411 h 2390"/>
                <a:gd name="T6" fmla="*/ 1759 w 2977"/>
                <a:gd name="T7" fmla="*/ 439 h 2390"/>
                <a:gd name="T8" fmla="*/ 1850 w 2977"/>
                <a:gd name="T9" fmla="*/ 476 h 2390"/>
                <a:gd name="T10" fmla="*/ 2051 w 2977"/>
                <a:gd name="T11" fmla="*/ 641 h 2390"/>
                <a:gd name="T12" fmla="*/ 2134 w 2977"/>
                <a:gd name="T13" fmla="*/ 924 h 2390"/>
                <a:gd name="T14" fmla="*/ 1923 w 2977"/>
                <a:gd name="T15" fmla="*/ 1209 h 2390"/>
                <a:gd name="T16" fmla="*/ 1584 w 2977"/>
                <a:gd name="T17" fmla="*/ 1264 h 2390"/>
                <a:gd name="T18" fmla="*/ 1356 w 2977"/>
                <a:gd name="T19" fmla="*/ 1071 h 2390"/>
                <a:gd name="T20" fmla="*/ 1310 w 2977"/>
                <a:gd name="T21" fmla="*/ 806 h 2390"/>
                <a:gd name="T22" fmla="*/ 1310 w 2977"/>
                <a:gd name="T23" fmla="*/ 696 h 2390"/>
                <a:gd name="T24" fmla="*/ 1282 w 2977"/>
                <a:gd name="T25" fmla="*/ 641 h 2390"/>
                <a:gd name="T26" fmla="*/ 0 w 2977"/>
                <a:gd name="T27" fmla="*/ 522 h 2390"/>
                <a:gd name="T28" fmla="*/ 0 w 2977"/>
                <a:gd name="T29" fmla="*/ 1172 h 2390"/>
                <a:gd name="T30" fmla="*/ 37 w 2977"/>
                <a:gd name="T31" fmla="*/ 1172 h 2390"/>
                <a:gd name="T32" fmla="*/ 119 w 2977"/>
                <a:gd name="T33" fmla="*/ 1117 h 2390"/>
                <a:gd name="T34" fmla="*/ 367 w 2977"/>
                <a:gd name="T35" fmla="*/ 1025 h 2390"/>
                <a:gd name="T36" fmla="*/ 651 w 2977"/>
                <a:gd name="T37" fmla="*/ 1117 h 2390"/>
                <a:gd name="T38" fmla="*/ 788 w 2977"/>
                <a:gd name="T39" fmla="*/ 1437 h 2390"/>
                <a:gd name="T40" fmla="*/ 651 w 2977"/>
                <a:gd name="T41" fmla="*/ 1767 h 2390"/>
                <a:gd name="T42" fmla="*/ 367 w 2977"/>
                <a:gd name="T43" fmla="*/ 1849 h 2390"/>
                <a:gd name="T44" fmla="*/ 119 w 2977"/>
                <a:gd name="T45" fmla="*/ 1749 h 2390"/>
                <a:gd name="T46" fmla="*/ 19 w 2977"/>
                <a:gd name="T47" fmla="*/ 1685 h 2390"/>
                <a:gd name="T48" fmla="*/ 0 w 2977"/>
                <a:gd name="T49" fmla="*/ 1685 h 2390"/>
                <a:gd name="T50" fmla="*/ 0 w 2977"/>
                <a:gd name="T51" fmla="*/ 2389 h 2390"/>
                <a:gd name="T52" fmla="*/ 1237 w 2977"/>
                <a:gd name="T53" fmla="*/ 2389 h 2390"/>
                <a:gd name="T54" fmla="*/ 1237 w 2977"/>
                <a:gd name="T55" fmla="*/ 2362 h 2390"/>
                <a:gd name="T56" fmla="*/ 1172 w 2977"/>
                <a:gd name="T57" fmla="*/ 2271 h 2390"/>
                <a:gd name="T58" fmla="*/ 1071 w 2977"/>
                <a:gd name="T59" fmla="*/ 2014 h 2390"/>
                <a:gd name="T60" fmla="*/ 1163 w 2977"/>
                <a:gd name="T61" fmla="*/ 1731 h 2390"/>
                <a:gd name="T62" fmla="*/ 1484 w 2977"/>
                <a:gd name="T63" fmla="*/ 1593 h 2390"/>
                <a:gd name="T64" fmla="*/ 1813 w 2977"/>
                <a:gd name="T65" fmla="*/ 1731 h 2390"/>
                <a:gd name="T66" fmla="*/ 1896 w 2977"/>
                <a:gd name="T67" fmla="*/ 2014 h 2390"/>
                <a:gd name="T68" fmla="*/ 1804 w 2977"/>
                <a:gd name="T69" fmla="*/ 2262 h 2390"/>
                <a:gd name="T70" fmla="*/ 1759 w 2977"/>
                <a:gd name="T71" fmla="*/ 2344 h 2390"/>
                <a:gd name="T72" fmla="*/ 1759 w 2977"/>
                <a:gd name="T73" fmla="*/ 2389 h 2390"/>
                <a:gd name="T74" fmla="*/ 2976 w 2977"/>
                <a:gd name="T75" fmla="*/ 2389 h 2390"/>
                <a:gd name="T76" fmla="*/ 2976 w 2977"/>
                <a:gd name="T77" fmla="*/ 137 h 2390"/>
                <a:gd name="T78" fmla="*/ 2134 w 2977"/>
                <a:gd name="T79" fmla="*/ 0 h 2390"/>
                <a:gd name="T80" fmla="*/ 1987 w 2977"/>
                <a:gd name="T81" fmla="*/ 202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77" h="2390">
                  <a:moveTo>
                    <a:pt x="1987" y="202"/>
                  </a:moveTo>
                  <a:lnTo>
                    <a:pt x="1987" y="202"/>
                  </a:lnTo>
                  <a:cubicBezTo>
                    <a:pt x="1905" y="275"/>
                    <a:pt x="1832" y="348"/>
                    <a:pt x="1740" y="411"/>
                  </a:cubicBezTo>
                  <a:cubicBezTo>
                    <a:pt x="1759" y="439"/>
                    <a:pt x="1759" y="439"/>
                    <a:pt x="1759" y="439"/>
                  </a:cubicBezTo>
                  <a:cubicBezTo>
                    <a:pt x="1768" y="448"/>
                    <a:pt x="1777" y="448"/>
                    <a:pt x="1850" y="476"/>
                  </a:cubicBezTo>
                  <a:cubicBezTo>
                    <a:pt x="1914" y="503"/>
                    <a:pt x="1996" y="549"/>
                    <a:pt x="2051" y="641"/>
                  </a:cubicBezTo>
                  <a:cubicBezTo>
                    <a:pt x="2106" y="715"/>
                    <a:pt x="2143" y="815"/>
                    <a:pt x="2134" y="924"/>
                  </a:cubicBezTo>
                  <a:cubicBezTo>
                    <a:pt x="2116" y="1025"/>
                    <a:pt x="2042" y="1144"/>
                    <a:pt x="1923" y="1209"/>
                  </a:cubicBezTo>
                  <a:cubicBezTo>
                    <a:pt x="1804" y="1282"/>
                    <a:pt x="1676" y="1300"/>
                    <a:pt x="1584" y="1264"/>
                  </a:cubicBezTo>
                  <a:cubicBezTo>
                    <a:pt x="1475" y="1227"/>
                    <a:pt x="1402" y="1154"/>
                    <a:pt x="1356" y="1071"/>
                  </a:cubicBezTo>
                  <a:cubicBezTo>
                    <a:pt x="1301" y="980"/>
                    <a:pt x="1301" y="879"/>
                    <a:pt x="1310" y="806"/>
                  </a:cubicBezTo>
                  <a:cubicBezTo>
                    <a:pt x="1319" y="724"/>
                    <a:pt x="1319" y="705"/>
                    <a:pt x="1310" y="696"/>
                  </a:cubicBezTo>
                  <a:cubicBezTo>
                    <a:pt x="1282" y="641"/>
                    <a:pt x="1282" y="641"/>
                    <a:pt x="1282" y="641"/>
                  </a:cubicBezTo>
                  <a:cubicBezTo>
                    <a:pt x="861" y="778"/>
                    <a:pt x="395" y="742"/>
                    <a:pt x="0" y="522"/>
                  </a:cubicBezTo>
                  <a:cubicBezTo>
                    <a:pt x="0" y="1172"/>
                    <a:pt x="0" y="1172"/>
                    <a:pt x="0" y="1172"/>
                  </a:cubicBezTo>
                  <a:cubicBezTo>
                    <a:pt x="37" y="1172"/>
                    <a:pt x="37" y="1172"/>
                    <a:pt x="37" y="1172"/>
                  </a:cubicBezTo>
                  <a:cubicBezTo>
                    <a:pt x="55" y="1172"/>
                    <a:pt x="55" y="1163"/>
                    <a:pt x="119" y="1117"/>
                  </a:cubicBezTo>
                  <a:cubicBezTo>
                    <a:pt x="174" y="1081"/>
                    <a:pt x="266" y="1025"/>
                    <a:pt x="367" y="1025"/>
                  </a:cubicBezTo>
                  <a:cubicBezTo>
                    <a:pt x="458" y="1025"/>
                    <a:pt x="559" y="1044"/>
                    <a:pt x="651" y="1117"/>
                  </a:cubicBezTo>
                  <a:cubicBezTo>
                    <a:pt x="733" y="1181"/>
                    <a:pt x="788" y="1300"/>
                    <a:pt x="788" y="1437"/>
                  </a:cubicBezTo>
                  <a:cubicBezTo>
                    <a:pt x="788" y="1584"/>
                    <a:pt x="724" y="1703"/>
                    <a:pt x="651" y="1767"/>
                  </a:cubicBezTo>
                  <a:cubicBezTo>
                    <a:pt x="568" y="1831"/>
                    <a:pt x="468" y="1849"/>
                    <a:pt x="367" y="1849"/>
                  </a:cubicBezTo>
                  <a:cubicBezTo>
                    <a:pt x="257" y="1849"/>
                    <a:pt x="174" y="1795"/>
                    <a:pt x="119" y="1749"/>
                  </a:cubicBezTo>
                  <a:cubicBezTo>
                    <a:pt x="55" y="1703"/>
                    <a:pt x="37" y="1685"/>
                    <a:pt x="19" y="1685"/>
                  </a:cubicBezTo>
                  <a:cubicBezTo>
                    <a:pt x="0" y="1685"/>
                    <a:pt x="0" y="1685"/>
                    <a:pt x="0" y="1685"/>
                  </a:cubicBezTo>
                  <a:cubicBezTo>
                    <a:pt x="0" y="2389"/>
                    <a:pt x="0" y="2389"/>
                    <a:pt x="0" y="2389"/>
                  </a:cubicBezTo>
                  <a:cubicBezTo>
                    <a:pt x="1237" y="2389"/>
                    <a:pt x="1237" y="2389"/>
                    <a:pt x="1237" y="2389"/>
                  </a:cubicBezTo>
                  <a:cubicBezTo>
                    <a:pt x="1237" y="2362"/>
                    <a:pt x="1237" y="2362"/>
                    <a:pt x="1237" y="2362"/>
                  </a:cubicBezTo>
                  <a:cubicBezTo>
                    <a:pt x="1237" y="2344"/>
                    <a:pt x="1227" y="2335"/>
                    <a:pt x="1172" y="2271"/>
                  </a:cubicBezTo>
                  <a:cubicBezTo>
                    <a:pt x="1136" y="2216"/>
                    <a:pt x="1071" y="2124"/>
                    <a:pt x="1071" y="2014"/>
                  </a:cubicBezTo>
                  <a:cubicBezTo>
                    <a:pt x="1071" y="1923"/>
                    <a:pt x="1090" y="1813"/>
                    <a:pt x="1163" y="1731"/>
                  </a:cubicBezTo>
                  <a:cubicBezTo>
                    <a:pt x="1227" y="1657"/>
                    <a:pt x="1347" y="1602"/>
                    <a:pt x="1484" y="1593"/>
                  </a:cubicBezTo>
                  <a:cubicBezTo>
                    <a:pt x="1621" y="1593"/>
                    <a:pt x="1750" y="1657"/>
                    <a:pt x="1813" y="1731"/>
                  </a:cubicBezTo>
                  <a:cubicBezTo>
                    <a:pt x="1878" y="1822"/>
                    <a:pt x="1896" y="1923"/>
                    <a:pt x="1896" y="2014"/>
                  </a:cubicBezTo>
                  <a:cubicBezTo>
                    <a:pt x="1896" y="2124"/>
                    <a:pt x="1850" y="2207"/>
                    <a:pt x="1804" y="2262"/>
                  </a:cubicBezTo>
                  <a:cubicBezTo>
                    <a:pt x="1759" y="2325"/>
                    <a:pt x="1759" y="2335"/>
                    <a:pt x="1759" y="2344"/>
                  </a:cubicBezTo>
                  <a:cubicBezTo>
                    <a:pt x="1759" y="2389"/>
                    <a:pt x="1759" y="2389"/>
                    <a:pt x="1759" y="2389"/>
                  </a:cubicBezTo>
                  <a:cubicBezTo>
                    <a:pt x="2976" y="2389"/>
                    <a:pt x="2976" y="2389"/>
                    <a:pt x="2976" y="2389"/>
                  </a:cubicBezTo>
                  <a:cubicBezTo>
                    <a:pt x="2976" y="137"/>
                    <a:pt x="2976" y="137"/>
                    <a:pt x="2976" y="137"/>
                  </a:cubicBezTo>
                  <a:cubicBezTo>
                    <a:pt x="2702" y="82"/>
                    <a:pt x="2418" y="36"/>
                    <a:pt x="2134" y="0"/>
                  </a:cubicBezTo>
                  <a:cubicBezTo>
                    <a:pt x="2088" y="73"/>
                    <a:pt x="2042" y="137"/>
                    <a:pt x="1987" y="20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2" name="Freeform 3"/>
            <p:cNvSpPr>
              <a:spLocks noChangeArrowheads="1"/>
            </p:cNvSpPr>
            <p:nvPr/>
          </p:nvSpPr>
          <p:spPr bwMode="auto">
            <a:xfrm>
              <a:off x="10196111" y="3170422"/>
              <a:ext cx="732435" cy="591326"/>
            </a:xfrm>
            <a:custGeom>
              <a:avLst/>
              <a:gdLst>
                <a:gd name="T0" fmla="*/ 0 w 2719"/>
                <a:gd name="T1" fmla="*/ 0 h 2198"/>
                <a:gd name="T2" fmla="*/ 0 w 2719"/>
                <a:gd name="T3" fmla="*/ 0 h 2198"/>
                <a:gd name="T4" fmla="*/ 0 w 2719"/>
                <a:gd name="T5" fmla="*/ 980 h 2198"/>
                <a:gd name="T6" fmla="*/ 45 w 2719"/>
                <a:gd name="T7" fmla="*/ 980 h 2198"/>
                <a:gd name="T8" fmla="*/ 128 w 2719"/>
                <a:gd name="T9" fmla="*/ 925 h 2198"/>
                <a:gd name="T10" fmla="*/ 366 w 2719"/>
                <a:gd name="T11" fmla="*/ 833 h 2198"/>
                <a:gd name="T12" fmla="*/ 650 w 2719"/>
                <a:gd name="T13" fmla="*/ 925 h 2198"/>
                <a:gd name="T14" fmla="*/ 786 w 2719"/>
                <a:gd name="T15" fmla="*/ 1245 h 2198"/>
                <a:gd name="T16" fmla="*/ 650 w 2719"/>
                <a:gd name="T17" fmla="*/ 1575 h 2198"/>
                <a:gd name="T18" fmla="*/ 366 w 2719"/>
                <a:gd name="T19" fmla="*/ 1657 h 2198"/>
                <a:gd name="T20" fmla="*/ 119 w 2719"/>
                <a:gd name="T21" fmla="*/ 1557 h 2198"/>
                <a:gd name="T22" fmla="*/ 18 w 2719"/>
                <a:gd name="T23" fmla="*/ 1493 h 2198"/>
                <a:gd name="T24" fmla="*/ 0 w 2719"/>
                <a:gd name="T25" fmla="*/ 1493 h 2198"/>
                <a:gd name="T26" fmla="*/ 0 w 2719"/>
                <a:gd name="T27" fmla="*/ 2197 h 2198"/>
                <a:gd name="T28" fmla="*/ 1244 w 2719"/>
                <a:gd name="T29" fmla="*/ 2197 h 2198"/>
                <a:gd name="T30" fmla="*/ 1244 w 2719"/>
                <a:gd name="T31" fmla="*/ 2170 h 2198"/>
                <a:gd name="T32" fmla="*/ 1181 w 2719"/>
                <a:gd name="T33" fmla="*/ 2079 h 2198"/>
                <a:gd name="T34" fmla="*/ 1071 w 2719"/>
                <a:gd name="T35" fmla="*/ 1822 h 2198"/>
                <a:gd name="T36" fmla="*/ 1162 w 2719"/>
                <a:gd name="T37" fmla="*/ 1539 h 2198"/>
                <a:gd name="T38" fmla="*/ 1483 w 2719"/>
                <a:gd name="T39" fmla="*/ 1401 h 2198"/>
                <a:gd name="T40" fmla="*/ 1812 w 2719"/>
                <a:gd name="T41" fmla="*/ 1539 h 2198"/>
                <a:gd name="T42" fmla="*/ 1904 w 2719"/>
                <a:gd name="T43" fmla="*/ 1822 h 2198"/>
                <a:gd name="T44" fmla="*/ 1812 w 2719"/>
                <a:gd name="T45" fmla="*/ 2070 h 2198"/>
                <a:gd name="T46" fmla="*/ 1757 w 2719"/>
                <a:gd name="T47" fmla="*/ 2152 h 2198"/>
                <a:gd name="T48" fmla="*/ 1757 w 2719"/>
                <a:gd name="T49" fmla="*/ 2197 h 2198"/>
                <a:gd name="T50" fmla="*/ 2718 w 2719"/>
                <a:gd name="T51" fmla="*/ 2197 h 2198"/>
                <a:gd name="T52" fmla="*/ 2124 w 2719"/>
                <a:gd name="T53" fmla="*/ 1236 h 2198"/>
                <a:gd name="T54" fmla="*/ 0 w 2719"/>
                <a:gd name="T55" fmla="*/ 0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19" h="2198">
                  <a:moveTo>
                    <a:pt x="0" y="0"/>
                  </a:moveTo>
                  <a:lnTo>
                    <a:pt x="0" y="0"/>
                  </a:lnTo>
                  <a:cubicBezTo>
                    <a:pt x="0" y="980"/>
                    <a:pt x="0" y="980"/>
                    <a:pt x="0" y="980"/>
                  </a:cubicBezTo>
                  <a:cubicBezTo>
                    <a:pt x="45" y="980"/>
                    <a:pt x="45" y="980"/>
                    <a:pt x="45" y="980"/>
                  </a:cubicBezTo>
                  <a:cubicBezTo>
                    <a:pt x="54" y="980"/>
                    <a:pt x="63" y="971"/>
                    <a:pt x="128" y="925"/>
                  </a:cubicBezTo>
                  <a:cubicBezTo>
                    <a:pt x="183" y="889"/>
                    <a:pt x="265" y="833"/>
                    <a:pt x="366" y="833"/>
                  </a:cubicBezTo>
                  <a:cubicBezTo>
                    <a:pt x="466" y="833"/>
                    <a:pt x="567" y="852"/>
                    <a:pt x="650" y="925"/>
                  </a:cubicBezTo>
                  <a:cubicBezTo>
                    <a:pt x="732" y="989"/>
                    <a:pt x="786" y="1108"/>
                    <a:pt x="786" y="1245"/>
                  </a:cubicBezTo>
                  <a:cubicBezTo>
                    <a:pt x="786" y="1392"/>
                    <a:pt x="732" y="1511"/>
                    <a:pt x="650" y="1575"/>
                  </a:cubicBezTo>
                  <a:cubicBezTo>
                    <a:pt x="567" y="1639"/>
                    <a:pt x="466" y="1657"/>
                    <a:pt x="366" y="1657"/>
                  </a:cubicBezTo>
                  <a:cubicBezTo>
                    <a:pt x="255" y="1657"/>
                    <a:pt x="173" y="1603"/>
                    <a:pt x="119" y="1557"/>
                  </a:cubicBezTo>
                  <a:cubicBezTo>
                    <a:pt x="54" y="1511"/>
                    <a:pt x="36" y="1493"/>
                    <a:pt x="18" y="1493"/>
                  </a:cubicBezTo>
                  <a:cubicBezTo>
                    <a:pt x="0" y="1493"/>
                    <a:pt x="0" y="1493"/>
                    <a:pt x="0" y="1493"/>
                  </a:cubicBezTo>
                  <a:cubicBezTo>
                    <a:pt x="0" y="2197"/>
                    <a:pt x="0" y="2197"/>
                    <a:pt x="0" y="2197"/>
                  </a:cubicBezTo>
                  <a:cubicBezTo>
                    <a:pt x="1244" y="2197"/>
                    <a:pt x="1244" y="2197"/>
                    <a:pt x="1244" y="2197"/>
                  </a:cubicBezTo>
                  <a:cubicBezTo>
                    <a:pt x="1244" y="2170"/>
                    <a:pt x="1244" y="2170"/>
                    <a:pt x="1244" y="2170"/>
                  </a:cubicBezTo>
                  <a:cubicBezTo>
                    <a:pt x="1235" y="2152"/>
                    <a:pt x="1226" y="2143"/>
                    <a:pt x="1181" y="2079"/>
                  </a:cubicBezTo>
                  <a:cubicBezTo>
                    <a:pt x="1135" y="2024"/>
                    <a:pt x="1071" y="1932"/>
                    <a:pt x="1071" y="1822"/>
                  </a:cubicBezTo>
                  <a:cubicBezTo>
                    <a:pt x="1071" y="1731"/>
                    <a:pt x="1099" y="1621"/>
                    <a:pt x="1162" y="1539"/>
                  </a:cubicBezTo>
                  <a:cubicBezTo>
                    <a:pt x="1226" y="1465"/>
                    <a:pt x="1345" y="1410"/>
                    <a:pt x="1483" y="1401"/>
                  </a:cubicBezTo>
                  <a:cubicBezTo>
                    <a:pt x="1620" y="1401"/>
                    <a:pt x="1748" y="1465"/>
                    <a:pt x="1812" y="1539"/>
                  </a:cubicBezTo>
                  <a:cubicBezTo>
                    <a:pt x="1885" y="1630"/>
                    <a:pt x="1904" y="1731"/>
                    <a:pt x="1904" y="1822"/>
                  </a:cubicBezTo>
                  <a:cubicBezTo>
                    <a:pt x="1904" y="1932"/>
                    <a:pt x="1849" y="2015"/>
                    <a:pt x="1812" y="2070"/>
                  </a:cubicBezTo>
                  <a:cubicBezTo>
                    <a:pt x="1766" y="2133"/>
                    <a:pt x="1757" y="2143"/>
                    <a:pt x="1757" y="2152"/>
                  </a:cubicBezTo>
                  <a:cubicBezTo>
                    <a:pt x="1757" y="2197"/>
                    <a:pt x="1757" y="2197"/>
                    <a:pt x="1757" y="2197"/>
                  </a:cubicBezTo>
                  <a:cubicBezTo>
                    <a:pt x="2718" y="2197"/>
                    <a:pt x="2718" y="2197"/>
                    <a:pt x="2718" y="2197"/>
                  </a:cubicBezTo>
                  <a:cubicBezTo>
                    <a:pt x="2554" y="1841"/>
                    <a:pt x="2352" y="1511"/>
                    <a:pt x="2124" y="1236"/>
                  </a:cubicBezTo>
                  <a:cubicBezTo>
                    <a:pt x="1611" y="596"/>
                    <a:pt x="842" y="219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3" name="Freeform 4"/>
            <p:cNvSpPr>
              <a:spLocks noChangeArrowheads="1"/>
            </p:cNvSpPr>
            <p:nvPr/>
          </p:nvSpPr>
          <p:spPr bwMode="auto">
            <a:xfrm>
              <a:off x="7641488" y="3827054"/>
              <a:ext cx="1006654" cy="1415382"/>
            </a:xfrm>
            <a:custGeom>
              <a:avLst/>
              <a:gdLst>
                <a:gd name="T0" fmla="*/ 3141 w 3738"/>
                <a:gd name="T1" fmla="*/ 1437 h 5256"/>
                <a:gd name="T2" fmla="*/ 3141 w 3738"/>
                <a:gd name="T3" fmla="*/ 1437 h 5256"/>
                <a:gd name="T4" fmla="*/ 3150 w 3738"/>
                <a:gd name="T5" fmla="*/ 1437 h 5256"/>
                <a:gd name="T6" fmla="*/ 3333 w 3738"/>
                <a:gd name="T7" fmla="*/ 1538 h 5256"/>
                <a:gd name="T8" fmla="*/ 3479 w 3738"/>
                <a:gd name="T9" fmla="*/ 1611 h 5256"/>
                <a:gd name="T10" fmla="*/ 3663 w 3738"/>
                <a:gd name="T11" fmla="*/ 1556 h 5256"/>
                <a:gd name="T12" fmla="*/ 3737 w 3738"/>
                <a:gd name="T13" fmla="*/ 1355 h 5256"/>
                <a:gd name="T14" fmla="*/ 3663 w 3738"/>
                <a:gd name="T15" fmla="*/ 1162 h 5256"/>
                <a:gd name="T16" fmla="*/ 3479 w 3738"/>
                <a:gd name="T17" fmla="*/ 1108 h 5256"/>
                <a:gd name="T18" fmla="*/ 3333 w 3738"/>
                <a:gd name="T19" fmla="*/ 1172 h 5256"/>
                <a:gd name="T20" fmla="*/ 3150 w 3738"/>
                <a:gd name="T21" fmla="*/ 1254 h 5256"/>
                <a:gd name="T22" fmla="*/ 2812 w 3738"/>
                <a:gd name="T23" fmla="*/ 1254 h 5256"/>
                <a:gd name="T24" fmla="*/ 2812 w 3738"/>
                <a:gd name="T25" fmla="*/ 0 h 5256"/>
                <a:gd name="T26" fmla="*/ 2481 w 3738"/>
                <a:gd name="T27" fmla="*/ 0 h 5256"/>
                <a:gd name="T28" fmla="*/ 2481 w 3738"/>
                <a:gd name="T29" fmla="*/ 82 h 5256"/>
                <a:gd name="T30" fmla="*/ 2537 w 3738"/>
                <a:gd name="T31" fmla="*/ 165 h 5256"/>
                <a:gd name="T32" fmla="*/ 2628 w 3738"/>
                <a:gd name="T33" fmla="*/ 412 h 5256"/>
                <a:gd name="T34" fmla="*/ 2537 w 3738"/>
                <a:gd name="T35" fmla="*/ 695 h 5256"/>
                <a:gd name="T36" fmla="*/ 2207 w 3738"/>
                <a:gd name="T37" fmla="*/ 833 h 5256"/>
                <a:gd name="T38" fmla="*/ 1887 w 3738"/>
                <a:gd name="T39" fmla="*/ 695 h 5256"/>
                <a:gd name="T40" fmla="*/ 1795 w 3738"/>
                <a:gd name="T41" fmla="*/ 412 h 5256"/>
                <a:gd name="T42" fmla="*/ 1896 w 3738"/>
                <a:gd name="T43" fmla="*/ 155 h 5256"/>
                <a:gd name="T44" fmla="*/ 1968 w 3738"/>
                <a:gd name="T45" fmla="*/ 64 h 5256"/>
                <a:gd name="T46" fmla="*/ 1968 w 3738"/>
                <a:gd name="T47" fmla="*/ 0 h 5256"/>
                <a:gd name="T48" fmla="*/ 1639 w 3738"/>
                <a:gd name="T49" fmla="*/ 0 h 5256"/>
                <a:gd name="T50" fmla="*/ 1236 w 3738"/>
                <a:gd name="T51" fmla="*/ 980 h 5256"/>
                <a:gd name="T52" fmla="*/ 1145 w 3738"/>
                <a:gd name="T53" fmla="*/ 980 h 5256"/>
                <a:gd name="T54" fmla="*/ 55 w 3738"/>
                <a:gd name="T55" fmla="*/ 2481 h 5256"/>
                <a:gd name="T56" fmla="*/ 1145 w 3738"/>
                <a:gd name="T57" fmla="*/ 4358 h 5256"/>
                <a:gd name="T58" fmla="*/ 1740 w 3738"/>
                <a:gd name="T59" fmla="*/ 4358 h 5256"/>
                <a:gd name="T60" fmla="*/ 2738 w 3738"/>
                <a:gd name="T61" fmla="*/ 5255 h 5256"/>
                <a:gd name="T62" fmla="*/ 2812 w 3738"/>
                <a:gd name="T63" fmla="*/ 5255 h 5256"/>
                <a:gd name="T64" fmla="*/ 2812 w 3738"/>
                <a:gd name="T65" fmla="*/ 4193 h 5256"/>
                <a:gd name="T66" fmla="*/ 3141 w 3738"/>
                <a:gd name="T67" fmla="*/ 4193 h 5256"/>
                <a:gd name="T68" fmla="*/ 3150 w 3738"/>
                <a:gd name="T69" fmla="*/ 4193 h 5256"/>
                <a:gd name="T70" fmla="*/ 3333 w 3738"/>
                <a:gd name="T71" fmla="*/ 4294 h 5256"/>
                <a:gd name="T72" fmla="*/ 3479 w 3738"/>
                <a:gd name="T73" fmla="*/ 4358 h 5256"/>
                <a:gd name="T74" fmla="*/ 3663 w 3738"/>
                <a:gd name="T75" fmla="*/ 4303 h 5256"/>
                <a:gd name="T76" fmla="*/ 3737 w 3738"/>
                <a:gd name="T77" fmla="*/ 4111 h 5256"/>
                <a:gd name="T78" fmla="*/ 3663 w 3738"/>
                <a:gd name="T79" fmla="*/ 3910 h 5256"/>
                <a:gd name="T80" fmla="*/ 3479 w 3738"/>
                <a:gd name="T81" fmla="*/ 3854 h 5256"/>
                <a:gd name="T82" fmla="*/ 3333 w 3738"/>
                <a:gd name="T83" fmla="*/ 3919 h 5256"/>
                <a:gd name="T84" fmla="*/ 3150 w 3738"/>
                <a:gd name="T85" fmla="*/ 4001 h 5256"/>
                <a:gd name="T86" fmla="*/ 2812 w 3738"/>
                <a:gd name="T87" fmla="*/ 4001 h 5256"/>
                <a:gd name="T88" fmla="*/ 2812 w 3738"/>
                <a:gd name="T89" fmla="*/ 1437 h 5256"/>
                <a:gd name="T90" fmla="*/ 3141 w 3738"/>
                <a:gd name="T91" fmla="*/ 1437 h 5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38" h="5256">
                  <a:moveTo>
                    <a:pt x="3141" y="1437"/>
                  </a:moveTo>
                  <a:lnTo>
                    <a:pt x="3141" y="1437"/>
                  </a:lnTo>
                  <a:lnTo>
                    <a:pt x="3150" y="1437"/>
                  </a:lnTo>
                  <a:cubicBezTo>
                    <a:pt x="3233" y="1446"/>
                    <a:pt x="3288" y="1502"/>
                    <a:pt x="3333" y="1538"/>
                  </a:cubicBezTo>
                  <a:cubicBezTo>
                    <a:pt x="3379" y="1584"/>
                    <a:pt x="3424" y="1611"/>
                    <a:pt x="3479" y="1611"/>
                  </a:cubicBezTo>
                  <a:cubicBezTo>
                    <a:pt x="3553" y="1611"/>
                    <a:pt x="3617" y="1593"/>
                    <a:pt x="3663" y="1556"/>
                  </a:cubicBezTo>
                  <a:cubicBezTo>
                    <a:pt x="3700" y="1520"/>
                    <a:pt x="3737" y="1465"/>
                    <a:pt x="3737" y="1355"/>
                  </a:cubicBezTo>
                  <a:cubicBezTo>
                    <a:pt x="3737" y="1254"/>
                    <a:pt x="3709" y="1199"/>
                    <a:pt x="3663" y="1162"/>
                  </a:cubicBezTo>
                  <a:cubicBezTo>
                    <a:pt x="3617" y="1126"/>
                    <a:pt x="3553" y="1108"/>
                    <a:pt x="3479" y="1108"/>
                  </a:cubicBezTo>
                  <a:cubicBezTo>
                    <a:pt x="3424" y="1108"/>
                    <a:pt x="3379" y="1135"/>
                    <a:pt x="3333" y="1172"/>
                  </a:cubicBezTo>
                  <a:cubicBezTo>
                    <a:pt x="3288" y="1199"/>
                    <a:pt x="3233" y="1254"/>
                    <a:pt x="3150" y="1254"/>
                  </a:cubicBezTo>
                  <a:cubicBezTo>
                    <a:pt x="2812" y="1254"/>
                    <a:pt x="2812" y="1254"/>
                    <a:pt x="2812" y="1254"/>
                  </a:cubicBezTo>
                  <a:cubicBezTo>
                    <a:pt x="2812" y="0"/>
                    <a:pt x="2812" y="0"/>
                    <a:pt x="2812" y="0"/>
                  </a:cubicBezTo>
                  <a:cubicBezTo>
                    <a:pt x="2481" y="0"/>
                    <a:pt x="2481" y="0"/>
                    <a:pt x="2481" y="0"/>
                  </a:cubicBezTo>
                  <a:cubicBezTo>
                    <a:pt x="2481" y="82"/>
                    <a:pt x="2481" y="82"/>
                    <a:pt x="2481" y="82"/>
                  </a:cubicBezTo>
                  <a:cubicBezTo>
                    <a:pt x="2481" y="91"/>
                    <a:pt x="2481" y="101"/>
                    <a:pt x="2537" y="165"/>
                  </a:cubicBezTo>
                  <a:cubicBezTo>
                    <a:pt x="2573" y="219"/>
                    <a:pt x="2628" y="302"/>
                    <a:pt x="2628" y="412"/>
                  </a:cubicBezTo>
                  <a:cubicBezTo>
                    <a:pt x="2628" y="504"/>
                    <a:pt x="2610" y="604"/>
                    <a:pt x="2537" y="695"/>
                  </a:cubicBezTo>
                  <a:cubicBezTo>
                    <a:pt x="2472" y="778"/>
                    <a:pt x="2345" y="833"/>
                    <a:pt x="2207" y="833"/>
                  </a:cubicBezTo>
                  <a:cubicBezTo>
                    <a:pt x="2070" y="823"/>
                    <a:pt x="1950" y="769"/>
                    <a:pt x="1887" y="695"/>
                  </a:cubicBezTo>
                  <a:cubicBezTo>
                    <a:pt x="1823" y="604"/>
                    <a:pt x="1795" y="504"/>
                    <a:pt x="1795" y="412"/>
                  </a:cubicBezTo>
                  <a:cubicBezTo>
                    <a:pt x="1795" y="302"/>
                    <a:pt x="1859" y="210"/>
                    <a:pt x="1896" y="155"/>
                  </a:cubicBezTo>
                  <a:cubicBezTo>
                    <a:pt x="1950" y="91"/>
                    <a:pt x="1959" y="82"/>
                    <a:pt x="1968" y="64"/>
                  </a:cubicBezTo>
                  <a:cubicBezTo>
                    <a:pt x="1968" y="0"/>
                    <a:pt x="1968" y="0"/>
                    <a:pt x="1968" y="0"/>
                  </a:cubicBezTo>
                  <a:cubicBezTo>
                    <a:pt x="1639" y="0"/>
                    <a:pt x="1639" y="0"/>
                    <a:pt x="1639" y="0"/>
                  </a:cubicBezTo>
                  <a:cubicBezTo>
                    <a:pt x="1474" y="347"/>
                    <a:pt x="1347" y="695"/>
                    <a:pt x="1236" y="980"/>
                  </a:cubicBezTo>
                  <a:cubicBezTo>
                    <a:pt x="1145" y="980"/>
                    <a:pt x="1145" y="980"/>
                    <a:pt x="1145" y="980"/>
                  </a:cubicBezTo>
                  <a:cubicBezTo>
                    <a:pt x="0" y="1099"/>
                    <a:pt x="55" y="1904"/>
                    <a:pt x="55" y="2481"/>
                  </a:cubicBezTo>
                  <a:cubicBezTo>
                    <a:pt x="18" y="3387"/>
                    <a:pt x="476" y="4358"/>
                    <a:pt x="1145" y="4358"/>
                  </a:cubicBezTo>
                  <a:cubicBezTo>
                    <a:pt x="1740" y="4358"/>
                    <a:pt x="1740" y="4358"/>
                    <a:pt x="1740" y="4358"/>
                  </a:cubicBezTo>
                  <a:cubicBezTo>
                    <a:pt x="2005" y="4705"/>
                    <a:pt x="2345" y="4999"/>
                    <a:pt x="2738" y="5255"/>
                  </a:cubicBezTo>
                  <a:cubicBezTo>
                    <a:pt x="2812" y="5255"/>
                    <a:pt x="2812" y="5255"/>
                    <a:pt x="2812" y="5255"/>
                  </a:cubicBezTo>
                  <a:cubicBezTo>
                    <a:pt x="2812" y="4193"/>
                    <a:pt x="2812" y="4193"/>
                    <a:pt x="2812" y="4193"/>
                  </a:cubicBezTo>
                  <a:cubicBezTo>
                    <a:pt x="3141" y="4193"/>
                    <a:pt x="3141" y="4193"/>
                    <a:pt x="3141" y="4193"/>
                  </a:cubicBezTo>
                  <a:lnTo>
                    <a:pt x="3150" y="4193"/>
                  </a:lnTo>
                  <a:cubicBezTo>
                    <a:pt x="3233" y="4202"/>
                    <a:pt x="3288" y="4257"/>
                    <a:pt x="3333" y="4294"/>
                  </a:cubicBezTo>
                  <a:cubicBezTo>
                    <a:pt x="3379" y="4330"/>
                    <a:pt x="3424" y="4358"/>
                    <a:pt x="3479" y="4358"/>
                  </a:cubicBezTo>
                  <a:cubicBezTo>
                    <a:pt x="3553" y="4358"/>
                    <a:pt x="3617" y="4340"/>
                    <a:pt x="3663" y="4303"/>
                  </a:cubicBezTo>
                  <a:cubicBezTo>
                    <a:pt x="3700" y="4266"/>
                    <a:pt x="3737" y="4211"/>
                    <a:pt x="3737" y="4111"/>
                  </a:cubicBezTo>
                  <a:cubicBezTo>
                    <a:pt x="3737" y="4001"/>
                    <a:pt x="3709" y="3946"/>
                    <a:pt x="3663" y="3910"/>
                  </a:cubicBezTo>
                  <a:cubicBezTo>
                    <a:pt x="3617" y="3873"/>
                    <a:pt x="3553" y="3854"/>
                    <a:pt x="3479" y="3854"/>
                  </a:cubicBezTo>
                  <a:cubicBezTo>
                    <a:pt x="3424" y="3854"/>
                    <a:pt x="3379" y="3882"/>
                    <a:pt x="3333" y="3919"/>
                  </a:cubicBezTo>
                  <a:cubicBezTo>
                    <a:pt x="3288" y="3955"/>
                    <a:pt x="3233" y="4001"/>
                    <a:pt x="3150" y="4001"/>
                  </a:cubicBezTo>
                  <a:cubicBezTo>
                    <a:pt x="2812" y="4001"/>
                    <a:pt x="2812" y="4001"/>
                    <a:pt x="2812" y="4001"/>
                  </a:cubicBezTo>
                  <a:cubicBezTo>
                    <a:pt x="2812" y="1437"/>
                    <a:pt x="2812" y="1437"/>
                    <a:pt x="2812" y="1437"/>
                  </a:cubicBezTo>
                  <a:lnTo>
                    <a:pt x="3141" y="1437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4" name="Freeform 5"/>
            <p:cNvSpPr>
              <a:spLocks noChangeArrowheads="1"/>
            </p:cNvSpPr>
            <p:nvPr/>
          </p:nvSpPr>
          <p:spPr bwMode="auto">
            <a:xfrm>
              <a:off x="8465330" y="3593136"/>
              <a:ext cx="1286808" cy="1200463"/>
            </a:xfrm>
            <a:custGeom>
              <a:avLst/>
              <a:gdLst>
                <a:gd name="T0" fmla="*/ 4707 w 4781"/>
                <a:gd name="T1" fmla="*/ 2032 h 4460"/>
                <a:gd name="T2" fmla="*/ 4707 w 4781"/>
                <a:gd name="T3" fmla="*/ 2032 h 4460"/>
                <a:gd name="T4" fmla="*/ 4524 w 4781"/>
                <a:gd name="T5" fmla="*/ 1978 h 4460"/>
                <a:gd name="T6" fmla="*/ 4377 w 4781"/>
                <a:gd name="T7" fmla="*/ 2042 h 4460"/>
                <a:gd name="T8" fmla="*/ 4194 w 4781"/>
                <a:gd name="T9" fmla="*/ 2124 h 4460"/>
                <a:gd name="T10" fmla="*/ 3883 w 4781"/>
                <a:gd name="T11" fmla="*/ 2124 h 4460"/>
                <a:gd name="T12" fmla="*/ 3883 w 4781"/>
                <a:gd name="T13" fmla="*/ 870 h 4460"/>
                <a:gd name="T14" fmla="*/ 1585 w 4781"/>
                <a:gd name="T15" fmla="*/ 870 h 4460"/>
                <a:gd name="T16" fmla="*/ 1585 w 4781"/>
                <a:gd name="T17" fmla="*/ 586 h 4460"/>
                <a:gd name="T18" fmla="*/ 1677 w 4781"/>
                <a:gd name="T19" fmla="*/ 403 h 4460"/>
                <a:gd name="T20" fmla="*/ 1731 w 4781"/>
                <a:gd name="T21" fmla="*/ 256 h 4460"/>
                <a:gd name="T22" fmla="*/ 1686 w 4781"/>
                <a:gd name="T23" fmla="*/ 73 h 4460"/>
                <a:gd name="T24" fmla="*/ 1484 w 4781"/>
                <a:gd name="T25" fmla="*/ 0 h 4460"/>
                <a:gd name="T26" fmla="*/ 1291 w 4781"/>
                <a:gd name="T27" fmla="*/ 82 h 4460"/>
                <a:gd name="T28" fmla="*/ 1237 w 4781"/>
                <a:gd name="T29" fmla="*/ 256 h 4460"/>
                <a:gd name="T30" fmla="*/ 1301 w 4781"/>
                <a:gd name="T31" fmla="*/ 412 h 4460"/>
                <a:gd name="T32" fmla="*/ 1401 w 4781"/>
                <a:gd name="T33" fmla="*/ 586 h 4460"/>
                <a:gd name="T34" fmla="*/ 1401 w 4781"/>
                <a:gd name="T35" fmla="*/ 595 h 4460"/>
                <a:gd name="T36" fmla="*/ 1401 w 4781"/>
                <a:gd name="T37" fmla="*/ 870 h 4460"/>
                <a:gd name="T38" fmla="*/ 0 w 4781"/>
                <a:gd name="T39" fmla="*/ 870 h 4460"/>
                <a:gd name="T40" fmla="*/ 0 w 4781"/>
                <a:gd name="T41" fmla="*/ 1960 h 4460"/>
                <a:gd name="T42" fmla="*/ 92 w 4781"/>
                <a:gd name="T43" fmla="*/ 1960 h 4460"/>
                <a:gd name="T44" fmla="*/ 175 w 4781"/>
                <a:gd name="T45" fmla="*/ 1905 h 4460"/>
                <a:gd name="T46" fmla="*/ 421 w 4781"/>
                <a:gd name="T47" fmla="*/ 1813 h 4460"/>
                <a:gd name="T48" fmla="*/ 706 w 4781"/>
                <a:gd name="T49" fmla="*/ 1905 h 4460"/>
                <a:gd name="T50" fmla="*/ 843 w 4781"/>
                <a:gd name="T51" fmla="*/ 2234 h 4460"/>
                <a:gd name="T52" fmla="*/ 706 w 4781"/>
                <a:gd name="T53" fmla="*/ 2554 h 4460"/>
                <a:gd name="T54" fmla="*/ 421 w 4781"/>
                <a:gd name="T55" fmla="*/ 2646 h 4460"/>
                <a:gd name="T56" fmla="*/ 175 w 4781"/>
                <a:gd name="T57" fmla="*/ 2536 h 4460"/>
                <a:gd name="T58" fmla="*/ 74 w 4781"/>
                <a:gd name="T59" fmla="*/ 2472 h 4460"/>
                <a:gd name="T60" fmla="*/ 0 w 4781"/>
                <a:gd name="T61" fmla="*/ 2472 h 4460"/>
                <a:gd name="T62" fmla="*/ 0 w 4781"/>
                <a:gd name="T63" fmla="*/ 3589 h 4460"/>
                <a:gd name="T64" fmla="*/ 1942 w 4781"/>
                <a:gd name="T65" fmla="*/ 3589 h 4460"/>
                <a:gd name="T66" fmla="*/ 1942 w 4781"/>
                <a:gd name="T67" fmla="*/ 3864 h 4460"/>
                <a:gd name="T68" fmla="*/ 1942 w 4781"/>
                <a:gd name="T69" fmla="*/ 3864 h 4460"/>
                <a:gd name="T70" fmla="*/ 1841 w 4781"/>
                <a:gd name="T71" fmla="*/ 4047 h 4460"/>
                <a:gd name="T72" fmla="*/ 1777 w 4781"/>
                <a:gd name="T73" fmla="*/ 4202 h 4460"/>
                <a:gd name="T74" fmla="*/ 1831 w 4781"/>
                <a:gd name="T75" fmla="*/ 4377 h 4460"/>
                <a:gd name="T76" fmla="*/ 2033 w 4781"/>
                <a:gd name="T77" fmla="*/ 4459 h 4460"/>
                <a:gd name="T78" fmla="*/ 2226 w 4781"/>
                <a:gd name="T79" fmla="*/ 4377 h 4460"/>
                <a:gd name="T80" fmla="*/ 2280 w 4781"/>
                <a:gd name="T81" fmla="*/ 4202 h 4460"/>
                <a:gd name="T82" fmla="*/ 2217 w 4781"/>
                <a:gd name="T83" fmla="*/ 4047 h 4460"/>
                <a:gd name="T84" fmla="*/ 2134 w 4781"/>
                <a:gd name="T85" fmla="*/ 3873 h 4460"/>
                <a:gd name="T86" fmla="*/ 2134 w 4781"/>
                <a:gd name="T87" fmla="*/ 3589 h 4460"/>
                <a:gd name="T88" fmla="*/ 3883 w 4781"/>
                <a:gd name="T89" fmla="*/ 3589 h 4460"/>
                <a:gd name="T90" fmla="*/ 3883 w 4781"/>
                <a:gd name="T91" fmla="*/ 2307 h 4460"/>
                <a:gd name="T92" fmla="*/ 4185 w 4781"/>
                <a:gd name="T93" fmla="*/ 2307 h 4460"/>
                <a:gd name="T94" fmla="*/ 4194 w 4781"/>
                <a:gd name="T95" fmla="*/ 2307 h 4460"/>
                <a:gd name="T96" fmla="*/ 4377 w 4781"/>
                <a:gd name="T97" fmla="*/ 2408 h 4460"/>
                <a:gd name="T98" fmla="*/ 4524 w 4781"/>
                <a:gd name="T99" fmla="*/ 2481 h 4460"/>
                <a:gd name="T100" fmla="*/ 4698 w 4781"/>
                <a:gd name="T101" fmla="*/ 2426 h 4460"/>
                <a:gd name="T102" fmla="*/ 4780 w 4781"/>
                <a:gd name="T103" fmla="*/ 2225 h 4460"/>
                <a:gd name="T104" fmla="*/ 4707 w 4781"/>
                <a:gd name="T105" fmla="*/ 2032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781" h="4460">
                  <a:moveTo>
                    <a:pt x="4707" y="2032"/>
                  </a:moveTo>
                  <a:lnTo>
                    <a:pt x="4707" y="2032"/>
                  </a:lnTo>
                  <a:cubicBezTo>
                    <a:pt x="4661" y="1996"/>
                    <a:pt x="4598" y="1978"/>
                    <a:pt x="4524" y="1978"/>
                  </a:cubicBezTo>
                  <a:cubicBezTo>
                    <a:pt x="4469" y="1978"/>
                    <a:pt x="4423" y="2005"/>
                    <a:pt x="4377" y="2042"/>
                  </a:cubicBezTo>
                  <a:cubicBezTo>
                    <a:pt x="4322" y="2069"/>
                    <a:pt x="4276" y="2124"/>
                    <a:pt x="4194" y="2124"/>
                  </a:cubicBezTo>
                  <a:cubicBezTo>
                    <a:pt x="3883" y="2124"/>
                    <a:pt x="3883" y="2124"/>
                    <a:pt x="3883" y="2124"/>
                  </a:cubicBezTo>
                  <a:cubicBezTo>
                    <a:pt x="3883" y="870"/>
                    <a:pt x="3883" y="870"/>
                    <a:pt x="3883" y="870"/>
                  </a:cubicBezTo>
                  <a:cubicBezTo>
                    <a:pt x="1585" y="870"/>
                    <a:pt x="1585" y="870"/>
                    <a:pt x="1585" y="870"/>
                  </a:cubicBezTo>
                  <a:cubicBezTo>
                    <a:pt x="1585" y="586"/>
                    <a:pt x="1585" y="586"/>
                    <a:pt x="1585" y="586"/>
                  </a:cubicBezTo>
                  <a:cubicBezTo>
                    <a:pt x="1585" y="504"/>
                    <a:pt x="1640" y="458"/>
                    <a:pt x="1677" y="403"/>
                  </a:cubicBezTo>
                  <a:cubicBezTo>
                    <a:pt x="1713" y="357"/>
                    <a:pt x="1731" y="320"/>
                    <a:pt x="1731" y="256"/>
                  </a:cubicBezTo>
                  <a:cubicBezTo>
                    <a:pt x="1731" y="192"/>
                    <a:pt x="1722" y="119"/>
                    <a:pt x="1686" y="73"/>
                  </a:cubicBezTo>
                  <a:cubicBezTo>
                    <a:pt x="1649" y="28"/>
                    <a:pt x="1594" y="0"/>
                    <a:pt x="1484" y="0"/>
                  </a:cubicBezTo>
                  <a:cubicBezTo>
                    <a:pt x="1383" y="9"/>
                    <a:pt x="1319" y="37"/>
                    <a:pt x="1291" y="82"/>
                  </a:cubicBezTo>
                  <a:cubicBezTo>
                    <a:pt x="1255" y="119"/>
                    <a:pt x="1237" y="183"/>
                    <a:pt x="1237" y="256"/>
                  </a:cubicBezTo>
                  <a:cubicBezTo>
                    <a:pt x="1237" y="320"/>
                    <a:pt x="1264" y="357"/>
                    <a:pt x="1301" y="412"/>
                  </a:cubicBezTo>
                  <a:cubicBezTo>
                    <a:pt x="1337" y="458"/>
                    <a:pt x="1392" y="504"/>
                    <a:pt x="1401" y="586"/>
                  </a:cubicBezTo>
                  <a:cubicBezTo>
                    <a:pt x="1401" y="595"/>
                    <a:pt x="1401" y="595"/>
                    <a:pt x="1401" y="595"/>
                  </a:cubicBezTo>
                  <a:cubicBezTo>
                    <a:pt x="1401" y="870"/>
                    <a:pt x="1401" y="870"/>
                    <a:pt x="1401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92" y="1960"/>
                    <a:pt x="92" y="1960"/>
                    <a:pt x="92" y="1960"/>
                  </a:cubicBezTo>
                  <a:cubicBezTo>
                    <a:pt x="111" y="1960"/>
                    <a:pt x="111" y="1950"/>
                    <a:pt x="175" y="1905"/>
                  </a:cubicBezTo>
                  <a:cubicBezTo>
                    <a:pt x="230" y="1868"/>
                    <a:pt x="321" y="1813"/>
                    <a:pt x="421" y="1813"/>
                  </a:cubicBezTo>
                  <a:cubicBezTo>
                    <a:pt x="522" y="1813"/>
                    <a:pt x="623" y="1831"/>
                    <a:pt x="706" y="1905"/>
                  </a:cubicBezTo>
                  <a:cubicBezTo>
                    <a:pt x="788" y="1969"/>
                    <a:pt x="843" y="2096"/>
                    <a:pt x="843" y="2234"/>
                  </a:cubicBezTo>
                  <a:cubicBezTo>
                    <a:pt x="843" y="2372"/>
                    <a:pt x="788" y="2490"/>
                    <a:pt x="706" y="2554"/>
                  </a:cubicBezTo>
                  <a:cubicBezTo>
                    <a:pt x="623" y="2618"/>
                    <a:pt x="522" y="2646"/>
                    <a:pt x="421" y="2646"/>
                  </a:cubicBezTo>
                  <a:cubicBezTo>
                    <a:pt x="312" y="2646"/>
                    <a:pt x="230" y="2582"/>
                    <a:pt x="175" y="2536"/>
                  </a:cubicBezTo>
                  <a:cubicBezTo>
                    <a:pt x="111" y="2490"/>
                    <a:pt x="92" y="2481"/>
                    <a:pt x="74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942" y="3589"/>
                    <a:pt x="1942" y="3589"/>
                    <a:pt x="1942" y="3589"/>
                  </a:cubicBezTo>
                  <a:cubicBezTo>
                    <a:pt x="1942" y="3864"/>
                    <a:pt x="1942" y="3864"/>
                    <a:pt x="1942" y="3864"/>
                  </a:cubicBezTo>
                  <a:lnTo>
                    <a:pt x="1942" y="3864"/>
                  </a:lnTo>
                  <a:cubicBezTo>
                    <a:pt x="1932" y="3946"/>
                    <a:pt x="1887" y="4001"/>
                    <a:pt x="1841" y="4047"/>
                  </a:cubicBezTo>
                  <a:cubicBezTo>
                    <a:pt x="1804" y="4101"/>
                    <a:pt x="1777" y="4138"/>
                    <a:pt x="1777" y="4202"/>
                  </a:cubicBezTo>
                  <a:cubicBezTo>
                    <a:pt x="1777" y="4267"/>
                    <a:pt x="1795" y="4331"/>
                    <a:pt x="1831" y="4377"/>
                  </a:cubicBezTo>
                  <a:cubicBezTo>
                    <a:pt x="1868" y="4423"/>
                    <a:pt x="1923" y="4450"/>
                    <a:pt x="2033" y="4459"/>
                  </a:cubicBezTo>
                  <a:cubicBezTo>
                    <a:pt x="2134" y="4459"/>
                    <a:pt x="2189" y="4423"/>
                    <a:pt x="2226" y="4377"/>
                  </a:cubicBezTo>
                  <a:cubicBezTo>
                    <a:pt x="2262" y="4340"/>
                    <a:pt x="2280" y="4267"/>
                    <a:pt x="2280" y="4202"/>
                  </a:cubicBezTo>
                  <a:cubicBezTo>
                    <a:pt x="2280" y="4138"/>
                    <a:pt x="2253" y="4101"/>
                    <a:pt x="2217" y="4047"/>
                  </a:cubicBezTo>
                  <a:cubicBezTo>
                    <a:pt x="2180" y="4001"/>
                    <a:pt x="2134" y="3956"/>
                    <a:pt x="2134" y="3873"/>
                  </a:cubicBezTo>
                  <a:cubicBezTo>
                    <a:pt x="2134" y="3589"/>
                    <a:pt x="2134" y="3589"/>
                    <a:pt x="2134" y="3589"/>
                  </a:cubicBezTo>
                  <a:cubicBezTo>
                    <a:pt x="3883" y="3589"/>
                    <a:pt x="3883" y="3589"/>
                    <a:pt x="3883" y="3589"/>
                  </a:cubicBezTo>
                  <a:cubicBezTo>
                    <a:pt x="3883" y="2307"/>
                    <a:pt x="3883" y="2307"/>
                    <a:pt x="3883" y="2307"/>
                  </a:cubicBezTo>
                  <a:cubicBezTo>
                    <a:pt x="4185" y="2307"/>
                    <a:pt x="4185" y="2307"/>
                    <a:pt x="4185" y="2307"/>
                  </a:cubicBezTo>
                  <a:lnTo>
                    <a:pt x="4194" y="2307"/>
                  </a:lnTo>
                  <a:cubicBezTo>
                    <a:pt x="4276" y="2316"/>
                    <a:pt x="4322" y="2372"/>
                    <a:pt x="4377" y="2408"/>
                  </a:cubicBezTo>
                  <a:cubicBezTo>
                    <a:pt x="4423" y="2454"/>
                    <a:pt x="4469" y="2481"/>
                    <a:pt x="4524" y="2481"/>
                  </a:cubicBezTo>
                  <a:cubicBezTo>
                    <a:pt x="4598" y="2481"/>
                    <a:pt x="4661" y="2463"/>
                    <a:pt x="4698" y="2426"/>
                  </a:cubicBezTo>
                  <a:cubicBezTo>
                    <a:pt x="4743" y="2390"/>
                    <a:pt x="4780" y="2335"/>
                    <a:pt x="4780" y="2225"/>
                  </a:cubicBezTo>
                  <a:cubicBezTo>
                    <a:pt x="4780" y="2124"/>
                    <a:pt x="4752" y="2069"/>
                    <a:pt x="4707" y="203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5" name="Freeform 6"/>
            <p:cNvSpPr>
              <a:spLocks noChangeArrowheads="1"/>
            </p:cNvSpPr>
            <p:nvPr/>
          </p:nvSpPr>
          <p:spPr bwMode="auto">
            <a:xfrm>
              <a:off x="9574074" y="3593136"/>
              <a:ext cx="801287" cy="1200463"/>
            </a:xfrm>
            <a:custGeom>
              <a:avLst/>
              <a:gdLst>
                <a:gd name="T0" fmla="*/ 686 w 2977"/>
                <a:gd name="T1" fmla="*/ 586 h 4460"/>
                <a:gd name="T2" fmla="*/ 686 w 2977"/>
                <a:gd name="T3" fmla="*/ 586 h 4460"/>
                <a:gd name="T4" fmla="*/ 769 w 2977"/>
                <a:gd name="T5" fmla="*/ 403 h 4460"/>
                <a:gd name="T6" fmla="*/ 833 w 2977"/>
                <a:gd name="T7" fmla="*/ 256 h 4460"/>
                <a:gd name="T8" fmla="*/ 778 w 2977"/>
                <a:gd name="T9" fmla="*/ 73 h 4460"/>
                <a:gd name="T10" fmla="*/ 577 w 2977"/>
                <a:gd name="T11" fmla="*/ 0 h 4460"/>
                <a:gd name="T12" fmla="*/ 385 w 2977"/>
                <a:gd name="T13" fmla="*/ 82 h 4460"/>
                <a:gd name="T14" fmla="*/ 330 w 2977"/>
                <a:gd name="T15" fmla="*/ 256 h 4460"/>
                <a:gd name="T16" fmla="*/ 394 w 2977"/>
                <a:gd name="T17" fmla="*/ 412 h 4460"/>
                <a:gd name="T18" fmla="*/ 495 w 2977"/>
                <a:gd name="T19" fmla="*/ 586 h 4460"/>
                <a:gd name="T20" fmla="*/ 495 w 2977"/>
                <a:gd name="T21" fmla="*/ 595 h 4460"/>
                <a:gd name="T22" fmla="*/ 495 w 2977"/>
                <a:gd name="T23" fmla="*/ 870 h 4460"/>
                <a:gd name="T24" fmla="*/ 0 w 2977"/>
                <a:gd name="T25" fmla="*/ 870 h 4460"/>
                <a:gd name="T26" fmla="*/ 0 w 2977"/>
                <a:gd name="T27" fmla="*/ 1960 h 4460"/>
                <a:gd name="T28" fmla="*/ 73 w 2977"/>
                <a:gd name="T29" fmla="*/ 1960 h 4460"/>
                <a:gd name="T30" fmla="*/ 155 w 2977"/>
                <a:gd name="T31" fmla="*/ 1905 h 4460"/>
                <a:gd name="T32" fmla="*/ 403 w 2977"/>
                <a:gd name="T33" fmla="*/ 1813 h 4460"/>
                <a:gd name="T34" fmla="*/ 686 w 2977"/>
                <a:gd name="T35" fmla="*/ 1905 h 4460"/>
                <a:gd name="T36" fmla="*/ 824 w 2977"/>
                <a:gd name="T37" fmla="*/ 2234 h 4460"/>
                <a:gd name="T38" fmla="*/ 686 w 2977"/>
                <a:gd name="T39" fmla="*/ 2554 h 4460"/>
                <a:gd name="T40" fmla="*/ 403 w 2977"/>
                <a:gd name="T41" fmla="*/ 2646 h 4460"/>
                <a:gd name="T42" fmla="*/ 155 w 2977"/>
                <a:gd name="T43" fmla="*/ 2536 h 4460"/>
                <a:gd name="T44" fmla="*/ 55 w 2977"/>
                <a:gd name="T45" fmla="*/ 2472 h 4460"/>
                <a:gd name="T46" fmla="*/ 0 w 2977"/>
                <a:gd name="T47" fmla="*/ 2472 h 4460"/>
                <a:gd name="T48" fmla="*/ 0 w 2977"/>
                <a:gd name="T49" fmla="*/ 3589 h 4460"/>
                <a:gd name="T50" fmla="*/ 1044 w 2977"/>
                <a:gd name="T51" fmla="*/ 3589 h 4460"/>
                <a:gd name="T52" fmla="*/ 1044 w 2977"/>
                <a:gd name="T53" fmla="*/ 3864 h 4460"/>
                <a:gd name="T54" fmla="*/ 1044 w 2977"/>
                <a:gd name="T55" fmla="*/ 3864 h 4460"/>
                <a:gd name="T56" fmla="*/ 943 w 2977"/>
                <a:gd name="T57" fmla="*/ 4047 h 4460"/>
                <a:gd name="T58" fmla="*/ 870 w 2977"/>
                <a:gd name="T59" fmla="*/ 4202 h 4460"/>
                <a:gd name="T60" fmla="*/ 925 w 2977"/>
                <a:gd name="T61" fmla="*/ 4377 h 4460"/>
                <a:gd name="T62" fmla="*/ 1126 w 2977"/>
                <a:gd name="T63" fmla="*/ 4459 h 4460"/>
                <a:gd name="T64" fmla="*/ 1319 w 2977"/>
                <a:gd name="T65" fmla="*/ 4377 h 4460"/>
                <a:gd name="T66" fmla="*/ 1373 w 2977"/>
                <a:gd name="T67" fmla="*/ 4202 h 4460"/>
                <a:gd name="T68" fmla="*/ 1309 w 2977"/>
                <a:gd name="T69" fmla="*/ 4047 h 4460"/>
                <a:gd name="T70" fmla="*/ 1227 w 2977"/>
                <a:gd name="T71" fmla="*/ 3873 h 4460"/>
                <a:gd name="T72" fmla="*/ 1227 w 2977"/>
                <a:gd name="T73" fmla="*/ 3589 h 4460"/>
                <a:gd name="T74" fmla="*/ 2976 w 2977"/>
                <a:gd name="T75" fmla="*/ 3589 h 4460"/>
                <a:gd name="T76" fmla="*/ 2976 w 2977"/>
                <a:gd name="T77" fmla="*/ 2472 h 4460"/>
                <a:gd name="T78" fmla="*/ 2940 w 2977"/>
                <a:gd name="T79" fmla="*/ 2472 h 4460"/>
                <a:gd name="T80" fmla="*/ 2848 w 2977"/>
                <a:gd name="T81" fmla="*/ 2536 h 4460"/>
                <a:gd name="T82" fmla="*/ 2600 w 2977"/>
                <a:gd name="T83" fmla="*/ 2646 h 4460"/>
                <a:gd name="T84" fmla="*/ 2317 w 2977"/>
                <a:gd name="T85" fmla="*/ 2554 h 4460"/>
                <a:gd name="T86" fmla="*/ 2179 w 2977"/>
                <a:gd name="T87" fmla="*/ 2234 h 4460"/>
                <a:gd name="T88" fmla="*/ 2317 w 2977"/>
                <a:gd name="T89" fmla="*/ 1905 h 4460"/>
                <a:gd name="T90" fmla="*/ 2600 w 2977"/>
                <a:gd name="T91" fmla="*/ 1813 h 4460"/>
                <a:gd name="T92" fmla="*/ 2838 w 2977"/>
                <a:gd name="T93" fmla="*/ 1905 h 4460"/>
                <a:gd name="T94" fmla="*/ 2921 w 2977"/>
                <a:gd name="T95" fmla="*/ 1960 h 4460"/>
                <a:gd name="T96" fmla="*/ 2976 w 2977"/>
                <a:gd name="T97" fmla="*/ 1960 h 4460"/>
                <a:gd name="T98" fmla="*/ 2976 w 2977"/>
                <a:gd name="T99" fmla="*/ 870 h 4460"/>
                <a:gd name="T100" fmla="*/ 686 w 2977"/>
                <a:gd name="T101" fmla="*/ 870 h 4460"/>
                <a:gd name="T102" fmla="*/ 686 w 2977"/>
                <a:gd name="T103" fmla="*/ 586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77" h="4460">
                  <a:moveTo>
                    <a:pt x="686" y="586"/>
                  </a:moveTo>
                  <a:lnTo>
                    <a:pt x="686" y="586"/>
                  </a:lnTo>
                  <a:cubicBezTo>
                    <a:pt x="686" y="504"/>
                    <a:pt x="732" y="458"/>
                    <a:pt x="769" y="403"/>
                  </a:cubicBezTo>
                  <a:cubicBezTo>
                    <a:pt x="806" y="357"/>
                    <a:pt x="833" y="320"/>
                    <a:pt x="833" y="256"/>
                  </a:cubicBezTo>
                  <a:cubicBezTo>
                    <a:pt x="833" y="192"/>
                    <a:pt x="815" y="119"/>
                    <a:pt x="778" y="73"/>
                  </a:cubicBezTo>
                  <a:cubicBezTo>
                    <a:pt x="741" y="28"/>
                    <a:pt x="686" y="0"/>
                    <a:pt x="577" y="0"/>
                  </a:cubicBezTo>
                  <a:cubicBezTo>
                    <a:pt x="477" y="9"/>
                    <a:pt x="421" y="37"/>
                    <a:pt x="385" y="82"/>
                  </a:cubicBezTo>
                  <a:cubicBezTo>
                    <a:pt x="348" y="119"/>
                    <a:pt x="330" y="183"/>
                    <a:pt x="330" y="256"/>
                  </a:cubicBezTo>
                  <a:cubicBezTo>
                    <a:pt x="330" y="320"/>
                    <a:pt x="357" y="357"/>
                    <a:pt x="394" y="412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870"/>
                    <a:pt x="495" y="870"/>
                    <a:pt x="495" y="870"/>
                  </a:cubicBezTo>
                  <a:cubicBezTo>
                    <a:pt x="0" y="870"/>
                    <a:pt x="0" y="870"/>
                    <a:pt x="0" y="870"/>
                  </a:cubicBezTo>
                  <a:cubicBezTo>
                    <a:pt x="0" y="1960"/>
                    <a:pt x="0" y="1960"/>
                    <a:pt x="0" y="1960"/>
                  </a:cubicBezTo>
                  <a:cubicBezTo>
                    <a:pt x="73" y="1960"/>
                    <a:pt x="73" y="1960"/>
                    <a:pt x="73" y="1960"/>
                  </a:cubicBezTo>
                  <a:cubicBezTo>
                    <a:pt x="91" y="1960"/>
                    <a:pt x="91" y="1950"/>
                    <a:pt x="155" y="1905"/>
                  </a:cubicBezTo>
                  <a:cubicBezTo>
                    <a:pt x="210" y="1868"/>
                    <a:pt x="293" y="1813"/>
                    <a:pt x="403" y="1813"/>
                  </a:cubicBezTo>
                  <a:cubicBezTo>
                    <a:pt x="495" y="1813"/>
                    <a:pt x="595" y="1831"/>
                    <a:pt x="686" y="1905"/>
                  </a:cubicBezTo>
                  <a:cubicBezTo>
                    <a:pt x="769" y="1969"/>
                    <a:pt x="824" y="2096"/>
                    <a:pt x="824" y="2234"/>
                  </a:cubicBezTo>
                  <a:cubicBezTo>
                    <a:pt x="824" y="2372"/>
                    <a:pt x="760" y="2490"/>
                    <a:pt x="686" y="2554"/>
                  </a:cubicBezTo>
                  <a:cubicBezTo>
                    <a:pt x="604" y="2618"/>
                    <a:pt x="495" y="2646"/>
                    <a:pt x="403" y="2646"/>
                  </a:cubicBezTo>
                  <a:cubicBezTo>
                    <a:pt x="293" y="2646"/>
                    <a:pt x="210" y="2582"/>
                    <a:pt x="155" y="2536"/>
                  </a:cubicBezTo>
                  <a:cubicBezTo>
                    <a:pt x="91" y="2490"/>
                    <a:pt x="73" y="2481"/>
                    <a:pt x="55" y="2472"/>
                  </a:cubicBezTo>
                  <a:cubicBezTo>
                    <a:pt x="0" y="2472"/>
                    <a:pt x="0" y="2472"/>
                    <a:pt x="0" y="2472"/>
                  </a:cubicBezTo>
                  <a:cubicBezTo>
                    <a:pt x="0" y="3589"/>
                    <a:pt x="0" y="3589"/>
                    <a:pt x="0" y="3589"/>
                  </a:cubicBezTo>
                  <a:cubicBezTo>
                    <a:pt x="1044" y="3589"/>
                    <a:pt x="1044" y="3589"/>
                    <a:pt x="1044" y="3589"/>
                  </a:cubicBezTo>
                  <a:cubicBezTo>
                    <a:pt x="1044" y="3864"/>
                    <a:pt x="1044" y="3864"/>
                    <a:pt x="1044" y="3864"/>
                  </a:cubicBezTo>
                  <a:lnTo>
                    <a:pt x="1044" y="3864"/>
                  </a:lnTo>
                  <a:cubicBezTo>
                    <a:pt x="1035" y="3946"/>
                    <a:pt x="980" y="4001"/>
                    <a:pt x="943" y="4047"/>
                  </a:cubicBezTo>
                  <a:cubicBezTo>
                    <a:pt x="897" y="4101"/>
                    <a:pt x="870" y="4138"/>
                    <a:pt x="870" y="4202"/>
                  </a:cubicBezTo>
                  <a:cubicBezTo>
                    <a:pt x="870" y="4267"/>
                    <a:pt x="888" y="4331"/>
                    <a:pt x="925" y="4377"/>
                  </a:cubicBezTo>
                  <a:cubicBezTo>
                    <a:pt x="962" y="4423"/>
                    <a:pt x="1016" y="4450"/>
                    <a:pt x="1126" y="4459"/>
                  </a:cubicBezTo>
                  <a:cubicBezTo>
                    <a:pt x="1227" y="4459"/>
                    <a:pt x="1282" y="4423"/>
                    <a:pt x="1319" y="4377"/>
                  </a:cubicBezTo>
                  <a:cubicBezTo>
                    <a:pt x="1355" y="4340"/>
                    <a:pt x="1373" y="4267"/>
                    <a:pt x="1373" y="4202"/>
                  </a:cubicBezTo>
                  <a:cubicBezTo>
                    <a:pt x="1373" y="4138"/>
                    <a:pt x="1346" y="4101"/>
                    <a:pt x="1309" y="4047"/>
                  </a:cubicBezTo>
                  <a:cubicBezTo>
                    <a:pt x="1282" y="4001"/>
                    <a:pt x="1227" y="3956"/>
                    <a:pt x="1227" y="3873"/>
                  </a:cubicBezTo>
                  <a:cubicBezTo>
                    <a:pt x="1227" y="3589"/>
                    <a:pt x="1227" y="3589"/>
                    <a:pt x="1227" y="3589"/>
                  </a:cubicBezTo>
                  <a:cubicBezTo>
                    <a:pt x="2976" y="3589"/>
                    <a:pt x="2976" y="3589"/>
                    <a:pt x="2976" y="3589"/>
                  </a:cubicBezTo>
                  <a:cubicBezTo>
                    <a:pt x="2976" y="2472"/>
                    <a:pt x="2976" y="2472"/>
                    <a:pt x="2976" y="2472"/>
                  </a:cubicBezTo>
                  <a:cubicBezTo>
                    <a:pt x="2940" y="2472"/>
                    <a:pt x="2940" y="2472"/>
                    <a:pt x="2940" y="2472"/>
                  </a:cubicBezTo>
                  <a:cubicBezTo>
                    <a:pt x="2930" y="2481"/>
                    <a:pt x="2912" y="2490"/>
                    <a:pt x="2848" y="2536"/>
                  </a:cubicBezTo>
                  <a:cubicBezTo>
                    <a:pt x="2793" y="2582"/>
                    <a:pt x="2710" y="2646"/>
                    <a:pt x="2600" y="2646"/>
                  </a:cubicBezTo>
                  <a:cubicBezTo>
                    <a:pt x="2500" y="2646"/>
                    <a:pt x="2399" y="2618"/>
                    <a:pt x="2317" y="2554"/>
                  </a:cubicBezTo>
                  <a:cubicBezTo>
                    <a:pt x="2234" y="2490"/>
                    <a:pt x="2179" y="2372"/>
                    <a:pt x="2179" y="2234"/>
                  </a:cubicBezTo>
                  <a:cubicBezTo>
                    <a:pt x="2170" y="2096"/>
                    <a:pt x="2234" y="1969"/>
                    <a:pt x="2317" y="1905"/>
                  </a:cubicBezTo>
                  <a:cubicBezTo>
                    <a:pt x="2399" y="1831"/>
                    <a:pt x="2500" y="1813"/>
                    <a:pt x="2600" y="1813"/>
                  </a:cubicBezTo>
                  <a:cubicBezTo>
                    <a:pt x="2701" y="1813"/>
                    <a:pt x="2784" y="1868"/>
                    <a:pt x="2838" y="1905"/>
                  </a:cubicBezTo>
                  <a:cubicBezTo>
                    <a:pt x="2903" y="1950"/>
                    <a:pt x="2912" y="1960"/>
                    <a:pt x="2921" y="1960"/>
                  </a:cubicBezTo>
                  <a:cubicBezTo>
                    <a:pt x="2976" y="1960"/>
                    <a:pt x="2976" y="1960"/>
                    <a:pt x="2976" y="1960"/>
                  </a:cubicBezTo>
                  <a:cubicBezTo>
                    <a:pt x="2976" y="870"/>
                    <a:pt x="2976" y="870"/>
                    <a:pt x="2976" y="870"/>
                  </a:cubicBezTo>
                  <a:cubicBezTo>
                    <a:pt x="686" y="870"/>
                    <a:pt x="686" y="870"/>
                    <a:pt x="686" y="870"/>
                  </a:cubicBezTo>
                  <a:lnTo>
                    <a:pt x="686" y="58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6" name="Freeform 7"/>
            <p:cNvSpPr>
              <a:spLocks noChangeArrowheads="1"/>
            </p:cNvSpPr>
            <p:nvPr/>
          </p:nvSpPr>
          <p:spPr bwMode="auto">
            <a:xfrm>
              <a:off x="10205607" y="3593136"/>
              <a:ext cx="1422137" cy="1200463"/>
            </a:xfrm>
            <a:custGeom>
              <a:avLst/>
              <a:gdLst>
                <a:gd name="T0" fmla="*/ 5100 w 5284"/>
                <a:gd name="T1" fmla="*/ 1895 h 4460"/>
                <a:gd name="T2" fmla="*/ 4697 w 5284"/>
                <a:gd name="T3" fmla="*/ 2509 h 4460"/>
                <a:gd name="T4" fmla="*/ 4359 w 5284"/>
                <a:gd name="T5" fmla="*/ 2866 h 4460"/>
                <a:gd name="T6" fmla="*/ 4285 w 5284"/>
                <a:gd name="T7" fmla="*/ 2627 h 4460"/>
                <a:gd name="T8" fmla="*/ 4514 w 5284"/>
                <a:gd name="T9" fmla="*/ 1565 h 4460"/>
                <a:gd name="T10" fmla="*/ 3443 w 5284"/>
                <a:gd name="T11" fmla="*/ 1529 h 4460"/>
                <a:gd name="T12" fmla="*/ 3507 w 5284"/>
                <a:gd name="T13" fmla="*/ 2728 h 4460"/>
                <a:gd name="T14" fmla="*/ 3250 w 5284"/>
                <a:gd name="T15" fmla="*/ 2829 h 4460"/>
                <a:gd name="T16" fmla="*/ 1557 w 5284"/>
                <a:gd name="T17" fmla="*/ 870 h 4460"/>
                <a:gd name="T18" fmla="*/ 1639 w 5284"/>
                <a:gd name="T19" fmla="*/ 403 h 4460"/>
                <a:gd name="T20" fmla="*/ 1648 w 5284"/>
                <a:gd name="T21" fmla="*/ 73 h 4460"/>
                <a:gd name="T22" fmla="*/ 1254 w 5284"/>
                <a:gd name="T23" fmla="*/ 82 h 4460"/>
                <a:gd name="T24" fmla="*/ 1272 w 5284"/>
                <a:gd name="T25" fmla="*/ 412 h 4460"/>
                <a:gd name="T26" fmla="*/ 1373 w 5284"/>
                <a:gd name="T27" fmla="*/ 595 h 4460"/>
                <a:gd name="T28" fmla="*/ 879 w 5284"/>
                <a:gd name="T29" fmla="*/ 870 h 4460"/>
                <a:gd name="T30" fmla="*/ 577 w 5284"/>
                <a:gd name="T31" fmla="*/ 2124 h 4460"/>
                <a:gd name="T32" fmla="*/ 247 w 5284"/>
                <a:gd name="T33" fmla="*/ 1978 h 4460"/>
                <a:gd name="T34" fmla="*/ 0 w 5284"/>
                <a:gd name="T35" fmla="*/ 2225 h 4460"/>
                <a:gd name="T36" fmla="*/ 247 w 5284"/>
                <a:gd name="T37" fmla="*/ 2481 h 4460"/>
                <a:gd name="T38" fmla="*/ 586 w 5284"/>
                <a:gd name="T39" fmla="*/ 2307 h 4460"/>
                <a:gd name="T40" fmla="*/ 879 w 5284"/>
                <a:gd name="T41" fmla="*/ 2307 h 4460"/>
                <a:gd name="T42" fmla="*/ 1914 w 5284"/>
                <a:gd name="T43" fmla="*/ 3589 h 4460"/>
                <a:gd name="T44" fmla="*/ 1914 w 5284"/>
                <a:gd name="T45" fmla="*/ 3864 h 4460"/>
                <a:gd name="T46" fmla="*/ 1748 w 5284"/>
                <a:gd name="T47" fmla="*/ 4202 h 4460"/>
                <a:gd name="T48" fmla="*/ 1996 w 5284"/>
                <a:gd name="T49" fmla="*/ 4459 h 4460"/>
                <a:gd name="T50" fmla="*/ 2243 w 5284"/>
                <a:gd name="T51" fmla="*/ 4202 h 4460"/>
                <a:gd name="T52" fmla="*/ 2097 w 5284"/>
                <a:gd name="T53" fmla="*/ 3873 h 4460"/>
                <a:gd name="T54" fmla="*/ 3250 w 5284"/>
                <a:gd name="T55" fmla="*/ 3589 h 4460"/>
                <a:gd name="T56" fmla="*/ 3369 w 5284"/>
                <a:gd name="T57" fmla="*/ 3268 h 4460"/>
                <a:gd name="T58" fmla="*/ 4322 w 5284"/>
                <a:gd name="T59" fmla="*/ 3268 h 4460"/>
                <a:gd name="T60" fmla="*/ 5063 w 5284"/>
                <a:gd name="T61" fmla="*/ 2682 h 4460"/>
                <a:gd name="T62" fmla="*/ 5100 w 5284"/>
                <a:gd name="T63" fmla="*/ 1895 h 4460"/>
                <a:gd name="T64" fmla="*/ 3836 w 5284"/>
                <a:gd name="T65" fmla="*/ 2472 h 4460"/>
                <a:gd name="T66" fmla="*/ 3809 w 5284"/>
                <a:gd name="T67" fmla="*/ 1730 h 4460"/>
                <a:gd name="T68" fmla="*/ 4138 w 5284"/>
                <a:gd name="T69" fmla="*/ 1721 h 4460"/>
                <a:gd name="T70" fmla="*/ 3983 w 5284"/>
                <a:gd name="T71" fmla="*/ 2353 h 4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84" h="4460">
                  <a:moveTo>
                    <a:pt x="5100" y="1895"/>
                  </a:moveTo>
                  <a:lnTo>
                    <a:pt x="5100" y="1895"/>
                  </a:lnTo>
                  <a:cubicBezTo>
                    <a:pt x="5000" y="1868"/>
                    <a:pt x="4880" y="1941"/>
                    <a:pt x="4853" y="2051"/>
                  </a:cubicBezTo>
                  <a:cubicBezTo>
                    <a:pt x="4853" y="2051"/>
                    <a:pt x="4798" y="2289"/>
                    <a:pt x="4697" y="2509"/>
                  </a:cubicBezTo>
                  <a:cubicBezTo>
                    <a:pt x="4642" y="2618"/>
                    <a:pt x="4569" y="2719"/>
                    <a:pt x="4514" y="2783"/>
                  </a:cubicBezTo>
                  <a:cubicBezTo>
                    <a:pt x="4450" y="2848"/>
                    <a:pt x="4404" y="2866"/>
                    <a:pt x="4359" y="2866"/>
                  </a:cubicBezTo>
                  <a:cubicBezTo>
                    <a:pt x="4276" y="2857"/>
                    <a:pt x="4193" y="2820"/>
                    <a:pt x="4111" y="2774"/>
                  </a:cubicBezTo>
                  <a:cubicBezTo>
                    <a:pt x="4166" y="2719"/>
                    <a:pt x="4239" y="2673"/>
                    <a:pt x="4285" y="2627"/>
                  </a:cubicBezTo>
                  <a:cubicBezTo>
                    <a:pt x="4413" y="2481"/>
                    <a:pt x="4505" y="2353"/>
                    <a:pt x="4551" y="2179"/>
                  </a:cubicBezTo>
                  <a:cubicBezTo>
                    <a:pt x="4596" y="1987"/>
                    <a:pt x="4596" y="1758"/>
                    <a:pt x="4514" y="1565"/>
                  </a:cubicBezTo>
                  <a:cubicBezTo>
                    <a:pt x="4423" y="1364"/>
                    <a:pt x="4212" y="1181"/>
                    <a:pt x="3946" y="1190"/>
                  </a:cubicBezTo>
                  <a:cubicBezTo>
                    <a:pt x="3699" y="1190"/>
                    <a:pt x="3535" y="1364"/>
                    <a:pt x="3443" y="1529"/>
                  </a:cubicBezTo>
                  <a:cubicBezTo>
                    <a:pt x="3351" y="1703"/>
                    <a:pt x="3305" y="1895"/>
                    <a:pt x="3296" y="2060"/>
                  </a:cubicBezTo>
                  <a:cubicBezTo>
                    <a:pt x="3287" y="2298"/>
                    <a:pt x="3379" y="2527"/>
                    <a:pt x="3507" y="2728"/>
                  </a:cubicBezTo>
                  <a:cubicBezTo>
                    <a:pt x="3415" y="2783"/>
                    <a:pt x="3323" y="2848"/>
                    <a:pt x="3250" y="2875"/>
                  </a:cubicBezTo>
                  <a:cubicBezTo>
                    <a:pt x="3250" y="2866"/>
                    <a:pt x="3241" y="2848"/>
                    <a:pt x="3250" y="2829"/>
                  </a:cubicBezTo>
                  <a:cubicBezTo>
                    <a:pt x="3186" y="2179"/>
                    <a:pt x="3031" y="1493"/>
                    <a:pt x="2783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7" y="586"/>
                    <a:pt x="1557" y="586"/>
                    <a:pt x="1557" y="586"/>
                  </a:cubicBezTo>
                  <a:cubicBezTo>
                    <a:pt x="1557" y="504"/>
                    <a:pt x="1612" y="458"/>
                    <a:pt x="1639" y="403"/>
                  </a:cubicBezTo>
                  <a:cubicBezTo>
                    <a:pt x="1675" y="357"/>
                    <a:pt x="1703" y="320"/>
                    <a:pt x="1703" y="256"/>
                  </a:cubicBezTo>
                  <a:cubicBezTo>
                    <a:pt x="1703" y="192"/>
                    <a:pt x="1684" y="119"/>
                    <a:pt x="1648" y="73"/>
                  </a:cubicBezTo>
                  <a:cubicBezTo>
                    <a:pt x="1612" y="28"/>
                    <a:pt x="1557" y="0"/>
                    <a:pt x="1456" y="0"/>
                  </a:cubicBezTo>
                  <a:cubicBezTo>
                    <a:pt x="1346" y="9"/>
                    <a:pt x="1291" y="37"/>
                    <a:pt x="1254" y="82"/>
                  </a:cubicBezTo>
                  <a:cubicBezTo>
                    <a:pt x="1217" y="119"/>
                    <a:pt x="1199" y="183"/>
                    <a:pt x="1199" y="256"/>
                  </a:cubicBezTo>
                  <a:cubicBezTo>
                    <a:pt x="1199" y="320"/>
                    <a:pt x="1226" y="357"/>
                    <a:pt x="1272" y="412"/>
                  </a:cubicBezTo>
                  <a:cubicBezTo>
                    <a:pt x="1309" y="458"/>
                    <a:pt x="1364" y="504"/>
                    <a:pt x="1373" y="586"/>
                  </a:cubicBezTo>
                  <a:cubicBezTo>
                    <a:pt x="1373" y="595"/>
                    <a:pt x="1373" y="595"/>
                    <a:pt x="1373" y="595"/>
                  </a:cubicBezTo>
                  <a:cubicBezTo>
                    <a:pt x="1373" y="870"/>
                    <a:pt x="1373" y="870"/>
                    <a:pt x="1373" y="870"/>
                  </a:cubicBezTo>
                  <a:cubicBezTo>
                    <a:pt x="879" y="870"/>
                    <a:pt x="879" y="870"/>
                    <a:pt x="879" y="870"/>
                  </a:cubicBezTo>
                  <a:cubicBezTo>
                    <a:pt x="879" y="2124"/>
                    <a:pt x="879" y="2124"/>
                    <a:pt x="879" y="2124"/>
                  </a:cubicBezTo>
                  <a:cubicBezTo>
                    <a:pt x="577" y="2124"/>
                    <a:pt x="577" y="2124"/>
                    <a:pt x="577" y="2124"/>
                  </a:cubicBezTo>
                  <a:cubicBezTo>
                    <a:pt x="504" y="2124"/>
                    <a:pt x="449" y="2069"/>
                    <a:pt x="403" y="2042"/>
                  </a:cubicBezTo>
                  <a:cubicBezTo>
                    <a:pt x="357" y="2005"/>
                    <a:pt x="311" y="1978"/>
                    <a:pt x="247" y="1978"/>
                  </a:cubicBezTo>
                  <a:cubicBezTo>
                    <a:pt x="183" y="1978"/>
                    <a:pt x="119" y="1996"/>
                    <a:pt x="74" y="2032"/>
                  </a:cubicBezTo>
                  <a:cubicBezTo>
                    <a:pt x="27" y="2069"/>
                    <a:pt x="0" y="2124"/>
                    <a:pt x="0" y="2225"/>
                  </a:cubicBezTo>
                  <a:cubicBezTo>
                    <a:pt x="0" y="2335"/>
                    <a:pt x="27" y="2390"/>
                    <a:pt x="74" y="2426"/>
                  </a:cubicBezTo>
                  <a:cubicBezTo>
                    <a:pt x="119" y="2463"/>
                    <a:pt x="183" y="2481"/>
                    <a:pt x="247" y="2481"/>
                  </a:cubicBezTo>
                  <a:cubicBezTo>
                    <a:pt x="311" y="2481"/>
                    <a:pt x="357" y="2454"/>
                    <a:pt x="403" y="2408"/>
                  </a:cubicBezTo>
                  <a:cubicBezTo>
                    <a:pt x="449" y="2372"/>
                    <a:pt x="504" y="2316"/>
                    <a:pt x="586" y="2307"/>
                  </a:cubicBezTo>
                  <a:lnTo>
                    <a:pt x="586" y="2307"/>
                  </a:lnTo>
                  <a:cubicBezTo>
                    <a:pt x="879" y="2307"/>
                    <a:pt x="879" y="2307"/>
                    <a:pt x="879" y="2307"/>
                  </a:cubicBezTo>
                  <a:cubicBezTo>
                    <a:pt x="879" y="3589"/>
                    <a:pt x="879" y="3589"/>
                    <a:pt x="879" y="3589"/>
                  </a:cubicBezTo>
                  <a:cubicBezTo>
                    <a:pt x="1914" y="3589"/>
                    <a:pt x="1914" y="3589"/>
                    <a:pt x="1914" y="3589"/>
                  </a:cubicBezTo>
                  <a:cubicBezTo>
                    <a:pt x="1914" y="3864"/>
                    <a:pt x="1914" y="3864"/>
                    <a:pt x="1914" y="3864"/>
                  </a:cubicBezTo>
                  <a:lnTo>
                    <a:pt x="1914" y="3864"/>
                  </a:lnTo>
                  <a:cubicBezTo>
                    <a:pt x="1905" y="3946"/>
                    <a:pt x="1849" y="4001"/>
                    <a:pt x="1813" y="4047"/>
                  </a:cubicBezTo>
                  <a:cubicBezTo>
                    <a:pt x="1776" y="4101"/>
                    <a:pt x="1748" y="4138"/>
                    <a:pt x="1748" y="4202"/>
                  </a:cubicBezTo>
                  <a:cubicBezTo>
                    <a:pt x="1748" y="4267"/>
                    <a:pt x="1758" y="4331"/>
                    <a:pt x="1794" y="4377"/>
                  </a:cubicBezTo>
                  <a:cubicBezTo>
                    <a:pt x="1831" y="4423"/>
                    <a:pt x="1886" y="4450"/>
                    <a:pt x="1996" y="4459"/>
                  </a:cubicBezTo>
                  <a:cubicBezTo>
                    <a:pt x="2097" y="4459"/>
                    <a:pt x="2152" y="4423"/>
                    <a:pt x="2188" y="4377"/>
                  </a:cubicBezTo>
                  <a:cubicBezTo>
                    <a:pt x="2224" y="4340"/>
                    <a:pt x="2243" y="4267"/>
                    <a:pt x="2243" y="4202"/>
                  </a:cubicBezTo>
                  <a:cubicBezTo>
                    <a:pt x="2243" y="4138"/>
                    <a:pt x="2215" y="4101"/>
                    <a:pt x="2188" y="4047"/>
                  </a:cubicBezTo>
                  <a:cubicBezTo>
                    <a:pt x="2152" y="4001"/>
                    <a:pt x="2097" y="3956"/>
                    <a:pt x="2097" y="3873"/>
                  </a:cubicBezTo>
                  <a:cubicBezTo>
                    <a:pt x="2097" y="3589"/>
                    <a:pt x="2097" y="3589"/>
                    <a:pt x="2097" y="3589"/>
                  </a:cubicBezTo>
                  <a:cubicBezTo>
                    <a:pt x="3250" y="3589"/>
                    <a:pt x="3250" y="3589"/>
                    <a:pt x="3250" y="3589"/>
                  </a:cubicBezTo>
                  <a:cubicBezTo>
                    <a:pt x="3278" y="3461"/>
                    <a:pt x="3278" y="3379"/>
                    <a:pt x="3269" y="3305"/>
                  </a:cubicBezTo>
                  <a:cubicBezTo>
                    <a:pt x="3305" y="3296"/>
                    <a:pt x="3333" y="3287"/>
                    <a:pt x="3369" y="3268"/>
                  </a:cubicBezTo>
                  <a:cubicBezTo>
                    <a:pt x="3507" y="3214"/>
                    <a:pt x="3653" y="3131"/>
                    <a:pt x="3800" y="3030"/>
                  </a:cubicBezTo>
                  <a:cubicBezTo>
                    <a:pt x="3946" y="3149"/>
                    <a:pt x="4120" y="3250"/>
                    <a:pt x="4322" y="3268"/>
                  </a:cubicBezTo>
                  <a:cubicBezTo>
                    <a:pt x="4514" y="3287"/>
                    <a:pt x="4678" y="3195"/>
                    <a:pt x="4798" y="3076"/>
                  </a:cubicBezTo>
                  <a:cubicBezTo>
                    <a:pt x="4917" y="2967"/>
                    <a:pt x="5000" y="2820"/>
                    <a:pt x="5063" y="2682"/>
                  </a:cubicBezTo>
                  <a:cubicBezTo>
                    <a:pt x="5191" y="2408"/>
                    <a:pt x="5256" y="2142"/>
                    <a:pt x="5256" y="2142"/>
                  </a:cubicBezTo>
                  <a:cubicBezTo>
                    <a:pt x="5283" y="2032"/>
                    <a:pt x="5210" y="1914"/>
                    <a:pt x="5100" y="1895"/>
                  </a:cubicBezTo>
                  <a:close/>
                  <a:moveTo>
                    <a:pt x="3836" y="2472"/>
                  </a:moveTo>
                  <a:lnTo>
                    <a:pt x="3836" y="2472"/>
                  </a:lnTo>
                  <a:cubicBezTo>
                    <a:pt x="3754" y="2344"/>
                    <a:pt x="3708" y="2197"/>
                    <a:pt x="3708" y="2078"/>
                  </a:cubicBezTo>
                  <a:cubicBezTo>
                    <a:pt x="3708" y="1978"/>
                    <a:pt x="3754" y="1831"/>
                    <a:pt x="3809" y="1730"/>
                  </a:cubicBezTo>
                  <a:cubicBezTo>
                    <a:pt x="3864" y="1630"/>
                    <a:pt x="3910" y="1593"/>
                    <a:pt x="3946" y="1593"/>
                  </a:cubicBezTo>
                  <a:cubicBezTo>
                    <a:pt x="4065" y="1593"/>
                    <a:pt x="4093" y="1630"/>
                    <a:pt x="4138" y="1721"/>
                  </a:cubicBezTo>
                  <a:cubicBezTo>
                    <a:pt x="4175" y="1813"/>
                    <a:pt x="4175" y="1969"/>
                    <a:pt x="4147" y="2078"/>
                  </a:cubicBezTo>
                  <a:cubicBezTo>
                    <a:pt x="4138" y="2133"/>
                    <a:pt x="4084" y="2243"/>
                    <a:pt x="3983" y="2353"/>
                  </a:cubicBezTo>
                  <a:cubicBezTo>
                    <a:pt x="3946" y="2390"/>
                    <a:pt x="3882" y="2426"/>
                    <a:pt x="3836" y="24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7" name="Freeform 8"/>
            <p:cNvSpPr>
              <a:spLocks noChangeArrowheads="1"/>
            </p:cNvSpPr>
            <p:nvPr/>
          </p:nvSpPr>
          <p:spPr bwMode="auto">
            <a:xfrm>
              <a:off x="8465330" y="4622613"/>
              <a:ext cx="1050576" cy="618637"/>
            </a:xfrm>
            <a:custGeom>
              <a:avLst/>
              <a:gdLst>
                <a:gd name="T0" fmla="*/ 3818 w 3902"/>
                <a:gd name="T1" fmla="*/ 953 h 2299"/>
                <a:gd name="T2" fmla="*/ 3818 w 3902"/>
                <a:gd name="T3" fmla="*/ 953 h 2299"/>
                <a:gd name="T4" fmla="*/ 3645 w 3902"/>
                <a:gd name="T5" fmla="*/ 897 h 2299"/>
                <a:gd name="T6" fmla="*/ 3489 w 3902"/>
                <a:gd name="T7" fmla="*/ 962 h 2299"/>
                <a:gd name="T8" fmla="*/ 3315 w 3902"/>
                <a:gd name="T9" fmla="*/ 1044 h 2299"/>
                <a:gd name="T10" fmla="*/ 2976 w 3902"/>
                <a:gd name="T11" fmla="*/ 1044 h 2299"/>
                <a:gd name="T12" fmla="*/ 2976 w 3902"/>
                <a:gd name="T13" fmla="*/ 0 h 2299"/>
                <a:gd name="T14" fmla="*/ 2298 w 3902"/>
                <a:gd name="T15" fmla="*/ 0 h 2299"/>
                <a:gd name="T16" fmla="*/ 2298 w 3902"/>
                <a:gd name="T17" fmla="*/ 46 h 2299"/>
                <a:gd name="T18" fmla="*/ 2353 w 3902"/>
                <a:gd name="T19" fmla="*/ 129 h 2299"/>
                <a:gd name="T20" fmla="*/ 2445 w 3902"/>
                <a:gd name="T21" fmla="*/ 375 h 2299"/>
                <a:gd name="T22" fmla="*/ 2353 w 3902"/>
                <a:gd name="T23" fmla="*/ 659 h 2299"/>
                <a:gd name="T24" fmla="*/ 2024 w 3902"/>
                <a:gd name="T25" fmla="*/ 796 h 2299"/>
                <a:gd name="T26" fmla="*/ 1704 w 3902"/>
                <a:gd name="T27" fmla="*/ 659 h 2299"/>
                <a:gd name="T28" fmla="*/ 1612 w 3902"/>
                <a:gd name="T29" fmla="*/ 375 h 2299"/>
                <a:gd name="T30" fmla="*/ 1713 w 3902"/>
                <a:gd name="T31" fmla="*/ 119 h 2299"/>
                <a:gd name="T32" fmla="*/ 1777 w 3902"/>
                <a:gd name="T33" fmla="*/ 28 h 2299"/>
                <a:gd name="T34" fmla="*/ 1777 w 3902"/>
                <a:gd name="T35" fmla="*/ 0 h 2299"/>
                <a:gd name="T36" fmla="*/ 0 w 3902"/>
                <a:gd name="T37" fmla="*/ 0 h 2299"/>
                <a:gd name="T38" fmla="*/ 0 w 3902"/>
                <a:gd name="T39" fmla="*/ 879 h 2299"/>
                <a:gd name="T40" fmla="*/ 92 w 3902"/>
                <a:gd name="T41" fmla="*/ 879 h 2299"/>
                <a:gd name="T42" fmla="*/ 175 w 3902"/>
                <a:gd name="T43" fmla="*/ 833 h 2299"/>
                <a:gd name="T44" fmla="*/ 421 w 3902"/>
                <a:gd name="T45" fmla="*/ 741 h 2299"/>
                <a:gd name="T46" fmla="*/ 706 w 3902"/>
                <a:gd name="T47" fmla="*/ 824 h 2299"/>
                <a:gd name="T48" fmla="*/ 843 w 3902"/>
                <a:gd name="T49" fmla="*/ 1154 h 2299"/>
                <a:gd name="T50" fmla="*/ 706 w 3902"/>
                <a:gd name="T51" fmla="*/ 1474 h 2299"/>
                <a:gd name="T52" fmla="*/ 421 w 3902"/>
                <a:gd name="T53" fmla="*/ 1566 h 2299"/>
                <a:gd name="T54" fmla="*/ 175 w 3902"/>
                <a:gd name="T55" fmla="*/ 1465 h 2299"/>
                <a:gd name="T56" fmla="*/ 74 w 3902"/>
                <a:gd name="T57" fmla="*/ 1401 h 2299"/>
                <a:gd name="T58" fmla="*/ 0 w 3902"/>
                <a:gd name="T59" fmla="*/ 1401 h 2299"/>
                <a:gd name="T60" fmla="*/ 0 w 3902"/>
                <a:gd name="T61" fmla="*/ 2298 h 2299"/>
                <a:gd name="T62" fmla="*/ 1237 w 3902"/>
                <a:gd name="T63" fmla="*/ 2298 h 2299"/>
                <a:gd name="T64" fmla="*/ 1237 w 3902"/>
                <a:gd name="T65" fmla="*/ 2243 h 2299"/>
                <a:gd name="T66" fmla="*/ 1173 w 3902"/>
                <a:gd name="T67" fmla="*/ 2152 h 2299"/>
                <a:gd name="T68" fmla="*/ 1072 w 3902"/>
                <a:gd name="T69" fmla="*/ 1895 h 2299"/>
                <a:gd name="T70" fmla="*/ 1164 w 3902"/>
                <a:gd name="T71" fmla="*/ 1612 h 2299"/>
                <a:gd name="T72" fmla="*/ 1484 w 3902"/>
                <a:gd name="T73" fmla="*/ 1474 h 2299"/>
                <a:gd name="T74" fmla="*/ 1813 w 3902"/>
                <a:gd name="T75" fmla="*/ 1612 h 2299"/>
                <a:gd name="T76" fmla="*/ 1896 w 3902"/>
                <a:gd name="T77" fmla="*/ 1895 h 2299"/>
                <a:gd name="T78" fmla="*/ 1804 w 3902"/>
                <a:gd name="T79" fmla="*/ 2143 h 2299"/>
                <a:gd name="T80" fmla="*/ 1749 w 3902"/>
                <a:gd name="T81" fmla="*/ 2225 h 2299"/>
                <a:gd name="T82" fmla="*/ 1749 w 3902"/>
                <a:gd name="T83" fmla="*/ 2298 h 2299"/>
                <a:gd name="T84" fmla="*/ 2976 w 3902"/>
                <a:gd name="T85" fmla="*/ 2298 h 2299"/>
                <a:gd name="T86" fmla="*/ 2976 w 3902"/>
                <a:gd name="T87" fmla="*/ 1236 h 2299"/>
                <a:gd name="T88" fmla="*/ 3306 w 3902"/>
                <a:gd name="T89" fmla="*/ 1236 h 2299"/>
                <a:gd name="T90" fmla="*/ 3306 w 3902"/>
                <a:gd name="T91" fmla="*/ 1236 h 2299"/>
                <a:gd name="T92" fmla="*/ 3489 w 3902"/>
                <a:gd name="T93" fmla="*/ 1337 h 2299"/>
                <a:gd name="T94" fmla="*/ 3645 w 3902"/>
                <a:gd name="T95" fmla="*/ 1401 h 2299"/>
                <a:gd name="T96" fmla="*/ 3818 w 3902"/>
                <a:gd name="T97" fmla="*/ 1346 h 2299"/>
                <a:gd name="T98" fmla="*/ 3892 w 3902"/>
                <a:gd name="T99" fmla="*/ 1154 h 2299"/>
                <a:gd name="T100" fmla="*/ 3818 w 3902"/>
                <a:gd name="T101" fmla="*/ 95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02" h="2299">
                  <a:moveTo>
                    <a:pt x="3818" y="953"/>
                  </a:moveTo>
                  <a:lnTo>
                    <a:pt x="3818" y="953"/>
                  </a:lnTo>
                  <a:cubicBezTo>
                    <a:pt x="3773" y="916"/>
                    <a:pt x="3709" y="897"/>
                    <a:pt x="3645" y="897"/>
                  </a:cubicBezTo>
                  <a:cubicBezTo>
                    <a:pt x="3581" y="897"/>
                    <a:pt x="3535" y="925"/>
                    <a:pt x="3489" y="962"/>
                  </a:cubicBezTo>
                  <a:cubicBezTo>
                    <a:pt x="3443" y="998"/>
                    <a:pt x="3388" y="1044"/>
                    <a:pt x="3315" y="1044"/>
                  </a:cubicBezTo>
                  <a:cubicBezTo>
                    <a:pt x="2976" y="1044"/>
                    <a:pt x="2976" y="1044"/>
                    <a:pt x="2976" y="1044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8" y="0"/>
                    <a:pt x="2298" y="0"/>
                    <a:pt x="2298" y="0"/>
                  </a:cubicBezTo>
                  <a:cubicBezTo>
                    <a:pt x="2298" y="46"/>
                    <a:pt x="2298" y="46"/>
                    <a:pt x="2298" y="46"/>
                  </a:cubicBezTo>
                  <a:cubicBezTo>
                    <a:pt x="2298" y="55"/>
                    <a:pt x="2298" y="64"/>
                    <a:pt x="2353" y="129"/>
                  </a:cubicBezTo>
                  <a:cubicBezTo>
                    <a:pt x="2390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3" y="659"/>
                  </a:cubicBezTo>
                  <a:cubicBezTo>
                    <a:pt x="2289" y="732"/>
                    <a:pt x="2162" y="796"/>
                    <a:pt x="2024" y="796"/>
                  </a:cubicBezTo>
                  <a:cubicBezTo>
                    <a:pt x="1887" y="787"/>
                    <a:pt x="1768" y="732"/>
                    <a:pt x="1704" y="659"/>
                  </a:cubicBezTo>
                  <a:cubicBezTo>
                    <a:pt x="1631" y="568"/>
                    <a:pt x="1612" y="467"/>
                    <a:pt x="1612" y="375"/>
                  </a:cubicBezTo>
                  <a:cubicBezTo>
                    <a:pt x="1612" y="265"/>
                    <a:pt x="1677" y="174"/>
                    <a:pt x="1713" y="119"/>
                  </a:cubicBezTo>
                  <a:cubicBezTo>
                    <a:pt x="1768" y="55"/>
                    <a:pt x="1777" y="46"/>
                    <a:pt x="1777" y="28"/>
                  </a:cubicBezTo>
                  <a:cubicBezTo>
                    <a:pt x="1777" y="0"/>
                    <a:pt x="1777" y="0"/>
                    <a:pt x="177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92" y="879"/>
                    <a:pt x="92" y="879"/>
                    <a:pt x="92" y="879"/>
                  </a:cubicBezTo>
                  <a:cubicBezTo>
                    <a:pt x="111" y="879"/>
                    <a:pt x="111" y="879"/>
                    <a:pt x="175" y="833"/>
                  </a:cubicBezTo>
                  <a:cubicBezTo>
                    <a:pt x="230" y="787"/>
                    <a:pt x="321" y="741"/>
                    <a:pt x="421" y="741"/>
                  </a:cubicBezTo>
                  <a:cubicBezTo>
                    <a:pt x="522" y="741"/>
                    <a:pt x="623" y="760"/>
                    <a:pt x="706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6" y="1474"/>
                  </a:cubicBezTo>
                  <a:cubicBezTo>
                    <a:pt x="623" y="1548"/>
                    <a:pt x="522" y="1566"/>
                    <a:pt x="421" y="1566"/>
                  </a:cubicBezTo>
                  <a:cubicBezTo>
                    <a:pt x="312" y="1566"/>
                    <a:pt x="230" y="1511"/>
                    <a:pt x="175" y="1465"/>
                  </a:cubicBezTo>
                  <a:cubicBezTo>
                    <a:pt x="111" y="1410"/>
                    <a:pt x="92" y="1401"/>
                    <a:pt x="74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8" y="2215"/>
                    <a:pt x="1173" y="2152"/>
                  </a:cubicBezTo>
                  <a:cubicBezTo>
                    <a:pt x="1127" y="2097"/>
                    <a:pt x="1072" y="2005"/>
                    <a:pt x="1072" y="1895"/>
                  </a:cubicBezTo>
                  <a:cubicBezTo>
                    <a:pt x="1072" y="1804"/>
                    <a:pt x="1090" y="1703"/>
                    <a:pt x="1164" y="1612"/>
                  </a:cubicBezTo>
                  <a:cubicBezTo>
                    <a:pt x="1228" y="1539"/>
                    <a:pt x="1346" y="1484"/>
                    <a:pt x="1484" y="1474"/>
                  </a:cubicBezTo>
                  <a:cubicBezTo>
                    <a:pt x="1621" y="1474"/>
                    <a:pt x="1749" y="1539"/>
                    <a:pt x="1813" y="1612"/>
                  </a:cubicBezTo>
                  <a:cubicBezTo>
                    <a:pt x="1877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49" y="2215"/>
                    <a:pt x="1749" y="2225"/>
                  </a:cubicBezTo>
                  <a:cubicBezTo>
                    <a:pt x="1749" y="2298"/>
                    <a:pt x="1749" y="2298"/>
                    <a:pt x="174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1236"/>
                    <a:pt x="2976" y="1236"/>
                    <a:pt x="2976" y="1236"/>
                  </a:cubicBezTo>
                  <a:cubicBezTo>
                    <a:pt x="3306" y="1236"/>
                    <a:pt x="3306" y="1236"/>
                    <a:pt x="3306" y="1236"/>
                  </a:cubicBezTo>
                  <a:lnTo>
                    <a:pt x="3306" y="1236"/>
                  </a:lnTo>
                  <a:cubicBezTo>
                    <a:pt x="3388" y="1245"/>
                    <a:pt x="3443" y="1300"/>
                    <a:pt x="3489" y="1337"/>
                  </a:cubicBezTo>
                  <a:cubicBezTo>
                    <a:pt x="3535" y="1373"/>
                    <a:pt x="3581" y="1401"/>
                    <a:pt x="3645" y="1401"/>
                  </a:cubicBezTo>
                  <a:cubicBezTo>
                    <a:pt x="3709" y="1401"/>
                    <a:pt x="3773" y="1383"/>
                    <a:pt x="3818" y="1346"/>
                  </a:cubicBezTo>
                  <a:cubicBezTo>
                    <a:pt x="3865" y="1309"/>
                    <a:pt x="3892" y="1254"/>
                    <a:pt x="3892" y="1154"/>
                  </a:cubicBezTo>
                  <a:cubicBezTo>
                    <a:pt x="3901" y="1044"/>
                    <a:pt x="3865" y="989"/>
                    <a:pt x="3818" y="95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8" name="Freeform 9"/>
            <p:cNvSpPr>
              <a:spLocks noChangeArrowheads="1"/>
            </p:cNvSpPr>
            <p:nvPr/>
          </p:nvSpPr>
          <p:spPr bwMode="auto">
            <a:xfrm>
              <a:off x="9329533" y="4622613"/>
              <a:ext cx="801287" cy="618637"/>
            </a:xfrm>
            <a:custGeom>
              <a:avLst/>
              <a:gdLst>
                <a:gd name="T0" fmla="*/ 2299 w 2977"/>
                <a:gd name="T1" fmla="*/ 46 h 2299"/>
                <a:gd name="T2" fmla="*/ 2299 w 2977"/>
                <a:gd name="T3" fmla="*/ 46 h 2299"/>
                <a:gd name="T4" fmla="*/ 2354 w 2977"/>
                <a:gd name="T5" fmla="*/ 129 h 2299"/>
                <a:gd name="T6" fmla="*/ 2445 w 2977"/>
                <a:gd name="T7" fmla="*/ 375 h 2299"/>
                <a:gd name="T8" fmla="*/ 2354 w 2977"/>
                <a:gd name="T9" fmla="*/ 659 h 2299"/>
                <a:gd name="T10" fmla="*/ 2024 w 2977"/>
                <a:gd name="T11" fmla="*/ 796 h 2299"/>
                <a:gd name="T12" fmla="*/ 1703 w 2977"/>
                <a:gd name="T13" fmla="*/ 659 h 2299"/>
                <a:gd name="T14" fmla="*/ 1621 w 2977"/>
                <a:gd name="T15" fmla="*/ 375 h 2299"/>
                <a:gd name="T16" fmla="*/ 1722 w 2977"/>
                <a:gd name="T17" fmla="*/ 119 h 2299"/>
                <a:gd name="T18" fmla="*/ 1786 w 2977"/>
                <a:gd name="T19" fmla="*/ 28 h 2299"/>
                <a:gd name="T20" fmla="*/ 1786 w 2977"/>
                <a:gd name="T21" fmla="*/ 0 h 2299"/>
                <a:gd name="T22" fmla="*/ 0 w 2977"/>
                <a:gd name="T23" fmla="*/ 0 h 2299"/>
                <a:gd name="T24" fmla="*/ 0 w 2977"/>
                <a:gd name="T25" fmla="*/ 879 h 2299"/>
                <a:gd name="T26" fmla="*/ 101 w 2977"/>
                <a:gd name="T27" fmla="*/ 879 h 2299"/>
                <a:gd name="T28" fmla="*/ 183 w 2977"/>
                <a:gd name="T29" fmla="*/ 833 h 2299"/>
                <a:gd name="T30" fmla="*/ 422 w 2977"/>
                <a:gd name="T31" fmla="*/ 741 h 2299"/>
                <a:gd name="T32" fmla="*/ 705 w 2977"/>
                <a:gd name="T33" fmla="*/ 824 h 2299"/>
                <a:gd name="T34" fmla="*/ 843 w 2977"/>
                <a:gd name="T35" fmla="*/ 1154 h 2299"/>
                <a:gd name="T36" fmla="*/ 705 w 2977"/>
                <a:gd name="T37" fmla="*/ 1474 h 2299"/>
                <a:gd name="T38" fmla="*/ 422 w 2977"/>
                <a:gd name="T39" fmla="*/ 1566 h 2299"/>
                <a:gd name="T40" fmla="*/ 174 w 2977"/>
                <a:gd name="T41" fmla="*/ 1465 h 2299"/>
                <a:gd name="T42" fmla="*/ 82 w 2977"/>
                <a:gd name="T43" fmla="*/ 1401 h 2299"/>
                <a:gd name="T44" fmla="*/ 0 w 2977"/>
                <a:gd name="T45" fmla="*/ 1401 h 2299"/>
                <a:gd name="T46" fmla="*/ 0 w 2977"/>
                <a:gd name="T47" fmla="*/ 2298 h 2299"/>
                <a:gd name="T48" fmla="*/ 1237 w 2977"/>
                <a:gd name="T49" fmla="*/ 2298 h 2299"/>
                <a:gd name="T50" fmla="*/ 1237 w 2977"/>
                <a:gd name="T51" fmla="*/ 2243 h 2299"/>
                <a:gd name="T52" fmla="*/ 1172 w 2977"/>
                <a:gd name="T53" fmla="*/ 2152 h 2299"/>
                <a:gd name="T54" fmla="*/ 1071 w 2977"/>
                <a:gd name="T55" fmla="*/ 1895 h 2299"/>
                <a:gd name="T56" fmla="*/ 1163 w 2977"/>
                <a:gd name="T57" fmla="*/ 1612 h 2299"/>
                <a:gd name="T58" fmla="*/ 1484 w 2977"/>
                <a:gd name="T59" fmla="*/ 1474 h 2299"/>
                <a:gd name="T60" fmla="*/ 1813 w 2977"/>
                <a:gd name="T61" fmla="*/ 1612 h 2299"/>
                <a:gd name="T62" fmla="*/ 1896 w 2977"/>
                <a:gd name="T63" fmla="*/ 1895 h 2299"/>
                <a:gd name="T64" fmla="*/ 1804 w 2977"/>
                <a:gd name="T65" fmla="*/ 2143 h 2299"/>
                <a:gd name="T66" fmla="*/ 1759 w 2977"/>
                <a:gd name="T67" fmla="*/ 2225 h 2299"/>
                <a:gd name="T68" fmla="*/ 1759 w 2977"/>
                <a:gd name="T69" fmla="*/ 2298 h 2299"/>
                <a:gd name="T70" fmla="*/ 2976 w 2977"/>
                <a:gd name="T71" fmla="*/ 2298 h 2299"/>
                <a:gd name="T72" fmla="*/ 2976 w 2977"/>
                <a:gd name="T73" fmla="*/ 0 h 2299"/>
                <a:gd name="T74" fmla="*/ 2299 w 2977"/>
                <a:gd name="T75" fmla="*/ 0 h 2299"/>
                <a:gd name="T76" fmla="*/ 2299 w 2977"/>
                <a:gd name="T77" fmla="*/ 46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977" h="2299">
                  <a:moveTo>
                    <a:pt x="2299" y="46"/>
                  </a:moveTo>
                  <a:lnTo>
                    <a:pt x="2299" y="46"/>
                  </a:lnTo>
                  <a:cubicBezTo>
                    <a:pt x="2299" y="55"/>
                    <a:pt x="2308" y="64"/>
                    <a:pt x="2354" y="129"/>
                  </a:cubicBezTo>
                  <a:cubicBezTo>
                    <a:pt x="2391" y="183"/>
                    <a:pt x="2445" y="265"/>
                    <a:pt x="2445" y="375"/>
                  </a:cubicBezTo>
                  <a:cubicBezTo>
                    <a:pt x="2445" y="467"/>
                    <a:pt x="2427" y="568"/>
                    <a:pt x="2354" y="659"/>
                  </a:cubicBezTo>
                  <a:cubicBezTo>
                    <a:pt x="2290" y="732"/>
                    <a:pt x="2161" y="796"/>
                    <a:pt x="2024" y="796"/>
                  </a:cubicBezTo>
                  <a:cubicBezTo>
                    <a:pt x="1887" y="787"/>
                    <a:pt x="1768" y="732"/>
                    <a:pt x="1703" y="659"/>
                  </a:cubicBezTo>
                  <a:cubicBezTo>
                    <a:pt x="1639" y="568"/>
                    <a:pt x="1621" y="467"/>
                    <a:pt x="1621" y="375"/>
                  </a:cubicBezTo>
                  <a:cubicBezTo>
                    <a:pt x="1621" y="265"/>
                    <a:pt x="1676" y="174"/>
                    <a:pt x="1722" y="119"/>
                  </a:cubicBezTo>
                  <a:cubicBezTo>
                    <a:pt x="1768" y="55"/>
                    <a:pt x="1786" y="46"/>
                    <a:pt x="1786" y="28"/>
                  </a:cubicBezTo>
                  <a:cubicBezTo>
                    <a:pt x="1786" y="0"/>
                    <a:pt x="1786" y="0"/>
                    <a:pt x="17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79"/>
                    <a:pt x="0" y="879"/>
                    <a:pt x="0" y="879"/>
                  </a:cubicBezTo>
                  <a:cubicBezTo>
                    <a:pt x="101" y="879"/>
                    <a:pt x="101" y="879"/>
                    <a:pt x="101" y="879"/>
                  </a:cubicBezTo>
                  <a:cubicBezTo>
                    <a:pt x="110" y="879"/>
                    <a:pt x="119" y="879"/>
                    <a:pt x="183" y="833"/>
                  </a:cubicBezTo>
                  <a:cubicBezTo>
                    <a:pt x="238" y="787"/>
                    <a:pt x="321" y="741"/>
                    <a:pt x="422" y="741"/>
                  </a:cubicBezTo>
                  <a:cubicBezTo>
                    <a:pt x="522" y="741"/>
                    <a:pt x="623" y="760"/>
                    <a:pt x="705" y="824"/>
                  </a:cubicBezTo>
                  <a:cubicBezTo>
                    <a:pt x="788" y="888"/>
                    <a:pt x="843" y="1017"/>
                    <a:pt x="843" y="1154"/>
                  </a:cubicBezTo>
                  <a:cubicBezTo>
                    <a:pt x="843" y="1291"/>
                    <a:pt x="788" y="1410"/>
                    <a:pt x="705" y="1474"/>
                  </a:cubicBezTo>
                  <a:cubicBezTo>
                    <a:pt x="623" y="1548"/>
                    <a:pt x="522" y="1566"/>
                    <a:pt x="422" y="1566"/>
                  </a:cubicBezTo>
                  <a:cubicBezTo>
                    <a:pt x="312" y="1566"/>
                    <a:pt x="229" y="1511"/>
                    <a:pt x="174" y="1465"/>
                  </a:cubicBezTo>
                  <a:cubicBezTo>
                    <a:pt x="110" y="1410"/>
                    <a:pt x="92" y="1401"/>
                    <a:pt x="82" y="1401"/>
                  </a:cubicBezTo>
                  <a:cubicBezTo>
                    <a:pt x="0" y="1401"/>
                    <a:pt x="0" y="1401"/>
                    <a:pt x="0" y="1401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1237" y="2298"/>
                    <a:pt x="1237" y="2298"/>
                    <a:pt x="1237" y="2298"/>
                  </a:cubicBezTo>
                  <a:cubicBezTo>
                    <a:pt x="1237" y="2243"/>
                    <a:pt x="1237" y="2243"/>
                    <a:pt x="1237" y="2243"/>
                  </a:cubicBezTo>
                  <a:cubicBezTo>
                    <a:pt x="1237" y="2225"/>
                    <a:pt x="1227" y="2215"/>
                    <a:pt x="1172" y="2152"/>
                  </a:cubicBezTo>
                  <a:cubicBezTo>
                    <a:pt x="1136" y="2097"/>
                    <a:pt x="1071" y="2005"/>
                    <a:pt x="1071" y="1895"/>
                  </a:cubicBezTo>
                  <a:cubicBezTo>
                    <a:pt x="1071" y="1804"/>
                    <a:pt x="1090" y="1703"/>
                    <a:pt x="1163" y="1612"/>
                  </a:cubicBezTo>
                  <a:cubicBezTo>
                    <a:pt x="1227" y="1539"/>
                    <a:pt x="1347" y="1484"/>
                    <a:pt x="1484" y="1474"/>
                  </a:cubicBezTo>
                  <a:cubicBezTo>
                    <a:pt x="1621" y="1474"/>
                    <a:pt x="1750" y="1539"/>
                    <a:pt x="1813" y="1612"/>
                  </a:cubicBezTo>
                  <a:cubicBezTo>
                    <a:pt x="1878" y="1703"/>
                    <a:pt x="1896" y="1804"/>
                    <a:pt x="1896" y="1895"/>
                  </a:cubicBezTo>
                  <a:cubicBezTo>
                    <a:pt x="1896" y="2005"/>
                    <a:pt x="1850" y="2088"/>
                    <a:pt x="1804" y="2143"/>
                  </a:cubicBezTo>
                  <a:cubicBezTo>
                    <a:pt x="1759" y="2206"/>
                    <a:pt x="1759" y="2215"/>
                    <a:pt x="1759" y="2225"/>
                  </a:cubicBezTo>
                  <a:cubicBezTo>
                    <a:pt x="1759" y="2298"/>
                    <a:pt x="1759" y="2298"/>
                    <a:pt x="1759" y="2298"/>
                  </a:cubicBezTo>
                  <a:cubicBezTo>
                    <a:pt x="2976" y="2298"/>
                    <a:pt x="2976" y="2298"/>
                    <a:pt x="2976" y="2298"/>
                  </a:cubicBezTo>
                  <a:cubicBezTo>
                    <a:pt x="2976" y="0"/>
                    <a:pt x="2976" y="0"/>
                    <a:pt x="2976" y="0"/>
                  </a:cubicBezTo>
                  <a:cubicBezTo>
                    <a:pt x="2299" y="0"/>
                    <a:pt x="2299" y="0"/>
                    <a:pt x="2299" y="0"/>
                  </a:cubicBezTo>
                  <a:lnTo>
                    <a:pt x="2299" y="46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39" name="Freeform 10"/>
            <p:cNvSpPr>
              <a:spLocks noChangeArrowheads="1"/>
            </p:cNvSpPr>
            <p:nvPr/>
          </p:nvSpPr>
          <p:spPr bwMode="auto">
            <a:xfrm>
              <a:off x="10196111" y="4622613"/>
              <a:ext cx="870138" cy="856117"/>
            </a:xfrm>
            <a:custGeom>
              <a:avLst/>
              <a:gdLst>
                <a:gd name="T0" fmla="*/ 2297 w 3232"/>
                <a:gd name="T1" fmla="*/ 46 h 3178"/>
                <a:gd name="T2" fmla="*/ 2297 w 3232"/>
                <a:gd name="T3" fmla="*/ 46 h 3178"/>
                <a:gd name="T4" fmla="*/ 2352 w 3232"/>
                <a:gd name="T5" fmla="*/ 129 h 3178"/>
                <a:gd name="T6" fmla="*/ 2444 w 3232"/>
                <a:gd name="T7" fmla="*/ 375 h 3178"/>
                <a:gd name="T8" fmla="*/ 2352 w 3232"/>
                <a:gd name="T9" fmla="*/ 659 h 3178"/>
                <a:gd name="T10" fmla="*/ 2032 w 3232"/>
                <a:gd name="T11" fmla="*/ 796 h 3178"/>
                <a:gd name="T12" fmla="*/ 1702 w 3232"/>
                <a:gd name="T13" fmla="*/ 659 h 3178"/>
                <a:gd name="T14" fmla="*/ 1620 w 3232"/>
                <a:gd name="T15" fmla="*/ 375 h 3178"/>
                <a:gd name="T16" fmla="*/ 1720 w 3232"/>
                <a:gd name="T17" fmla="*/ 119 h 3178"/>
                <a:gd name="T18" fmla="*/ 1784 w 3232"/>
                <a:gd name="T19" fmla="*/ 28 h 3178"/>
                <a:gd name="T20" fmla="*/ 1784 w 3232"/>
                <a:gd name="T21" fmla="*/ 0 h 3178"/>
                <a:gd name="T22" fmla="*/ 0 w 3232"/>
                <a:gd name="T23" fmla="*/ 0 h 3178"/>
                <a:gd name="T24" fmla="*/ 0 w 3232"/>
                <a:gd name="T25" fmla="*/ 2298 h 3178"/>
                <a:gd name="T26" fmla="*/ 328 w 3232"/>
                <a:gd name="T27" fmla="*/ 2298 h 3178"/>
                <a:gd name="T28" fmla="*/ 328 w 3232"/>
                <a:gd name="T29" fmla="*/ 2582 h 3178"/>
                <a:gd name="T30" fmla="*/ 328 w 3232"/>
                <a:gd name="T31" fmla="*/ 2591 h 3178"/>
                <a:gd name="T32" fmla="*/ 228 w 3232"/>
                <a:gd name="T33" fmla="*/ 2765 h 3178"/>
                <a:gd name="T34" fmla="*/ 164 w 3232"/>
                <a:gd name="T35" fmla="*/ 2921 h 3178"/>
                <a:gd name="T36" fmla="*/ 210 w 3232"/>
                <a:gd name="T37" fmla="*/ 3095 h 3178"/>
                <a:gd name="T38" fmla="*/ 411 w 3232"/>
                <a:gd name="T39" fmla="*/ 3177 h 3178"/>
                <a:gd name="T40" fmla="*/ 604 w 3232"/>
                <a:gd name="T41" fmla="*/ 3104 h 3178"/>
                <a:gd name="T42" fmla="*/ 659 w 3232"/>
                <a:gd name="T43" fmla="*/ 2921 h 3178"/>
                <a:gd name="T44" fmla="*/ 595 w 3232"/>
                <a:gd name="T45" fmla="*/ 2774 h 3178"/>
                <a:gd name="T46" fmla="*/ 512 w 3232"/>
                <a:gd name="T47" fmla="*/ 2591 h 3178"/>
                <a:gd name="T48" fmla="*/ 512 w 3232"/>
                <a:gd name="T49" fmla="*/ 2298 h 3178"/>
                <a:gd name="T50" fmla="*/ 1556 w 3232"/>
                <a:gd name="T51" fmla="*/ 2298 h 3178"/>
                <a:gd name="T52" fmla="*/ 3085 w 3232"/>
                <a:gd name="T53" fmla="*/ 467 h 3178"/>
                <a:gd name="T54" fmla="*/ 3231 w 3232"/>
                <a:gd name="T55" fmla="*/ 0 h 3178"/>
                <a:gd name="T56" fmla="*/ 2297 w 3232"/>
                <a:gd name="T57" fmla="*/ 0 h 3178"/>
                <a:gd name="T58" fmla="*/ 2297 w 3232"/>
                <a:gd name="T59" fmla="*/ 46 h 3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32" h="3178">
                  <a:moveTo>
                    <a:pt x="2297" y="46"/>
                  </a:moveTo>
                  <a:lnTo>
                    <a:pt x="2297" y="46"/>
                  </a:lnTo>
                  <a:cubicBezTo>
                    <a:pt x="2297" y="55"/>
                    <a:pt x="2306" y="64"/>
                    <a:pt x="2352" y="129"/>
                  </a:cubicBezTo>
                  <a:cubicBezTo>
                    <a:pt x="2389" y="183"/>
                    <a:pt x="2444" y="265"/>
                    <a:pt x="2444" y="375"/>
                  </a:cubicBezTo>
                  <a:cubicBezTo>
                    <a:pt x="2444" y="467"/>
                    <a:pt x="2426" y="568"/>
                    <a:pt x="2352" y="659"/>
                  </a:cubicBezTo>
                  <a:cubicBezTo>
                    <a:pt x="2288" y="732"/>
                    <a:pt x="2169" y="796"/>
                    <a:pt x="2032" y="796"/>
                  </a:cubicBezTo>
                  <a:cubicBezTo>
                    <a:pt x="1894" y="787"/>
                    <a:pt x="1775" y="732"/>
                    <a:pt x="1702" y="659"/>
                  </a:cubicBezTo>
                  <a:cubicBezTo>
                    <a:pt x="1639" y="568"/>
                    <a:pt x="1620" y="467"/>
                    <a:pt x="1620" y="375"/>
                  </a:cubicBezTo>
                  <a:cubicBezTo>
                    <a:pt x="1620" y="265"/>
                    <a:pt x="1675" y="174"/>
                    <a:pt x="1720" y="119"/>
                  </a:cubicBezTo>
                  <a:cubicBezTo>
                    <a:pt x="1766" y="55"/>
                    <a:pt x="1784" y="46"/>
                    <a:pt x="1784" y="28"/>
                  </a:cubicBezTo>
                  <a:cubicBezTo>
                    <a:pt x="1784" y="0"/>
                    <a:pt x="1784" y="0"/>
                    <a:pt x="178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98"/>
                    <a:pt x="0" y="2298"/>
                    <a:pt x="0" y="2298"/>
                  </a:cubicBezTo>
                  <a:cubicBezTo>
                    <a:pt x="328" y="2298"/>
                    <a:pt x="328" y="2298"/>
                    <a:pt x="328" y="2298"/>
                  </a:cubicBezTo>
                  <a:cubicBezTo>
                    <a:pt x="328" y="2582"/>
                    <a:pt x="328" y="2582"/>
                    <a:pt x="328" y="2582"/>
                  </a:cubicBezTo>
                  <a:lnTo>
                    <a:pt x="328" y="2591"/>
                  </a:lnTo>
                  <a:cubicBezTo>
                    <a:pt x="319" y="2673"/>
                    <a:pt x="265" y="2719"/>
                    <a:pt x="228" y="2765"/>
                  </a:cubicBezTo>
                  <a:cubicBezTo>
                    <a:pt x="192" y="2820"/>
                    <a:pt x="164" y="2857"/>
                    <a:pt x="164" y="2921"/>
                  </a:cubicBezTo>
                  <a:cubicBezTo>
                    <a:pt x="164" y="2994"/>
                    <a:pt x="173" y="3059"/>
                    <a:pt x="210" y="3095"/>
                  </a:cubicBezTo>
                  <a:cubicBezTo>
                    <a:pt x="246" y="3140"/>
                    <a:pt x="301" y="3177"/>
                    <a:pt x="411" y="3177"/>
                  </a:cubicBezTo>
                  <a:cubicBezTo>
                    <a:pt x="512" y="3177"/>
                    <a:pt x="567" y="3150"/>
                    <a:pt x="604" y="3104"/>
                  </a:cubicBezTo>
                  <a:cubicBezTo>
                    <a:pt x="641" y="3059"/>
                    <a:pt x="659" y="2985"/>
                    <a:pt x="659" y="2921"/>
                  </a:cubicBezTo>
                  <a:cubicBezTo>
                    <a:pt x="659" y="2866"/>
                    <a:pt x="632" y="2820"/>
                    <a:pt x="595" y="2774"/>
                  </a:cubicBezTo>
                  <a:cubicBezTo>
                    <a:pt x="567" y="2719"/>
                    <a:pt x="512" y="2673"/>
                    <a:pt x="512" y="2591"/>
                  </a:cubicBezTo>
                  <a:cubicBezTo>
                    <a:pt x="512" y="2298"/>
                    <a:pt x="512" y="2298"/>
                    <a:pt x="512" y="2298"/>
                  </a:cubicBezTo>
                  <a:cubicBezTo>
                    <a:pt x="1556" y="2298"/>
                    <a:pt x="1556" y="2298"/>
                    <a:pt x="1556" y="2298"/>
                  </a:cubicBezTo>
                  <a:cubicBezTo>
                    <a:pt x="2260" y="1831"/>
                    <a:pt x="2801" y="1218"/>
                    <a:pt x="3085" y="467"/>
                  </a:cubicBezTo>
                  <a:cubicBezTo>
                    <a:pt x="3149" y="274"/>
                    <a:pt x="3195" y="129"/>
                    <a:pt x="3231" y="0"/>
                  </a:cubicBezTo>
                  <a:cubicBezTo>
                    <a:pt x="2297" y="0"/>
                    <a:pt x="2297" y="0"/>
                    <a:pt x="2297" y="0"/>
                  </a:cubicBezTo>
                  <a:lnTo>
                    <a:pt x="2297" y="4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40" name="Freeform 11"/>
            <p:cNvSpPr>
              <a:spLocks noChangeArrowheads="1"/>
            </p:cNvSpPr>
            <p:nvPr/>
          </p:nvSpPr>
          <p:spPr bwMode="auto">
            <a:xfrm>
              <a:off x="8486698" y="5064327"/>
              <a:ext cx="1023273" cy="853742"/>
            </a:xfrm>
            <a:custGeom>
              <a:avLst/>
              <a:gdLst>
                <a:gd name="T0" fmla="*/ 1502 w 3801"/>
                <a:gd name="T1" fmla="*/ 586 h 3169"/>
                <a:gd name="T2" fmla="*/ 1502 w 3801"/>
                <a:gd name="T3" fmla="*/ 586 h 3169"/>
                <a:gd name="T4" fmla="*/ 1594 w 3801"/>
                <a:gd name="T5" fmla="*/ 413 h 3169"/>
                <a:gd name="T6" fmla="*/ 1648 w 3801"/>
                <a:gd name="T7" fmla="*/ 256 h 3169"/>
                <a:gd name="T8" fmla="*/ 1603 w 3801"/>
                <a:gd name="T9" fmla="*/ 82 h 3169"/>
                <a:gd name="T10" fmla="*/ 1401 w 3801"/>
                <a:gd name="T11" fmla="*/ 0 h 3169"/>
                <a:gd name="T12" fmla="*/ 1208 w 3801"/>
                <a:gd name="T13" fmla="*/ 82 h 3169"/>
                <a:gd name="T14" fmla="*/ 1154 w 3801"/>
                <a:gd name="T15" fmla="*/ 256 h 3169"/>
                <a:gd name="T16" fmla="*/ 1218 w 3801"/>
                <a:gd name="T17" fmla="*/ 413 h 3169"/>
                <a:gd name="T18" fmla="*/ 1318 w 3801"/>
                <a:gd name="T19" fmla="*/ 586 h 3169"/>
                <a:gd name="T20" fmla="*/ 1318 w 3801"/>
                <a:gd name="T21" fmla="*/ 595 h 3169"/>
                <a:gd name="T22" fmla="*/ 1318 w 3801"/>
                <a:gd name="T23" fmla="*/ 907 h 3169"/>
                <a:gd name="T24" fmla="*/ 0 w 3801"/>
                <a:gd name="T25" fmla="*/ 907 h 3169"/>
                <a:gd name="T26" fmla="*/ 73 w 3801"/>
                <a:gd name="T27" fmla="*/ 943 h 3169"/>
                <a:gd name="T28" fmla="*/ 73 w 3801"/>
                <a:gd name="T29" fmla="*/ 1795 h 3169"/>
                <a:gd name="T30" fmla="*/ 504 w 3801"/>
                <a:gd name="T31" fmla="*/ 2912 h 3169"/>
                <a:gd name="T32" fmla="*/ 2601 w 3801"/>
                <a:gd name="T33" fmla="*/ 2912 h 3169"/>
                <a:gd name="T34" fmla="*/ 3031 w 3801"/>
                <a:gd name="T35" fmla="*/ 1795 h 3169"/>
                <a:gd name="T36" fmla="*/ 3031 w 3801"/>
                <a:gd name="T37" fmla="*/ 1703 h 3169"/>
                <a:gd name="T38" fmla="*/ 3754 w 3801"/>
                <a:gd name="T39" fmla="*/ 1730 h 3169"/>
                <a:gd name="T40" fmla="*/ 3800 w 3801"/>
                <a:gd name="T41" fmla="*/ 1730 h 3169"/>
                <a:gd name="T42" fmla="*/ 3800 w 3801"/>
                <a:gd name="T43" fmla="*/ 907 h 3169"/>
                <a:gd name="T44" fmla="*/ 1502 w 3801"/>
                <a:gd name="T45" fmla="*/ 907 h 3169"/>
                <a:gd name="T46" fmla="*/ 1502 w 3801"/>
                <a:gd name="T47" fmla="*/ 586 h 3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01" h="3169">
                  <a:moveTo>
                    <a:pt x="1502" y="586"/>
                  </a:moveTo>
                  <a:lnTo>
                    <a:pt x="1502" y="586"/>
                  </a:lnTo>
                  <a:cubicBezTo>
                    <a:pt x="1502" y="504"/>
                    <a:pt x="1557" y="458"/>
                    <a:pt x="1594" y="413"/>
                  </a:cubicBezTo>
                  <a:cubicBezTo>
                    <a:pt x="1630" y="357"/>
                    <a:pt x="1648" y="321"/>
                    <a:pt x="1648" y="256"/>
                  </a:cubicBezTo>
                  <a:cubicBezTo>
                    <a:pt x="1648" y="192"/>
                    <a:pt x="1639" y="119"/>
                    <a:pt x="1603" y="82"/>
                  </a:cubicBezTo>
                  <a:cubicBezTo>
                    <a:pt x="1566" y="36"/>
                    <a:pt x="1511" y="0"/>
                    <a:pt x="1401" y="0"/>
                  </a:cubicBezTo>
                  <a:cubicBezTo>
                    <a:pt x="1300" y="9"/>
                    <a:pt x="1236" y="36"/>
                    <a:pt x="1208" y="82"/>
                  </a:cubicBezTo>
                  <a:cubicBezTo>
                    <a:pt x="1172" y="128"/>
                    <a:pt x="1154" y="192"/>
                    <a:pt x="1154" y="256"/>
                  </a:cubicBezTo>
                  <a:cubicBezTo>
                    <a:pt x="1154" y="321"/>
                    <a:pt x="1181" y="357"/>
                    <a:pt x="1218" y="413"/>
                  </a:cubicBezTo>
                  <a:cubicBezTo>
                    <a:pt x="1254" y="458"/>
                    <a:pt x="1309" y="504"/>
                    <a:pt x="1318" y="586"/>
                  </a:cubicBezTo>
                  <a:cubicBezTo>
                    <a:pt x="1318" y="595"/>
                    <a:pt x="1318" y="595"/>
                    <a:pt x="1318" y="595"/>
                  </a:cubicBezTo>
                  <a:cubicBezTo>
                    <a:pt x="1318" y="907"/>
                    <a:pt x="1318" y="907"/>
                    <a:pt x="1318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28" y="916"/>
                    <a:pt x="46" y="934"/>
                    <a:pt x="73" y="943"/>
                  </a:cubicBezTo>
                  <a:cubicBezTo>
                    <a:pt x="73" y="1795"/>
                    <a:pt x="73" y="1795"/>
                    <a:pt x="73" y="1795"/>
                  </a:cubicBezTo>
                  <a:cubicBezTo>
                    <a:pt x="64" y="2207"/>
                    <a:pt x="229" y="2619"/>
                    <a:pt x="504" y="2912"/>
                  </a:cubicBezTo>
                  <a:cubicBezTo>
                    <a:pt x="1337" y="3140"/>
                    <a:pt x="1849" y="3168"/>
                    <a:pt x="2601" y="2912"/>
                  </a:cubicBezTo>
                  <a:cubicBezTo>
                    <a:pt x="2875" y="2619"/>
                    <a:pt x="3031" y="2207"/>
                    <a:pt x="3031" y="1795"/>
                  </a:cubicBezTo>
                  <a:cubicBezTo>
                    <a:pt x="3031" y="1703"/>
                    <a:pt x="3031" y="1703"/>
                    <a:pt x="3031" y="1703"/>
                  </a:cubicBezTo>
                  <a:cubicBezTo>
                    <a:pt x="3259" y="1721"/>
                    <a:pt x="3507" y="1730"/>
                    <a:pt x="3754" y="1730"/>
                  </a:cubicBezTo>
                  <a:cubicBezTo>
                    <a:pt x="3763" y="1730"/>
                    <a:pt x="3782" y="1730"/>
                    <a:pt x="3800" y="1730"/>
                  </a:cubicBezTo>
                  <a:cubicBezTo>
                    <a:pt x="3800" y="907"/>
                    <a:pt x="3800" y="907"/>
                    <a:pt x="3800" y="907"/>
                  </a:cubicBezTo>
                  <a:cubicBezTo>
                    <a:pt x="1502" y="907"/>
                    <a:pt x="1502" y="907"/>
                    <a:pt x="1502" y="907"/>
                  </a:cubicBezTo>
                  <a:lnTo>
                    <a:pt x="1502" y="58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41" name="Freeform 12"/>
            <p:cNvSpPr>
              <a:spLocks noChangeArrowheads="1"/>
            </p:cNvSpPr>
            <p:nvPr/>
          </p:nvSpPr>
          <p:spPr bwMode="auto">
            <a:xfrm>
              <a:off x="9574075" y="5064326"/>
              <a:ext cx="931867" cy="821682"/>
            </a:xfrm>
            <a:custGeom>
              <a:avLst/>
              <a:gdLst>
                <a:gd name="T0" fmla="*/ 2985 w 3462"/>
                <a:gd name="T1" fmla="*/ 952 h 3050"/>
                <a:gd name="T2" fmla="*/ 2985 w 3462"/>
                <a:gd name="T3" fmla="*/ 952 h 3050"/>
                <a:gd name="T4" fmla="*/ 3040 w 3462"/>
                <a:gd name="T5" fmla="*/ 1034 h 3050"/>
                <a:gd name="T6" fmla="*/ 3131 w 3462"/>
                <a:gd name="T7" fmla="*/ 1282 h 3050"/>
                <a:gd name="T8" fmla="*/ 3040 w 3462"/>
                <a:gd name="T9" fmla="*/ 1565 h 3050"/>
                <a:gd name="T10" fmla="*/ 2719 w 3462"/>
                <a:gd name="T11" fmla="*/ 1703 h 3050"/>
                <a:gd name="T12" fmla="*/ 2390 w 3462"/>
                <a:gd name="T13" fmla="*/ 1565 h 3050"/>
                <a:gd name="T14" fmla="*/ 2308 w 3462"/>
                <a:gd name="T15" fmla="*/ 1282 h 3050"/>
                <a:gd name="T16" fmla="*/ 2408 w 3462"/>
                <a:gd name="T17" fmla="*/ 1034 h 3050"/>
                <a:gd name="T18" fmla="*/ 2472 w 3462"/>
                <a:gd name="T19" fmla="*/ 934 h 3050"/>
                <a:gd name="T20" fmla="*/ 2472 w 3462"/>
                <a:gd name="T21" fmla="*/ 907 h 3050"/>
                <a:gd name="T22" fmla="*/ 686 w 3462"/>
                <a:gd name="T23" fmla="*/ 907 h 3050"/>
                <a:gd name="T24" fmla="*/ 686 w 3462"/>
                <a:gd name="T25" fmla="*/ 586 h 3050"/>
                <a:gd name="T26" fmla="*/ 769 w 3462"/>
                <a:gd name="T27" fmla="*/ 413 h 3050"/>
                <a:gd name="T28" fmla="*/ 833 w 3462"/>
                <a:gd name="T29" fmla="*/ 256 h 3050"/>
                <a:gd name="T30" fmla="*/ 778 w 3462"/>
                <a:gd name="T31" fmla="*/ 82 h 3050"/>
                <a:gd name="T32" fmla="*/ 577 w 3462"/>
                <a:gd name="T33" fmla="*/ 0 h 3050"/>
                <a:gd name="T34" fmla="*/ 385 w 3462"/>
                <a:gd name="T35" fmla="*/ 82 h 3050"/>
                <a:gd name="T36" fmla="*/ 330 w 3462"/>
                <a:gd name="T37" fmla="*/ 256 h 3050"/>
                <a:gd name="T38" fmla="*/ 394 w 3462"/>
                <a:gd name="T39" fmla="*/ 413 h 3050"/>
                <a:gd name="T40" fmla="*/ 495 w 3462"/>
                <a:gd name="T41" fmla="*/ 586 h 3050"/>
                <a:gd name="T42" fmla="*/ 495 w 3462"/>
                <a:gd name="T43" fmla="*/ 595 h 3050"/>
                <a:gd name="T44" fmla="*/ 495 w 3462"/>
                <a:gd name="T45" fmla="*/ 907 h 3050"/>
                <a:gd name="T46" fmla="*/ 0 w 3462"/>
                <a:gd name="T47" fmla="*/ 907 h 3050"/>
                <a:gd name="T48" fmla="*/ 0 w 3462"/>
                <a:gd name="T49" fmla="*/ 1721 h 3050"/>
                <a:gd name="T50" fmla="*/ 449 w 3462"/>
                <a:gd name="T51" fmla="*/ 1703 h 3050"/>
                <a:gd name="T52" fmla="*/ 449 w 3462"/>
                <a:gd name="T53" fmla="*/ 1795 h 3050"/>
                <a:gd name="T54" fmla="*/ 879 w 3462"/>
                <a:gd name="T55" fmla="*/ 2912 h 3050"/>
                <a:gd name="T56" fmla="*/ 2985 w 3462"/>
                <a:gd name="T57" fmla="*/ 2912 h 3050"/>
                <a:gd name="T58" fmla="*/ 3407 w 3462"/>
                <a:gd name="T59" fmla="*/ 1795 h 3050"/>
                <a:gd name="T60" fmla="*/ 3407 w 3462"/>
                <a:gd name="T61" fmla="*/ 934 h 3050"/>
                <a:gd name="T62" fmla="*/ 3461 w 3462"/>
                <a:gd name="T63" fmla="*/ 907 h 3050"/>
                <a:gd name="T64" fmla="*/ 2985 w 3462"/>
                <a:gd name="T65" fmla="*/ 907 h 3050"/>
                <a:gd name="T66" fmla="*/ 2985 w 3462"/>
                <a:gd name="T67" fmla="*/ 952 h 3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62" h="3050">
                  <a:moveTo>
                    <a:pt x="2985" y="952"/>
                  </a:moveTo>
                  <a:lnTo>
                    <a:pt x="2985" y="952"/>
                  </a:lnTo>
                  <a:cubicBezTo>
                    <a:pt x="2985" y="971"/>
                    <a:pt x="2994" y="971"/>
                    <a:pt x="3040" y="1034"/>
                  </a:cubicBezTo>
                  <a:cubicBezTo>
                    <a:pt x="3076" y="1089"/>
                    <a:pt x="3131" y="1172"/>
                    <a:pt x="3131" y="1282"/>
                  </a:cubicBezTo>
                  <a:cubicBezTo>
                    <a:pt x="3131" y="1374"/>
                    <a:pt x="3113" y="1474"/>
                    <a:pt x="3040" y="1565"/>
                  </a:cubicBezTo>
                  <a:cubicBezTo>
                    <a:pt x="2976" y="1648"/>
                    <a:pt x="2857" y="1703"/>
                    <a:pt x="2719" y="1703"/>
                  </a:cubicBezTo>
                  <a:cubicBezTo>
                    <a:pt x="2582" y="1703"/>
                    <a:pt x="2463" y="1639"/>
                    <a:pt x="2390" y="1565"/>
                  </a:cubicBezTo>
                  <a:cubicBezTo>
                    <a:pt x="2326" y="1483"/>
                    <a:pt x="2308" y="1374"/>
                    <a:pt x="2308" y="1282"/>
                  </a:cubicBezTo>
                  <a:cubicBezTo>
                    <a:pt x="2308" y="1172"/>
                    <a:pt x="2362" y="1089"/>
                    <a:pt x="2408" y="1034"/>
                  </a:cubicBezTo>
                  <a:cubicBezTo>
                    <a:pt x="2454" y="971"/>
                    <a:pt x="2472" y="952"/>
                    <a:pt x="2472" y="934"/>
                  </a:cubicBezTo>
                  <a:cubicBezTo>
                    <a:pt x="2472" y="907"/>
                    <a:pt x="2472" y="907"/>
                    <a:pt x="2472" y="907"/>
                  </a:cubicBezTo>
                  <a:cubicBezTo>
                    <a:pt x="686" y="907"/>
                    <a:pt x="686" y="907"/>
                    <a:pt x="686" y="907"/>
                  </a:cubicBezTo>
                  <a:cubicBezTo>
                    <a:pt x="686" y="586"/>
                    <a:pt x="686" y="586"/>
                    <a:pt x="686" y="586"/>
                  </a:cubicBezTo>
                  <a:cubicBezTo>
                    <a:pt x="686" y="504"/>
                    <a:pt x="732" y="458"/>
                    <a:pt x="769" y="413"/>
                  </a:cubicBezTo>
                  <a:cubicBezTo>
                    <a:pt x="806" y="357"/>
                    <a:pt x="833" y="321"/>
                    <a:pt x="833" y="256"/>
                  </a:cubicBezTo>
                  <a:cubicBezTo>
                    <a:pt x="833" y="192"/>
                    <a:pt x="815" y="119"/>
                    <a:pt x="778" y="82"/>
                  </a:cubicBezTo>
                  <a:cubicBezTo>
                    <a:pt x="741" y="36"/>
                    <a:pt x="686" y="0"/>
                    <a:pt x="577" y="0"/>
                  </a:cubicBezTo>
                  <a:cubicBezTo>
                    <a:pt x="477" y="9"/>
                    <a:pt x="421" y="36"/>
                    <a:pt x="385" y="82"/>
                  </a:cubicBezTo>
                  <a:cubicBezTo>
                    <a:pt x="348" y="128"/>
                    <a:pt x="330" y="192"/>
                    <a:pt x="330" y="256"/>
                  </a:cubicBezTo>
                  <a:cubicBezTo>
                    <a:pt x="330" y="321"/>
                    <a:pt x="357" y="357"/>
                    <a:pt x="394" y="413"/>
                  </a:cubicBezTo>
                  <a:cubicBezTo>
                    <a:pt x="440" y="458"/>
                    <a:pt x="486" y="504"/>
                    <a:pt x="495" y="586"/>
                  </a:cubicBezTo>
                  <a:cubicBezTo>
                    <a:pt x="495" y="595"/>
                    <a:pt x="495" y="595"/>
                    <a:pt x="495" y="595"/>
                  </a:cubicBezTo>
                  <a:cubicBezTo>
                    <a:pt x="495" y="907"/>
                    <a:pt x="495" y="907"/>
                    <a:pt x="495" y="907"/>
                  </a:cubicBezTo>
                  <a:cubicBezTo>
                    <a:pt x="0" y="907"/>
                    <a:pt x="0" y="907"/>
                    <a:pt x="0" y="907"/>
                  </a:cubicBezTo>
                  <a:cubicBezTo>
                    <a:pt x="0" y="1721"/>
                    <a:pt x="0" y="1721"/>
                    <a:pt x="0" y="1721"/>
                  </a:cubicBezTo>
                  <a:cubicBezTo>
                    <a:pt x="155" y="1721"/>
                    <a:pt x="302" y="1721"/>
                    <a:pt x="449" y="1703"/>
                  </a:cubicBezTo>
                  <a:cubicBezTo>
                    <a:pt x="449" y="1795"/>
                    <a:pt x="449" y="1795"/>
                    <a:pt x="449" y="1795"/>
                  </a:cubicBezTo>
                  <a:cubicBezTo>
                    <a:pt x="449" y="2207"/>
                    <a:pt x="604" y="2619"/>
                    <a:pt x="879" y="2912"/>
                  </a:cubicBezTo>
                  <a:cubicBezTo>
                    <a:pt x="1712" y="3049"/>
                    <a:pt x="2207" y="3049"/>
                    <a:pt x="2985" y="2912"/>
                  </a:cubicBezTo>
                  <a:cubicBezTo>
                    <a:pt x="3260" y="2619"/>
                    <a:pt x="3416" y="2207"/>
                    <a:pt x="3407" y="1795"/>
                  </a:cubicBezTo>
                  <a:cubicBezTo>
                    <a:pt x="3407" y="934"/>
                    <a:pt x="3407" y="934"/>
                    <a:pt x="3407" y="934"/>
                  </a:cubicBezTo>
                  <a:cubicBezTo>
                    <a:pt x="3425" y="925"/>
                    <a:pt x="3443" y="916"/>
                    <a:pt x="3461" y="907"/>
                  </a:cubicBezTo>
                  <a:cubicBezTo>
                    <a:pt x="2985" y="907"/>
                    <a:pt x="2985" y="907"/>
                    <a:pt x="2985" y="907"/>
                  </a:cubicBezTo>
                  <a:lnTo>
                    <a:pt x="2985" y="952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  <p:sp>
          <p:nvSpPr>
            <p:cNvPr id="42" name="Freeform 16"/>
            <p:cNvSpPr>
              <a:spLocks noChangeArrowheads="1"/>
            </p:cNvSpPr>
            <p:nvPr/>
          </p:nvSpPr>
          <p:spPr bwMode="auto">
            <a:xfrm>
              <a:off x="10102330" y="3439962"/>
              <a:ext cx="261160" cy="132989"/>
            </a:xfrm>
            <a:custGeom>
              <a:avLst/>
              <a:gdLst>
                <a:gd name="T0" fmla="*/ 897 w 971"/>
                <a:gd name="T1" fmla="*/ 54 h 495"/>
                <a:gd name="T2" fmla="*/ 897 w 971"/>
                <a:gd name="T3" fmla="*/ 54 h 495"/>
                <a:gd name="T4" fmla="*/ 714 w 971"/>
                <a:gd name="T5" fmla="*/ 0 h 495"/>
                <a:gd name="T6" fmla="*/ 567 w 971"/>
                <a:gd name="T7" fmla="*/ 54 h 495"/>
                <a:gd name="T8" fmla="*/ 384 w 971"/>
                <a:gd name="T9" fmla="*/ 146 h 495"/>
                <a:gd name="T10" fmla="*/ 0 w 971"/>
                <a:gd name="T11" fmla="*/ 146 h 495"/>
                <a:gd name="T12" fmla="*/ 0 w 971"/>
                <a:gd name="T13" fmla="*/ 329 h 495"/>
                <a:gd name="T14" fmla="*/ 375 w 971"/>
                <a:gd name="T15" fmla="*/ 329 h 495"/>
                <a:gd name="T16" fmla="*/ 384 w 971"/>
                <a:gd name="T17" fmla="*/ 329 h 495"/>
                <a:gd name="T18" fmla="*/ 567 w 971"/>
                <a:gd name="T19" fmla="*/ 430 h 495"/>
                <a:gd name="T20" fmla="*/ 714 w 971"/>
                <a:gd name="T21" fmla="*/ 494 h 495"/>
                <a:gd name="T22" fmla="*/ 897 w 971"/>
                <a:gd name="T23" fmla="*/ 448 h 495"/>
                <a:gd name="T24" fmla="*/ 970 w 971"/>
                <a:gd name="T25" fmla="*/ 246 h 495"/>
                <a:gd name="T26" fmla="*/ 897 w 971"/>
                <a:gd name="T27" fmla="*/ 54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71" h="495">
                  <a:moveTo>
                    <a:pt x="897" y="54"/>
                  </a:moveTo>
                  <a:lnTo>
                    <a:pt x="897" y="54"/>
                  </a:lnTo>
                  <a:cubicBezTo>
                    <a:pt x="851" y="18"/>
                    <a:pt x="787" y="0"/>
                    <a:pt x="714" y="0"/>
                  </a:cubicBezTo>
                  <a:cubicBezTo>
                    <a:pt x="658" y="0"/>
                    <a:pt x="613" y="27"/>
                    <a:pt x="567" y="54"/>
                  </a:cubicBezTo>
                  <a:cubicBezTo>
                    <a:pt x="521" y="91"/>
                    <a:pt x="467" y="146"/>
                    <a:pt x="384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75" y="329"/>
                    <a:pt x="375" y="329"/>
                    <a:pt x="375" y="329"/>
                  </a:cubicBezTo>
                  <a:cubicBezTo>
                    <a:pt x="384" y="329"/>
                    <a:pt x="384" y="329"/>
                    <a:pt x="384" y="329"/>
                  </a:cubicBezTo>
                  <a:cubicBezTo>
                    <a:pt x="467" y="338"/>
                    <a:pt x="521" y="393"/>
                    <a:pt x="567" y="430"/>
                  </a:cubicBezTo>
                  <a:cubicBezTo>
                    <a:pt x="613" y="466"/>
                    <a:pt x="658" y="494"/>
                    <a:pt x="714" y="494"/>
                  </a:cubicBezTo>
                  <a:cubicBezTo>
                    <a:pt x="787" y="494"/>
                    <a:pt x="851" y="485"/>
                    <a:pt x="897" y="448"/>
                  </a:cubicBezTo>
                  <a:cubicBezTo>
                    <a:pt x="943" y="411"/>
                    <a:pt x="970" y="356"/>
                    <a:pt x="970" y="246"/>
                  </a:cubicBezTo>
                  <a:cubicBezTo>
                    <a:pt x="970" y="146"/>
                    <a:pt x="943" y="91"/>
                    <a:pt x="897" y="5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76183" tIns="38092" rIns="76183" bIns="38092" anchor="ctr"/>
            <a:lstStyle/>
            <a:p>
              <a:endParaRPr lang="en-US" sz="9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907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72308" y="321614"/>
            <a:ext cx="9847385" cy="87715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vi-VN" sz="5400" b="1" dirty="0" smtClean="0">
                <a:solidFill>
                  <a:schemeClr val="accent2"/>
                </a:solidFill>
                <a:latin typeface="+mj-lt"/>
                <a:cs typeface="Lato Regular"/>
              </a:rPr>
              <a:t>SEO </a:t>
            </a:r>
            <a:r>
              <a:rPr lang="vi-VN" sz="5400" b="1" dirty="0" smtClean="0">
                <a:solidFill>
                  <a:schemeClr val="tx2"/>
                </a:solidFill>
                <a:latin typeface="+mj-lt"/>
                <a:cs typeface="Lato Regular"/>
              </a:rPr>
              <a:t>Service Options</a:t>
            </a:r>
            <a:endParaRPr lang="id-ID" sz="5400" b="1" dirty="0">
              <a:solidFill>
                <a:schemeClr val="tx2"/>
              </a:solidFill>
              <a:latin typeface="+mj-lt"/>
              <a:cs typeface="Lato Regular"/>
            </a:endParaRPr>
          </a:p>
        </p:txBody>
      </p:sp>
      <p:sp>
        <p:nvSpPr>
          <p:cNvPr id="27" name="TextBox 26"/>
          <p:cNvSpPr txBox="1"/>
          <p:nvPr/>
        </p:nvSpPr>
        <p:spPr>
          <a:xfrm flipH="1">
            <a:off x="1092200" y="1604108"/>
            <a:ext cx="55889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Keyword research and site mapping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Category and tag strategy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On-page optimization of content and assets</a:t>
            </a:r>
          </a:p>
          <a:p>
            <a:r>
              <a:rPr lang="en-US" b="1" dirty="0" smtClean="0">
                <a:solidFill>
                  <a:schemeClr val="accent5"/>
                </a:solidFill>
              </a:rPr>
              <a:t>Meta title and description creation</a:t>
            </a:r>
          </a:p>
          <a:p>
            <a:endParaRPr lang="en-US" sz="1700" b="1" dirty="0" smtClean="0">
              <a:solidFill>
                <a:schemeClr val="accent4"/>
              </a:solidFill>
            </a:endParaRPr>
          </a:p>
          <a:p>
            <a:endParaRPr lang="en-US" sz="1700" b="1" dirty="0" smtClean="0">
              <a:solidFill>
                <a:schemeClr val="accent2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284886" y="1042517"/>
            <a:ext cx="9809561" cy="419558"/>
          </a:xfrm>
          <a:prstGeom prst="rect">
            <a:avLst/>
          </a:prstGeom>
        </p:spPr>
        <p:txBody>
          <a:bodyPr vert="horz" lIns="108745" tIns="54373" rIns="108745" bIns="54373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latin typeface="Lato Light"/>
                <a:cs typeface="Lato Light"/>
              </a:rPr>
              <a:t>Great SEO is More Than Link Building</a:t>
            </a:r>
            <a:endParaRPr lang="en-US" sz="1800" dirty="0">
              <a:latin typeface="Lato Light"/>
              <a:cs typeface="Lato Light"/>
            </a:endParaRPr>
          </a:p>
        </p:txBody>
      </p:sp>
      <p:sp>
        <p:nvSpPr>
          <p:cNvPr id="15" name="Freeform 5"/>
          <p:cNvSpPr>
            <a:spLocks/>
          </p:cNvSpPr>
          <p:nvPr/>
        </p:nvSpPr>
        <p:spPr bwMode="auto">
          <a:xfrm>
            <a:off x="1187027" y="3261661"/>
            <a:ext cx="2216149" cy="13049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 rot="8599014">
            <a:off x="3390790" y="3104958"/>
            <a:ext cx="2216149" cy="13049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5"/>
          <p:cNvSpPr>
            <a:spLocks/>
          </p:cNvSpPr>
          <p:nvPr/>
        </p:nvSpPr>
        <p:spPr bwMode="auto">
          <a:xfrm>
            <a:off x="2490994" y="4560697"/>
            <a:ext cx="2216149" cy="13049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 rot="5400000">
            <a:off x="1187026" y="4561149"/>
            <a:ext cx="2216149" cy="1304925"/>
          </a:xfrm>
          <a:custGeom>
            <a:avLst/>
            <a:gdLst>
              <a:gd name="T0" fmla="*/ 178 w 872"/>
              <a:gd name="T1" fmla="*/ 512 h 512"/>
              <a:gd name="T2" fmla="*/ 158 w 872"/>
              <a:gd name="T3" fmla="*/ 374 h 512"/>
              <a:gd name="T4" fmla="*/ 153 w 872"/>
              <a:gd name="T5" fmla="*/ 317 h 512"/>
              <a:gd name="T6" fmla="*/ 148 w 872"/>
              <a:gd name="T7" fmla="*/ 309 h 512"/>
              <a:gd name="T8" fmla="*/ 140 w 872"/>
              <a:gd name="T9" fmla="*/ 312 h 512"/>
              <a:gd name="T10" fmla="*/ 47 w 872"/>
              <a:gd name="T11" fmla="*/ 327 h 512"/>
              <a:gd name="T12" fmla="*/ 5 w 872"/>
              <a:gd name="T13" fmla="*/ 246 h 512"/>
              <a:gd name="T14" fmla="*/ 71 w 872"/>
              <a:gd name="T15" fmla="*/ 178 h 512"/>
              <a:gd name="T16" fmla="*/ 139 w 872"/>
              <a:gd name="T17" fmla="*/ 199 h 512"/>
              <a:gd name="T18" fmla="*/ 149 w 872"/>
              <a:gd name="T19" fmla="*/ 204 h 512"/>
              <a:gd name="T20" fmla="*/ 154 w 872"/>
              <a:gd name="T21" fmla="*/ 193 h 512"/>
              <a:gd name="T22" fmla="*/ 179 w 872"/>
              <a:gd name="T23" fmla="*/ 6 h 512"/>
              <a:gd name="T24" fmla="*/ 180 w 872"/>
              <a:gd name="T25" fmla="*/ 0 h 512"/>
              <a:gd name="T26" fmla="*/ 221 w 872"/>
              <a:gd name="T27" fmla="*/ 8 h 512"/>
              <a:gd name="T28" fmla="*/ 374 w 872"/>
              <a:gd name="T29" fmla="*/ 27 h 512"/>
              <a:gd name="T30" fmla="*/ 384 w 872"/>
              <a:gd name="T31" fmla="*/ 31 h 512"/>
              <a:gd name="T32" fmla="*/ 380 w 872"/>
              <a:gd name="T33" fmla="*/ 41 h 512"/>
              <a:gd name="T34" fmla="*/ 365 w 872"/>
              <a:gd name="T35" fmla="*/ 132 h 512"/>
              <a:gd name="T36" fmla="*/ 448 w 872"/>
              <a:gd name="T37" fmla="*/ 175 h 512"/>
              <a:gd name="T38" fmla="*/ 514 w 872"/>
              <a:gd name="T39" fmla="*/ 111 h 512"/>
              <a:gd name="T40" fmla="*/ 491 w 872"/>
              <a:gd name="T41" fmla="*/ 39 h 512"/>
              <a:gd name="T42" fmla="*/ 488 w 872"/>
              <a:gd name="T43" fmla="*/ 32 h 512"/>
              <a:gd name="T44" fmla="*/ 496 w 872"/>
              <a:gd name="T45" fmla="*/ 27 h 512"/>
              <a:gd name="T46" fmla="*/ 593 w 872"/>
              <a:gd name="T47" fmla="*/ 17 h 512"/>
              <a:gd name="T48" fmla="*/ 691 w 872"/>
              <a:gd name="T49" fmla="*/ 1 h 512"/>
              <a:gd name="T50" fmla="*/ 697 w 872"/>
              <a:gd name="T51" fmla="*/ 25 h 512"/>
              <a:gd name="T52" fmla="*/ 719 w 872"/>
              <a:gd name="T53" fmla="*/ 196 h 512"/>
              <a:gd name="T54" fmla="*/ 723 w 872"/>
              <a:gd name="T55" fmla="*/ 203 h 512"/>
              <a:gd name="T56" fmla="*/ 732 w 872"/>
              <a:gd name="T57" fmla="*/ 200 h 512"/>
              <a:gd name="T58" fmla="*/ 816 w 872"/>
              <a:gd name="T59" fmla="*/ 182 h 512"/>
              <a:gd name="T60" fmla="*/ 868 w 872"/>
              <a:gd name="T61" fmla="*/ 251 h 512"/>
              <a:gd name="T62" fmla="*/ 799 w 872"/>
              <a:gd name="T63" fmla="*/ 334 h 512"/>
              <a:gd name="T64" fmla="*/ 732 w 872"/>
              <a:gd name="T65" fmla="*/ 312 h 512"/>
              <a:gd name="T66" fmla="*/ 723 w 872"/>
              <a:gd name="T67" fmla="*/ 309 h 512"/>
              <a:gd name="T68" fmla="*/ 718 w 872"/>
              <a:gd name="T69" fmla="*/ 318 h 512"/>
              <a:gd name="T70" fmla="*/ 693 w 872"/>
              <a:gd name="T71" fmla="*/ 506 h 512"/>
              <a:gd name="T72" fmla="*/ 691 w 872"/>
              <a:gd name="T73" fmla="*/ 512 h 512"/>
              <a:gd name="T74" fmla="*/ 641 w 872"/>
              <a:gd name="T75" fmla="*/ 503 h 512"/>
              <a:gd name="T76" fmla="*/ 498 w 872"/>
              <a:gd name="T77" fmla="*/ 486 h 512"/>
              <a:gd name="T78" fmla="*/ 488 w 872"/>
              <a:gd name="T79" fmla="*/ 481 h 512"/>
              <a:gd name="T80" fmla="*/ 492 w 872"/>
              <a:gd name="T81" fmla="*/ 471 h 512"/>
              <a:gd name="T82" fmla="*/ 492 w 872"/>
              <a:gd name="T83" fmla="*/ 360 h 512"/>
              <a:gd name="T84" fmla="*/ 380 w 872"/>
              <a:gd name="T85" fmla="*/ 360 h 512"/>
              <a:gd name="T86" fmla="*/ 380 w 872"/>
              <a:gd name="T87" fmla="*/ 471 h 512"/>
              <a:gd name="T88" fmla="*/ 384 w 872"/>
              <a:gd name="T89" fmla="*/ 481 h 512"/>
              <a:gd name="T90" fmla="*/ 375 w 872"/>
              <a:gd name="T91" fmla="*/ 486 h 512"/>
              <a:gd name="T92" fmla="*/ 189 w 872"/>
              <a:gd name="T93" fmla="*/ 511 h 512"/>
              <a:gd name="T94" fmla="*/ 178 w 872"/>
              <a:gd name="T95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72" h="512">
                <a:moveTo>
                  <a:pt x="178" y="512"/>
                </a:moveTo>
                <a:cubicBezTo>
                  <a:pt x="171" y="465"/>
                  <a:pt x="164" y="420"/>
                  <a:pt x="158" y="374"/>
                </a:cubicBezTo>
                <a:cubicBezTo>
                  <a:pt x="155" y="355"/>
                  <a:pt x="155" y="336"/>
                  <a:pt x="153" y="317"/>
                </a:cubicBezTo>
                <a:cubicBezTo>
                  <a:pt x="153" y="314"/>
                  <a:pt x="151" y="310"/>
                  <a:pt x="148" y="309"/>
                </a:cubicBezTo>
                <a:cubicBezTo>
                  <a:pt x="147" y="308"/>
                  <a:pt x="142" y="310"/>
                  <a:pt x="140" y="312"/>
                </a:cubicBezTo>
                <a:cubicBezTo>
                  <a:pt x="114" y="337"/>
                  <a:pt x="78" y="343"/>
                  <a:pt x="47" y="327"/>
                </a:cubicBezTo>
                <a:cubicBezTo>
                  <a:pt x="17" y="311"/>
                  <a:pt x="0" y="278"/>
                  <a:pt x="5" y="246"/>
                </a:cubicBezTo>
                <a:cubicBezTo>
                  <a:pt x="10" y="211"/>
                  <a:pt x="35" y="184"/>
                  <a:pt x="71" y="178"/>
                </a:cubicBezTo>
                <a:cubicBezTo>
                  <a:pt x="96" y="173"/>
                  <a:pt x="119" y="181"/>
                  <a:pt x="139" y="199"/>
                </a:cubicBezTo>
                <a:cubicBezTo>
                  <a:pt x="141" y="201"/>
                  <a:pt x="145" y="202"/>
                  <a:pt x="149" y="204"/>
                </a:cubicBezTo>
                <a:cubicBezTo>
                  <a:pt x="150" y="200"/>
                  <a:pt x="153" y="197"/>
                  <a:pt x="154" y="193"/>
                </a:cubicBezTo>
                <a:cubicBezTo>
                  <a:pt x="157" y="130"/>
                  <a:pt x="165" y="67"/>
                  <a:pt x="179" y="6"/>
                </a:cubicBezTo>
                <a:cubicBezTo>
                  <a:pt x="179" y="4"/>
                  <a:pt x="180" y="3"/>
                  <a:pt x="180" y="0"/>
                </a:cubicBezTo>
                <a:cubicBezTo>
                  <a:pt x="194" y="3"/>
                  <a:pt x="207" y="6"/>
                  <a:pt x="221" y="8"/>
                </a:cubicBezTo>
                <a:cubicBezTo>
                  <a:pt x="272" y="14"/>
                  <a:pt x="323" y="20"/>
                  <a:pt x="374" y="27"/>
                </a:cubicBezTo>
                <a:cubicBezTo>
                  <a:pt x="377" y="27"/>
                  <a:pt x="381" y="30"/>
                  <a:pt x="384" y="31"/>
                </a:cubicBezTo>
                <a:cubicBezTo>
                  <a:pt x="383" y="34"/>
                  <a:pt x="382" y="38"/>
                  <a:pt x="380" y="41"/>
                </a:cubicBezTo>
                <a:cubicBezTo>
                  <a:pt x="356" y="66"/>
                  <a:pt x="350" y="102"/>
                  <a:pt x="365" y="132"/>
                </a:cubicBezTo>
                <a:cubicBezTo>
                  <a:pt x="381" y="163"/>
                  <a:pt x="413" y="179"/>
                  <a:pt x="448" y="175"/>
                </a:cubicBezTo>
                <a:cubicBezTo>
                  <a:pt x="480" y="170"/>
                  <a:pt x="507" y="145"/>
                  <a:pt x="514" y="111"/>
                </a:cubicBezTo>
                <a:cubicBezTo>
                  <a:pt x="519" y="84"/>
                  <a:pt x="511" y="60"/>
                  <a:pt x="491" y="39"/>
                </a:cubicBezTo>
                <a:cubicBezTo>
                  <a:pt x="489" y="37"/>
                  <a:pt x="487" y="33"/>
                  <a:pt x="488" y="32"/>
                </a:cubicBezTo>
                <a:cubicBezTo>
                  <a:pt x="489" y="29"/>
                  <a:pt x="493" y="27"/>
                  <a:pt x="496" y="27"/>
                </a:cubicBezTo>
                <a:cubicBezTo>
                  <a:pt x="528" y="23"/>
                  <a:pt x="561" y="21"/>
                  <a:pt x="593" y="17"/>
                </a:cubicBezTo>
                <a:cubicBezTo>
                  <a:pt x="626" y="13"/>
                  <a:pt x="658" y="7"/>
                  <a:pt x="691" y="1"/>
                </a:cubicBezTo>
                <a:cubicBezTo>
                  <a:pt x="693" y="8"/>
                  <a:pt x="695" y="16"/>
                  <a:pt x="697" y="25"/>
                </a:cubicBezTo>
                <a:cubicBezTo>
                  <a:pt x="708" y="81"/>
                  <a:pt x="716" y="138"/>
                  <a:pt x="719" y="196"/>
                </a:cubicBezTo>
                <a:cubicBezTo>
                  <a:pt x="719" y="198"/>
                  <a:pt x="721" y="203"/>
                  <a:pt x="723" y="203"/>
                </a:cubicBezTo>
                <a:cubicBezTo>
                  <a:pt x="725" y="204"/>
                  <a:pt x="729" y="202"/>
                  <a:pt x="732" y="200"/>
                </a:cubicBezTo>
                <a:cubicBezTo>
                  <a:pt x="756" y="178"/>
                  <a:pt x="784" y="170"/>
                  <a:pt x="816" y="182"/>
                </a:cubicBezTo>
                <a:cubicBezTo>
                  <a:pt x="847" y="193"/>
                  <a:pt x="864" y="218"/>
                  <a:pt x="868" y="251"/>
                </a:cubicBezTo>
                <a:cubicBezTo>
                  <a:pt x="872" y="290"/>
                  <a:pt x="839" y="330"/>
                  <a:pt x="799" y="334"/>
                </a:cubicBezTo>
                <a:cubicBezTo>
                  <a:pt x="773" y="338"/>
                  <a:pt x="751" y="330"/>
                  <a:pt x="732" y="312"/>
                </a:cubicBezTo>
                <a:cubicBezTo>
                  <a:pt x="730" y="310"/>
                  <a:pt x="725" y="308"/>
                  <a:pt x="723" y="309"/>
                </a:cubicBezTo>
                <a:cubicBezTo>
                  <a:pt x="720" y="310"/>
                  <a:pt x="719" y="315"/>
                  <a:pt x="718" y="318"/>
                </a:cubicBezTo>
                <a:cubicBezTo>
                  <a:pt x="715" y="381"/>
                  <a:pt x="706" y="444"/>
                  <a:pt x="693" y="506"/>
                </a:cubicBezTo>
                <a:cubicBezTo>
                  <a:pt x="693" y="508"/>
                  <a:pt x="692" y="509"/>
                  <a:pt x="691" y="512"/>
                </a:cubicBezTo>
                <a:cubicBezTo>
                  <a:pt x="674" y="509"/>
                  <a:pt x="658" y="505"/>
                  <a:pt x="641" y="503"/>
                </a:cubicBezTo>
                <a:cubicBezTo>
                  <a:pt x="594" y="497"/>
                  <a:pt x="546" y="491"/>
                  <a:pt x="498" y="486"/>
                </a:cubicBezTo>
                <a:cubicBezTo>
                  <a:pt x="495" y="485"/>
                  <a:pt x="491" y="483"/>
                  <a:pt x="488" y="481"/>
                </a:cubicBezTo>
                <a:cubicBezTo>
                  <a:pt x="489" y="478"/>
                  <a:pt x="490" y="474"/>
                  <a:pt x="492" y="471"/>
                </a:cubicBezTo>
                <a:cubicBezTo>
                  <a:pt x="523" y="439"/>
                  <a:pt x="523" y="390"/>
                  <a:pt x="492" y="360"/>
                </a:cubicBezTo>
                <a:cubicBezTo>
                  <a:pt x="461" y="329"/>
                  <a:pt x="411" y="329"/>
                  <a:pt x="380" y="360"/>
                </a:cubicBezTo>
                <a:cubicBezTo>
                  <a:pt x="349" y="391"/>
                  <a:pt x="349" y="439"/>
                  <a:pt x="380" y="471"/>
                </a:cubicBezTo>
                <a:cubicBezTo>
                  <a:pt x="382" y="474"/>
                  <a:pt x="384" y="478"/>
                  <a:pt x="384" y="481"/>
                </a:cubicBezTo>
                <a:cubicBezTo>
                  <a:pt x="384" y="483"/>
                  <a:pt x="378" y="485"/>
                  <a:pt x="375" y="486"/>
                </a:cubicBezTo>
                <a:cubicBezTo>
                  <a:pt x="313" y="489"/>
                  <a:pt x="251" y="497"/>
                  <a:pt x="189" y="511"/>
                </a:cubicBezTo>
                <a:cubicBezTo>
                  <a:pt x="187" y="511"/>
                  <a:pt x="184" y="511"/>
                  <a:pt x="178" y="51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352593">
            <a:off x="3930924" y="3604030"/>
            <a:ext cx="1115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Technical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39360" y="5045033"/>
            <a:ext cx="1119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Coaching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30450" y="3739802"/>
            <a:ext cx="1165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Keywords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1874527" y="5046827"/>
            <a:ext cx="789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Social</a:t>
            </a:r>
            <a:endParaRPr lang="id-ID" sz="1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6095998" y="1604108"/>
            <a:ext cx="528320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SEO plugin installation and configuration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Webmaster tools management with Google &amp; Bing</a:t>
            </a:r>
          </a:p>
          <a:p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Editorial calendar planning and creation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Copywriting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On-going content optimization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Local directory management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Social media management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6"/>
                </a:solidFill>
              </a:rPr>
              <a:t>Ongoing reporting and analysis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One-on-one coaching and training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On-site and remote group boot camps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Technical SEO audits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Content SEO audits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66907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70"/>
          <p:cNvGrpSpPr/>
          <p:nvPr/>
        </p:nvGrpSpPr>
        <p:grpSpPr>
          <a:xfrm>
            <a:off x="1206500" y="321614"/>
            <a:ext cx="10007600" cy="1646886"/>
            <a:chOff x="6095803" y="310881"/>
            <a:chExt cx="12359700" cy="3293770"/>
          </a:xfrm>
        </p:grpSpPr>
        <p:sp>
          <p:nvSpPr>
            <p:cNvPr id="172" name="TextBox 171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SEO Service</a:t>
              </a:r>
              <a:r>
                <a:rPr lang="en-US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 Rates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173" name="Subtitle 2"/>
            <p:cNvSpPr txBox="1">
              <a:spLocks/>
            </p:cNvSpPr>
            <p:nvPr/>
          </p:nvSpPr>
          <p:spPr>
            <a:xfrm>
              <a:off x="6448061" y="1751216"/>
              <a:ext cx="11655186" cy="1853435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There’s a Lot of Variation in Service Rates for SEO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 smtClean="0">
                  <a:latin typeface="Lato Light"/>
                  <a:cs typeface="Lato Light"/>
                </a:rPr>
                <a:t>Experience and Level of Service Dictate Pricing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29" name="Group 46"/>
          <p:cNvGrpSpPr/>
          <p:nvPr/>
        </p:nvGrpSpPr>
        <p:grpSpPr>
          <a:xfrm>
            <a:off x="1114403" y="5699458"/>
            <a:ext cx="2742514" cy="195791"/>
            <a:chOff x="959691" y="5293588"/>
            <a:chExt cx="2742514" cy="195791"/>
          </a:xfrm>
        </p:grpSpPr>
        <p:grpSp>
          <p:nvGrpSpPr>
            <p:cNvPr id="30" name="Group 142"/>
            <p:cNvGrpSpPr/>
            <p:nvPr/>
          </p:nvGrpSpPr>
          <p:grpSpPr>
            <a:xfrm>
              <a:off x="3027784" y="5293588"/>
              <a:ext cx="674421" cy="195791"/>
              <a:chOff x="2800204" y="3655195"/>
              <a:chExt cx="909464" cy="26402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44" name="Oval 143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2391103" y="5293588"/>
              <a:ext cx="674421" cy="195791"/>
              <a:chOff x="2800204" y="3655195"/>
              <a:chExt cx="909464" cy="264027"/>
            </a:xfrm>
            <a:solidFill>
              <a:schemeClr val="accent5"/>
            </a:solidFill>
          </p:grpSpPr>
          <p:sp>
            <p:nvSpPr>
              <p:cNvPr id="110" name="Oval 109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6" name="Group 30"/>
            <p:cNvGrpSpPr/>
            <p:nvPr/>
          </p:nvGrpSpPr>
          <p:grpSpPr>
            <a:xfrm>
              <a:off x="1754423" y="5293588"/>
              <a:ext cx="674421" cy="195791"/>
              <a:chOff x="1941143" y="3655195"/>
              <a:chExt cx="909464" cy="264027"/>
            </a:xfrm>
            <a:solidFill>
              <a:schemeClr val="accent5"/>
            </a:solidFill>
          </p:grpSpPr>
          <p:sp>
            <p:nvSpPr>
              <p:cNvPr id="108" name="Oval 107"/>
              <p:cNvSpPr/>
              <p:nvPr/>
            </p:nvSpPr>
            <p:spPr>
              <a:xfrm>
                <a:off x="2586580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1941143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27" name="Group 29"/>
            <p:cNvGrpSpPr/>
            <p:nvPr/>
          </p:nvGrpSpPr>
          <p:grpSpPr>
            <a:xfrm>
              <a:off x="1117742" y="5293588"/>
              <a:ext cx="674421" cy="195791"/>
              <a:chOff x="1085592" y="3655195"/>
              <a:chExt cx="909464" cy="264027"/>
            </a:xfrm>
            <a:solidFill>
              <a:schemeClr val="accent5"/>
            </a:solidFill>
          </p:grpSpPr>
          <p:sp>
            <p:nvSpPr>
              <p:cNvPr id="106" name="Oval 105"/>
              <p:cNvSpPr/>
              <p:nvPr/>
            </p:nvSpPr>
            <p:spPr>
              <a:xfrm>
                <a:off x="1731029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85592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7" name="Oval 26"/>
            <p:cNvSpPr/>
            <p:nvPr/>
          </p:nvSpPr>
          <p:spPr>
            <a:xfrm>
              <a:off x="959691" y="5293588"/>
              <a:ext cx="195791" cy="19579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8" name="Group 42"/>
          <p:cNvGrpSpPr/>
          <p:nvPr/>
        </p:nvGrpSpPr>
        <p:grpSpPr>
          <a:xfrm>
            <a:off x="1114403" y="4977518"/>
            <a:ext cx="2742514" cy="195791"/>
            <a:chOff x="959691" y="4888063"/>
            <a:chExt cx="2742514" cy="195791"/>
          </a:xfrm>
        </p:grpSpPr>
        <p:grpSp>
          <p:nvGrpSpPr>
            <p:cNvPr id="229" name="Group 163"/>
            <p:cNvGrpSpPr/>
            <p:nvPr/>
          </p:nvGrpSpPr>
          <p:grpSpPr>
            <a:xfrm>
              <a:off x="3027784" y="4888063"/>
              <a:ext cx="674421" cy="195791"/>
              <a:chOff x="2800204" y="3655195"/>
              <a:chExt cx="909464" cy="264027"/>
            </a:xfrm>
            <a:solidFill>
              <a:schemeClr val="accent4"/>
            </a:solidFill>
          </p:grpSpPr>
          <p:sp>
            <p:nvSpPr>
              <p:cNvPr id="166" name="Oval 165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0" name="Group 156"/>
            <p:cNvGrpSpPr/>
            <p:nvPr/>
          </p:nvGrpSpPr>
          <p:grpSpPr>
            <a:xfrm>
              <a:off x="2391103" y="4888063"/>
              <a:ext cx="674421" cy="195791"/>
              <a:chOff x="2800204" y="3655195"/>
              <a:chExt cx="909464" cy="264027"/>
            </a:xfrm>
            <a:solidFill>
              <a:schemeClr val="accent4"/>
            </a:solidFill>
          </p:grpSpPr>
          <p:sp>
            <p:nvSpPr>
              <p:cNvPr id="159" name="Oval 158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1" name="Group 152"/>
            <p:cNvGrpSpPr/>
            <p:nvPr/>
          </p:nvGrpSpPr>
          <p:grpSpPr>
            <a:xfrm>
              <a:off x="1754423" y="4888063"/>
              <a:ext cx="674421" cy="195791"/>
              <a:chOff x="1941143" y="3655195"/>
              <a:chExt cx="909464" cy="264027"/>
            </a:xfrm>
            <a:solidFill>
              <a:schemeClr val="accent4"/>
            </a:solidFill>
          </p:grpSpPr>
          <p:sp>
            <p:nvSpPr>
              <p:cNvPr id="154" name="Oval 153"/>
              <p:cNvSpPr/>
              <p:nvPr/>
            </p:nvSpPr>
            <p:spPr>
              <a:xfrm>
                <a:off x="2586580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1941143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2" name="Group 147"/>
            <p:cNvGrpSpPr/>
            <p:nvPr/>
          </p:nvGrpSpPr>
          <p:grpSpPr>
            <a:xfrm>
              <a:off x="1117742" y="4888063"/>
              <a:ext cx="674421" cy="195791"/>
              <a:chOff x="1085592" y="3655195"/>
              <a:chExt cx="909464" cy="264027"/>
            </a:xfrm>
            <a:solidFill>
              <a:schemeClr val="accent4"/>
            </a:solidFill>
          </p:grpSpPr>
          <p:sp>
            <p:nvSpPr>
              <p:cNvPr id="151" name="Oval 150"/>
              <p:cNvSpPr/>
              <p:nvPr/>
            </p:nvSpPr>
            <p:spPr>
              <a:xfrm>
                <a:off x="1731029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/>
              <p:cNvSpPr/>
              <p:nvPr/>
            </p:nvSpPr>
            <p:spPr>
              <a:xfrm>
                <a:off x="1085592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61" name="Oval 160"/>
            <p:cNvSpPr/>
            <p:nvPr/>
          </p:nvSpPr>
          <p:spPr>
            <a:xfrm>
              <a:off x="959691" y="4888063"/>
              <a:ext cx="195791" cy="19579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3" name="Group 41"/>
          <p:cNvGrpSpPr/>
          <p:nvPr/>
        </p:nvGrpSpPr>
        <p:grpSpPr>
          <a:xfrm>
            <a:off x="1114403" y="4255577"/>
            <a:ext cx="2742514" cy="195791"/>
            <a:chOff x="959691" y="4482538"/>
            <a:chExt cx="2742514" cy="195791"/>
          </a:xfrm>
        </p:grpSpPr>
        <p:grpSp>
          <p:nvGrpSpPr>
            <p:cNvPr id="234" name="Group 182"/>
            <p:cNvGrpSpPr/>
            <p:nvPr/>
          </p:nvGrpSpPr>
          <p:grpSpPr>
            <a:xfrm>
              <a:off x="3027784" y="4482538"/>
              <a:ext cx="674421" cy="195791"/>
              <a:chOff x="2800204" y="3655195"/>
              <a:chExt cx="909464" cy="26402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84" name="Oval 183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5" name="Group 178"/>
            <p:cNvGrpSpPr/>
            <p:nvPr/>
          </p:nvGrpSpPr>
          <p:grpSpPr>
            <a:xfrm>
              <a:off x="2391103" y="4482538"/>
              <a:ext cx="674421" cy="195791"/>
              <a:chOff x="2800204" y="3655195"/>
              <a:chExt cx="909464" cy="26402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80" name="Oval 179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6" name="Group 175"/>
            <p:cNvGrpSpPr/>
            <p:nvPr/>
          </p:nvGrpSpPr>
          <p:grpSpPr>
            <a:xfrm>
              <a:off x="1754423" y="4482538"/>
              <a:ext cx="674421" cy="195791"/>
              <a:chOff x="1941143" y="3655195"/>
              <a:chExt cx="909464" cy="264027"/>
            </a:xfrm>
            <a:solidFill>
              <a:schemeClr val="accent3"/>
            </a:solidFill>
          </p:grpSpPr>
          <p:sp>
            <p:nvSpPr>
              <p:cNvPr id="177" name="Oval 176"/>
              <p:cNvSpPr/>
              <p:nvPr/>
            </p:nvSpPr>
            <p:spPr>
              <a:xfrm>
                <a:off x="2586580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1941143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7" name="Group 169"/>
            <p:cNvGrpSpPr/>
            <p:nvPr/>
          </p:nvGrpSpPr>
          <p:grpSpPr>
            <a:xfrm>
              <a:off x="1117742" y="4482538"/>
              <a:ext cx="674421" cy="195791"/>
              <a:chOff x="1085592" y="3655195"/>
              <a:chExt cx="909464" cy="264027"/>
            </a:xfrm>
            <a:solidFill>
              <a:schemeClr val="accent3"/>
            </a:solidFill>
          </p:grpSpPr>
          <p:sp>
            <p:nvSpPr>
              <p:cNvPr id="174" name="Oval 173"/>
              <p:cNvSpPr/>
              <p:nvPr/>
            </p:nvSpPr>
            <p:spPr>
              <a:xfrm>
                <a:off x="1731029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1085592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82" name="Oval 181"/>
            <p:cNvSpPr/>
            <p:nvPr/>
          </p:nvSpPr>
          <p:spPr>
            <a:xfrm>
              <a:off x="959691" y="4482538"/>
              <a:ext cx="195791" cy="19579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8" name="Group 40"/>
          <p:cNvGrpSpPr/>
          <p:nvPr/>
        </p:nvGrpSpPr>
        <p:grpSpPr>
          <a:xfrm>
            <a:off x="1114403" y="3533636"/>
            <a:ext cx="2742514" cy="195791"/>
            <a:chOff x="959691" y="4077014"/>
            <a:chExt cx="2742514" cy="195791"/>
          </a:xfrm>
        </p:grpSpPr>
        <p:grpSp>
          <p:nvGrpSpPr>
            <p:cNvPr id="239" name="Group 195"/>
            <p:cNvGrpSpPr/>
            <p:nvPr/>
          </p:nvGrpSpPr>
          <p:grpSpPr>
            <a:xfrm>
              <a:off x="3027784" y="4077014"/>
              <a:ext cx="674421" cy="195791"/>
              <a:chOff x="2800204" y="3655195"/>
              <a:chExt cx="909464" cy="264027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197" name="Oval 196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0" name="Group 191"/>
            <p:cNvGrpSpPr/>
            <p:nvPr/>
          </p:nvGrpSpPr>
          <p:grpSpPr>
            <a:xfrm>
              <a:off x="2391103" y="4077014"/>
              <a:ext cx="674421" cy="195791"/>
              <a:chOff x="2800204" y="3655195"/>
              <a:chExt cx="909464" cy="264027"/>
            </a:xfrm>
            <a:solidFill>
              <a:schemeClr val="accent2"/>
            </a:solidFill>
          </p:grpSpPr>
          <p:sp>
            <p:nvSpPr>
              <p:cNvPr id="193" name="Oval 192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1" name="Group 188"/>
            <p:cNvGrpSpPr/>
            <p:nvPr/>
          </p:nvGrpSpPr>
          <p:grpSpPr>
            <a:xfrm>
              <a:off x="1754423" y="4077014"/>
              <a:ext cx="674421" cy="195791"/>
              <a:chOff x="1941143" y="3655195"/>
              <a:chExt cx="909464" cy="264027"/>
            </a:xfrm>
            <a:solidFill>
              <a:schemeClr val="accent2"/>
            </a:solidFill>
          </p:grpSpPr>
          <p:sp>
            <p:nvSpPr>
              <p:cNvPr id="190" name="Oval 189"/>
              <p:cNvSpPr/>
              <p:nvPr/>
            </p:nvSpPr>
            <p:spPr>
              <a:xfrm>
                <a:off x="2586580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941143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2" name="Group 185"/>
            <p:cNvGrpSpPr/>
            <p:nvPr/>
          </p:nvGrpSpPr>
          <p:grpSpPr>
            <a:xfrm>
              <a:off x="1117742" y="4077014"/>
              <a:ext cx="674421" cy="195791"/>
              <a:chOff x="1085592" y="3655195"/>
              <a:chExt cx="909464" cy="264027"/>
            </a:xfrm>
            <a:solidFill>
              <a:schemeClr val="accent2"/>
            </a:solidFill>
          </p:grpSpPr>
          <p:sp>
            <p:nvSpPr>
              <p:cNvPr id="187" name="Oval 186"/>
              <p:cNvSpPr/>
              <p:nvPr/>
            </p:nvSpPr>
            <p:spPr>
              <a:xfrm>
                <a:off x="1731029" y="3655195"/>
                <a:ext cx="264027" cy="2640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1085592" y="3728884"/>
                <a:ext cx="686647" cy="11061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95" name="Oval 194"/>
            <p:cNvSpPr/>
            <p:nvPr/>
          </p:nvSpPr>
          <p:spPr>
            <a:xfrm>
              <a:off x="959691" y="4077014"/>
              <a:ext cx="195791" cy="19579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3" name="Group 38"/>
          <p:cNvGrpSpPr/>
          <p:nvPr/>
        </p:nvGrpSpPr>
        <p:grpSpPr>
          <a:xfrm>
            <a:off x="1114403" y="2811695"/>
            <a:ext cx="2742514" cy="195791"/>
            <a:chOff x="959691" y="3671490"/>
            <a:chExt cx="2742514" cy="195791"/>
          </a:xfrm>
        </p:grpSpPr>
        <p:grpSp>
          <p:nvGrpSpPr>
            <p:cNvPr id="244" name="Group 208"/>
            <p:cNvGrpSpPr/>
            <p:nvPr/>
          </p:nvGrpSpPr>
          <p:grpSpPr>
            <a:xfrm>
              <a:off x="3027784" y="3671490"/>
              <a:ext cx="674421" cy="195791"/>
              <a:chOff x="2800204" y="3655195"/>
              <a:chExt cx="909464" cy="264027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5" name="Group 204"/>
            <p:cNvGrpSpPr/>
            <p:nvPr/>
          </p:nvGrpSpPr>
          <p:grpSpPr>
            <a:xfrm>
              <a:off x="2391103" y="3671490"/>
              <a:ext cx="674421" cy="195791"/>
              <a:chOff x="2800204" y="3655195"/>
              <a:chExt cx="909464" cy="264027"/>
            </a:xfrm>
          </p:grpSpPr>
          <p:sp>
            <p:nvSpPr>
              <p:cNvPr id="206" name="Oval 205"/>
              <p:cNvSpPr/>
              <p:nvPr/>
            </p:nvSpPr>
            <p:spPr>
              <a:xfrm>
                <a:off x="3445641" y="3655195"/>
                <a:ext cx="264027" cy="26402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/>
              <p:cNvSpPr/>
              <p:nvPr/>
            </p:nvSpPr>
            <p:spPr>
              <a:xfrm>
                <a:off x="2800204" y="3728884"/>
                <a:ext cx="686647" cy="11061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6" name="Group 201"/>
            <p:cNvGrpSpPr/>
            <p:nvPr/>
          </p:nvGrpSpPr>
          <p:grpSpPr>
            <a:xfrm>
              <a:off x="1754423" y="3671490"/>
              <a:ext cx="674421" cy="195791"/>
              <a:chOff x="1941143" y="3655195"/>
              <a:chExt cx="909464" cy="264027"/>
            </a:xfrm>
          </p:grpSpPr>
          <p:sp>
            <p:nvSpPr>
              <p:cNvPr id="203" name="Oval 202"/>
              <p:cNvSpPr/>
              <p:nvPr/>
            </p:nvSpPr>
            <p:spPr>
              <a:xfrm>
                <a:off x="2586580" y="3655195"/>
                <a:ext cx="264027" cy="26402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/>
              <p:cNvSpPr/>
              <p:nvPr/>
            </p:nvSpPr>
            <p:spPr>
              <a:xfrm>
                <a:off x="1941143" y="3728884"/>
                <a:ext cx="686647" cy="1106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47" name="Group 198"/>
            <p:cNvGrpSpPr/>
            <p:nvPr/>
          </p:nvGrpSpPr>
          <p:grpSpPr>
            <a:xfrm>
              <a:off x="1117742" y="3671490"/>
              <a:ext cx="674421" cy="195791"/>
              <a:chOff x="1085592" y="3655195"/>
              <a:chExt cx="909464" cy="264027"/>
            </a:xfrm>
          </p:grpSpPr>
          <p:sp>
            <p:nvSpPr>
              <p:cNvPr id="200" name="Oval 199"/>
              <p:cNvSpPr/>
              <p:nvPr/>
            </p:nvSpPr>
            <p:spPr>
              <a:xfrm>
                <a:off x="1731029" y="3655195"/>
                <a:ext cx="264027" cy="26402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/>
              <p:cNvSpPr/>
              <p:nvPr/>
            </p:nvSpPr>
            <p:spPr>
              <a:xfrm>
                <a:off x="1085592" y="3728884"/>
                <a:ext cx="686647" cy="1106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8" name="Oval 207"/>
            <p:cNvSpPr/>
            <p:nvPr/>
          </p:nvSpPr>
          <p:spPr>
            <a:xfrm>
              <a:off x="959691" y="3671490"/>
              <a:ext cx="195791" cy="19579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7" name="TextBox 216"/>
          <p:cNvSpPr txBox="1"/>
          <p:nvPr/>
        </p:nvSpPr>
        <p:spPr>
          <a:xfrm flipH="1">
            <a:off x="1114403" y="2340880"/>
            <a:ext cx="1469764" cy="4154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cs typeface="Lato Regular"/>
              </a:rPr>
              <a:t>Hourly Rates</a:t>
            </a:r>
            <a:endParaRPr lang="id-ID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218" name="TextBox 217"/>
          <p:cNvSpPr txBox="1"/>
          <p:nvPr/>
        </p:nvSpPr>
        <p:spPr>
          <a:xfrm flipH="1">
            <a:off x="1114403" y="3062821"/>
            <a:ext cx="2687025" cy="4154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cs typeface="Lato Regular"/>
              </a:rPr>
              <a:t>Local - Monthly Retainers</a:t>
            </a:r>
            <a:endParaRPr lang="id-ID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219" name="TextBox 218"/>
          <p:cNvSpPr txBox="1"/>
          <p:nvPr/>
        </p:nvSpPr>
        <p:spPr>
          <a:xfrm flipH="1">
            <a:off x="1114403" y="3784762"/>
            <a:ext cx="3064661" cy="4154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cs typeface="Lato Regular"/>
              </a:rPr>
              <a:t>National – Monthly Retainers</a:t>
            </a:r>
            <a:endParaRPr lang="id-ID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220" name="TextBox 219"/>
          <p:cNvSpPr txBox="1"/>
          <p:nvPr/>
        </p:nvSpPr>
        <p:spPr>
          <a:xfrm flipH="1">
            <a:off x="1114403" y="4506703"/>
            <a:ext cx="2048904" cy="4154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cs typeface="Lato Regular"/>
              </a:rPr>
              <a:t>Project Based Fees</a:t>
            </a:r>
            <a:endParaRPr lang="id-ID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221" name="TextBox 220"/>
          <p:cNvSpPr txBox="1"/>
          <p:nvPr/>
        </p:nvSpPr>
        <p:spPr>
          <a:xfrm flipH="1">
            <a:off x="1114403" y="5228644"/>
            <a:ext cx="1306333" cy="415480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solidFill>
                  <a:schemeClr val="tx2"/>
                </a:solidFill>
                <a:cs typeface="Lato Regular"/>
              </a:rPr>
              <a:t>SEO Audits</a:t>
            </a:r>
            <a:endParaRPr lang="id-ID" dirty="0">
              <a:solidFill>
                <a:schemeClr val="tx2"/>
              </a:solidFill>
              <a:cs typeface="Lato Regular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056349" y="2642889"/>
            <a:ext cx="165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+mj-lt"/>
              </a:rPr>
              <a:t>$75 - $300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4056349" y="3351330"/>
            <a:ext cx="1827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+mj-lt"/>
              </a:rPr>
              <a:t>$500 - $750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056349" y="4058896"/>
            <a:ext cx="2340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+mj-lt"/>
              </a:rPr>
              <a:t>$1,000 - $5,000</a:t>
            </a:r>
            <a:endParaRPr lang="en-US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4056349" y="4805437"/>
            <a:ext cx="2512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+mj-lt"/>
              </a:rPr>
              <a:t>$1,000 - $20,000</a:t>
            </a:r>
            <a:endParaRPr lang="en-US" sz="24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56349" y="5533506"/>
            <a:ext cx="2084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5"/>
                </a:solidFill>
                <a:latin typeface="+mj-lt"/>
              </a:rPr>
              <a:t>$300 - $3,000</a:t>
            </a:r>
            <a:endParaRPr lang="en-US" sz="2400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183" name="Group 182"/>
          <p:cNvGrpSpPr/>
          <p:nvPr/>
        </p:nvGrpSpPr>
        <p:grpSpPr>
          <a:xfrm>
            <a:off x="6899896" y="4144847"/>
            <a:ext cx="1213446" cy="1213446"/>
            <a:chOff x="3877296" y="4144847"/>
            <a:chExt cx="1213446" cy="1213446"/>
          </a:xfrm>
        </p:grpSpPr>
        <p:sp>
          <p:nvSpPr>
            <p:cNvPr id="186" name="Freeform 34"/>
            <p:cNvSpPr>
              <a:spLocks/>
            </p:cNvSpPr>
            <p:nvPr/>
          </p:nvSpPr>
          <p:spPr bwMode="auto">
            <a:xfrm>
              <a:off x="3877296" y="4144847"/>
              <a:ext cx="1213446" cy="1213446"/>
            </a:xfrm>
            <a:custGeom>
              <a:avLst/>
              <a:gdLst>
                <a:gd name="T0" fmla="*/ 630 w 690"/>
                <a:gd name="T1" fmla="*/ 237 h 690"/>
                <a:gd name="T2" fmla="*/ 453 w 690"/>
                <a:gd name="T3" fmla="*/ 630 h 690"/>
                <a:gd name="T4" fmla="*/ 60 w 690"/>
                <a:gd name="T5" fmla="*/ 453 h 690"/>
                <a:gd name="T6" fmla="*/ 237 w 690"/>
                <a:gd name="T7" fmla="*/ 60 h 690"/>
                <a:gd name="T8" fmla="*/ 630 w 690"/>
                <a:gd name="T9" fmla="*/ 237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690">
                  <a:moveTo>
                    <a:pt x="630" y="237"/>
                  </a:moveTo>
                  <a:cubicBezTo>
                    <a:pt x="690" y="394"/>
                    <a:pt x="611" y="570"/>
                    <a:pt x="453" y="630"/>
                  </a:cubicBezTo>
                  <a:cubicBezTo>
                    <a:pt x="296" y="690"/>
                    <a:pt x="120" y="611"/>
                    <a:pt x="60" y="453"/>
                  </a:cubicBezTo>
                  <a:cubicBezTo>
                    <a:pt x="0" y="296"/>
                    <a:pt x="79" y="120"/>
                    <a:pt x="237" y="60"/>
                  </a:cubicBezTo>
                  <a:cubicBezTo>
                    <a:pt x="394" y="0"/>
                    <a:pt x="570" y="79"/>
                    <a:pt x="630" y="2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35"/>
            <p:cNvSpPr>
              <a:spLocks/>
            </p:cNvSpPr>
            <p:nvPr/>
          </p:nvSpPr>
          <p:spPr bwMode="auto">
            <a:xfrm>
              <a:off x="3975442" y="4243737"/>
              <a:ext cx="1017154" cy="1016410"/>
            </a:xfrm>
            <a:custGeom>
              <a:avLst/>
              <a:gdLst>
                <a:gd name="T0" fmla="*/ 528 w 578"/>
                <a:gd name="T1" fmla="*/ 198 h 578"/>
                <a:gd name="T2" fmla="*/ 380 w 578"/>
                <a:gd name="T3" fmla="*/ 528 h 578"/>
                <a:gd name="T4" fmla="*/ 50 w 578"/>
                <a:gd name="T5" fmla="*/ 380 h 578"/>
                <a:gd name="T6" fmla="*/ 198 w 578"/>
                <a:gd name="T7" fmla="*/ 50 h 578"/>
                <a:gd name="T8" fmla="*/ 528 w 578"/>
                <a:gd name="T9" fmla="*/ 19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578">
                  <a:moveTo>
                    <a:pt x="528" y="198"/>
                  </a:moveTo>
                  <a:cubicBezTo>
                    <a:pt x="578" y="330"/>
                    <a:pt x="512" y="478"/>
                    <a:pt x="380" y="528"/>
                  </a:cubicBezTo>
                  <a:cubicBezTo>
                    <a:pt x="248" y="578"/>
                    <a:pt x="100" y="512"/>
                    <a:pt x="50" y="380"/>
                  </a:cubicBezTo>
                  <a:cubicBezTo>
                    <a:pt x="0" y="248"/>
                    <a:pt x="66" y="100"/>
                    <a:pt x="198" y="50"/>
                  </a:cubicBezTo>
                  <a:cubicBezTo>
                    <a:pt x="330" y="0"/>
                    <a:pt x="478" y="66"/>
                    <a:pt x="528" y="1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auto">
            <a:xfrm>
              <a:off x="4007414" y="4274966"/>
              <a:ext cx="951723" cy="953210"/>
            </a:xfrm>
            <a:custGeom>
              <a:avLst/>
              <a:gdLst>
                <a:gd name="T0" fmla="*/ 495 w 541"/>
                <a:gd name="T1" fmla="*/ 186 h 542"/>
                <a:gd name="T2" fmla="*/ 356 w 541"/>
                <a:gd name="T3" fmla="*/ 495 h 542"/>
                <a:gd name="T4" fmla="*/ 47 w 541"/>
                <a:gd name="T5" fmla="*/ 356 h 542"/>
                <a:gd name="T6" fmla="*/ 186 w 541"/>
                <a:gd name="T7" fmla="*/ 47 h 542"/>
                <a:gd name="T8" fmla="*/ 495 w 541"/>
                <a:gd name="T9" fmla="*/ 186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42">
                  <a:moveTo>
                    <a:pt x="495" y="186"/>
                  </a:moveTo>
                  <a:cubicBezTo>
                    <a:pt x="541" y="310"/>
                    <a:pt x="479" y="448"/>
                    <a:pt x="356" y="495"/>
                  </a:cubicBezTo>
                  <a:cubicBezTo>
                    <a:pt x="232" y="542"/>
                    <a:pt x="94" y="479"/>
                    <a:pt x="47" y="356"/>
                  </a:cubicBezTo>
                  <a:cubicBezTo>
                    <a:pt x="0" y="232"/>
                    <a:pt x="62" y="94"/>
                    <a:pt x="186" y="47"/>
                  </a:cubicBezTo>
                  <a:cubicBezTo>
                    <a:pt x="310" y="0"/>
                    <a:pt x="448" y="63"/>
                    <a:pt x="495" y="1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37"/>
            <p:cNvSpPr>
              <a:spLocks/>
            </p:cNvSpPr>
            <p:nvPr/>
          </p:nvSpPr>
          <p:spPr bwMode="auto">
            <a:xfrm>
              <a:off x="4320442" y="4371625"/>
              <a:ext cx="61713" cy="61713"/>
            </a:xfrm>
            <a:custGeom>
              <a:avLst/>
              <a:gdLst>
                <a:gd name="T0" fmla="*/ 32 w 35"/>
                <a:gd name="T1" fmla="*/ 12 h 35"/>
                <a:gd name="T2" fmla="*/ 23 w 35"/>
                <a:gd name="T3" fmla="*/ 32 h 35"/>
                <a:gd name="T4" fmla="*/ 3 w 35"/>
                <a:gd name="T5" fmla="*/ 23 h 35"/>
                <a:gd name="T6" fmla="*/ 12 w 35"/>
                <a:gd name="T7" fmla="*/ 3 h 35"/>
                <a:gd name="T8" fmla="*/ 32 w 35"/>
                <a:gd name="T9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32" y="12"/>
                  </a:moveTo>
                  <a:cubicBezTo>
                    <a:pt x="35" y="20"/>
                    <a:pt x="31" y="29"/>
                    <a:pt x="23" y="32"/>
                  </a:cubicBezTo>
                  <a:cubicBezTo>
                    <a:pt x="15" y="35"/>
                    <a:pt x="6" y="31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9" y="4"/>
                    <a:pt x="32" y="12"/>
                  </a:cubicBezTo>
                  <a:close/>
                </a:path>
              </a:pathLst>
            </a:custGeom>
            <a:solidFill>
              <a:srgbClr val="37557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38"/>
            <p:cNvSpPr>
              <a:spLocks/>
            </p:cNvSpPr>
            <p:nvPr/>
          </p:nvSpPr>
          <p:spPr bwMode="auto">
            <a:xfrm>
              <a:off x="4333082" y="4384265"/>
              <a:ext cx="36433" cy="36433"/>
            </a:xfrm>
            <a:custGeom>
              <a:avLst/>
              <a:gdLst>
                <a:gd name="T0" fmla="*/ 19 w 21"/>
                <a:gd name="T1" fmla="*/ 7 h 21"/>
                <a:gd name="T2" fmla="*/ 14 w 21"/>
                <a:gd name="T3" fmla="*/ 19 h 21"/>
                <a:gd name="T4" fmla="*/ 2 w 21"/>
                <a:gd name="T5" fmla="*/ 14 h 21"/>
                <a:gd name="T6" fmla="*/ 7 w 21"/>
                <a:gd name="T7" fmla="*/ 2 h 21"/>
                <a:gd name="T8" fmla="*/ 19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9" y="7"/>
                  </a:moveTo>
                  <a:cubicBezTo>
                    <a:pt x="21" y="12"/>
                    <a:pt x="19" y="18"/>
                    <a:pt x="14" y="19"/>
                  </a:cubicBezTo>
                  <a:cubicBezTo>
                    <a:pt x="9" y="21"/>
                    <a:pt x="3" y="19"/>
                    <a:pt x="2" y="14"/>
                  </a:cubicBezTo>
                  <a:cubicBezTo>
                    <a:pt x="0" y="9"/>
                    <a:pt x="2" y="3"/>
                    <a:pt x="7" y="2"/>
                  </a:cubicBezTo>
                  <a:cubicBezTo>
                    <a:pt x="12" y="0"/>
                    <a:pt x="18" y="2"/>
                    <a:pt x="19" y="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39"/>
            <p:cNvSpPr>
              <a:spLocks/>
            </p:cNvSpPr>
            <p:nvPr/>
          </p:nvSpPr>
          <p:spPr bwMode="auto">
            <a:xfrm>
              <a:off x="4123406" y="4579071"/>
              <a:ext cx="38664" cy="38664"/>
            </a:xfrm>
            <a:custGeom>
              <a:avLst/>
              <a:gdLst>
                <a:gd name="T0" fmla="*/ 15 w 22"/>
                <a:gd name="T1" fmla="*/ 2 h 22"/>
                <a:gd name="T2" fmla="*/ 20 w 22"/>
                <a:gd name="T3" fmla="*/ 15 h 22"/>
                <a:gd name="T4" fmla="*/ 7 w 22"/>
                <a:gd name="T5" fmla="*/ 20 h 22"/>
                <a:gd name="T6" fmla="*/ 3 w 22"/>
                <a:gd name="T7" fmla="*/ 7 h 22"/>
                <a:gd name="T8" fmla="*/ 15 w 22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15" y="2"/>
                  </a:moveTo>
                  <a:cubicBezTo>
                    <a:pt x="20" y="4"/>
                    <a:pt x="22" y="10"/>
                    <a:pt x="20" y="15"/>
                  </a:cubicBezTo>
                  <a:cubicBezTo>
                    <a:pt x="18" y="20"/>
                    <a:pt x="12" y="22"/>
                    <a:pt x="7" y="20"/>
                  </a:cubicBezTo>
                  <a:cubicBezTo>
                    <a:pt x="2" y="17"/>
                    <a:pt x="0" y="12"/>
                    <a:pt x="3" y="7"/>
                  </a:cubicBezTo>
                  <a:cubicBezTo>
                    <a:pt x="5" y="2"/>
                    <a:pt x="10" y="0"/>
                    <a:pt x="15" y="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40"/>
            <p:cNvSpPr>
              <a:spLocks/>
            </p:cNvSpPr>
            <p:nvPr/>
          </p:nvSpPr>
          <p:spPr bwMode="auto">
            <a:xfrm>
              <a:off x="4116714" y="4866075"/>
              <a:ext cx="36433" cy="36433"/>
            </a:xfrm>
            <a:custGeom>
              <a:avLst/>
              <a:gdLst>
                <a:gd name="T0" fmla="*/ 7 w 21"/>
                <a:gd name="T1" fmla="*/ 1 h 21"/>
                <a:gd name="T2" fmla="*/ 19 w 21"/>
                <a:gd name="T3" fmla="*/ 7 h 21"/>
                <a:gd name="T4" fmla="*/ 14 w 21"/>
                <a:gd name="T5" fmla="*/ 19 h 21"/>
                <a:gd name="T6" fmla="*/ 1 w 21"/>
                <a:gd name="T7" fmla="*/ 14 h 21"/>
                <a:gd name="T8" fmla="*/ 7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7" y="1"/>
                  </a:moveTo>
                  <a:cubicBezTo>
                    <a:pt x="12" y="0"/>
                    <a:pt x="17" y="2"/>
                    <a:pt x="19" y="7"/>
                  </a:cubicBezTo>
                  <a:cubicBezTo>
                    <a:pt x="21" y="12"/>
                    <a:pt x="19" y="17"/>
                    <a:pt x="14" y="19"/>
                  </a:cubicBezTo>
                  <a:cubicBezTo>
                    <a:pt x="9" y="21"/>
                    <a:pt x="3" y="19"/>
                    <a:pt x="1" y="14"/>
                  </a:cubicBezTo>
                  <a:cubicBezTo>
                    <a:pt x="0" y="9"/>
                    <a:pt x="2" y="3"/>
                    <a:pt x="7" y="1"/>
                  </a:cubicBezTo>
                  <a:close/>
                </a:path>
              </a:pathLst>
            </a:custGeom>
            <a:solidFill>
              <a:srgbClr val="37557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41"/>
            <p:cNvSpPr>
              <a:spLocks/>
            </p:cNvSpPr>
            <p:nvPr/>
          </p:nvSpPr>
          <p:spPr bwMode="auto">
            <a:xfrm>
              <a:off x="4311519" y="5073520"/>
              <a:ext cx="38664" cy="38664"/>
            </a:xfrm>
            <a:custGeom>
              <a:avLst/>
              <a:gdLst>
                <a:gd name="T0" fmla="*/ 2 w 22"/>
                <a:gd name="T1" fmla="*/ 7 h 22"/>
                <a:gd name="T2" fmla="*/ 15 w 22"/>
                <a:gd name="T3" fmla="*/ 2 h 22"/>
                <a:gd name="T4" fmla="*/ 20 w 22"/>
                <a:gd name="T5" fmla="*/ 15 h 22"/>
                <a:gd name="T6" fmla="*/ 7 w 22"/>
                <a:gd name="T7" fmla="*/ 19 h 22"/>
                <a:gd name="T8" fmla="*/ 2 w 22"/>
                <a:gd name="T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" y="7"/>
                  </a:moveTo>
                  <a:cubicBezTo>
                    <a:pt x="4" y="2"/>
                    <a:pt x="10" y="0"/>
                    <a:pt x="15" y="2"/>
                  </a:cubicBezTo>
                  <a:cubicBezTo>
                    <a:pt x="20" y="4"/>
                    <a:pt x="22" y="10"/>
                    <a:pt x="20" y="15"/>
                  </a:cubicBezTo>
                  <a:cubicBezTo>
                    <a:pt x="17" y="19"/>
                    <a:pt x="12" y="22"/>
                    <a:pt x="7" y="19"/>
                  </a:cubicBezTo>
                  <a:cubicBezTo>
                    <a:pt x="2" y="17"/>
                    <a:pt x="0" y="12"/>
                    <a:pt x="2" y="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42"/>
            <p:cNvSpPr>
              <a:spLocks/>
            </p:cNvSpPr>
            <p:nvPr/>
          </p:nvSpPr>
          <p:spPr bwMode="auto">
            <a:xfrm>
              <a:off x="4596293" y="5082443"/>
              <a:ext cx="38664" cy="36433"/>
            </a:xfrm>
            <a:custGeom>
              <a:avLst/>
              <a:gdLst>
                <a:gd name="T0" fmla="*/ 2 w 22"/>
                <a:gd name="T1" fmla="*/ 14 h 21"/>
                <a:gd name="T2" fmla="*/ 8 w 22"/>
                <a:gd name="T3" fmla="*/ 2 h 21"/>
                <a:gd name="T4" fmla="*/ 20 w 22"/>
                <a:gd name="T5" fmla="*/ 7 h 21"/>
                <a:gd name="T6" fmla="*/ 15 w 22"/>
                <a:gd name="T7" fmla="*/ 19 h 21"/>
                <a:gd name="T8" fmla="*/ 2 w 22"/>
                <a:gd name="T9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2" y="14"/>
                  </a:moveTo>
                  <a:cubicBezTo>
                    <a:pt x="0" y="9"/>
                    <a:pt x="3" y="3"/>
                    <a:pt x="8" y="2"/>
                  </a:cubicBezTo>
                  <a:cubicBezTo>
                    <a:pt x="13" y="0"/>
                    <a:pt x="18" y="2"/>
                    <a:pt x="20" y="7"/>
                  </a:cubicBezTo>
                  <a:cubicBezTo>
                    <a:pt x="22" y="12"/>
                    <a:pt x="20" y="18"/>
                    <a:pt x="15" y="19"/>
                  </a:cubicBezTo>
                  <a:cubicBezTo>
                    <a:pt x="10" y="21"/>
                    <a:pt x="4" y="19"/>
                    <a:pt x="2" y="14"/>
                  </a:cubicBezTo>
                  <a:close/>
                </a:path>
              </a:pathLst>
            </a:custGeom>
            <a:solidFill>
              <a:srgbClr val="37557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43"/>
            <p:cNvSpPr>
              <a:spLocks/>
            </p:cNvSpPr>
            <p:nvPr/>
          </p:nvSpPr>
          <p:spPr bwMode="auto">
            <a:xfrm>
              <a:off x="4805969" y="4885406"/>
              <a:ext cx="36433" cy="38664"/>
            </a:xfrm>
            <a:custGeom>
              <a:avLst/>
              <a:gdLst>
                <a:gd name="T0" fmla="*/ 7 w 21"/>
                <a:gd name="T1" fmla="*/ 20 h 22"/>
                <a:gd name="T2" fmla="*/ 2 w 21"/>
                <a:gd name="T3" fmla="*/ 7 h 22"/>
                <a:gd name="T4" fmla="*/ 14 w 21"/>
                <a:gd name="T5" fmla="*/ 2 h 22"/>
                <a:gd name="T6" fmla="*/ 19 w 21"/>
                <a:gd name="T7" fmla="*/ 15 h 22"/>
                <a:gd name="T8" fmla="*/ 7 w 21"/>
                <a:gd name="T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0"/>
                  </a:moveTo>
                  <a:cubicBezTo>
                    <a:pt x="2" y="18"/>
                    <a:pt x="0" y="12"/>
                    <a:pt x="2" y="7"/>
                  </a:cubicBezTo>
                  <a:cubicBezTo>
                    <a:pt x="4" y="2"/>
                    <a:pt x="10" y="0"/>
                    <a:pt x="14" y="2"/>
                  </a:cubicBezTo>
                  <a:cubicBezTo>
                    <a:pt x="19" y="4"/>
                    <a:pt x="21" y="10"/>
                    <a:pt x="19" y="15"/>
                  </a:cubicBezTo>
                  <a:cubicBezTo>
                    <a:pt x="17" y="20"/>
                    <a:pt x="11" y="22"/>
                    <a:pt x="7" y="2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44"/>
            <p:cNvSpPr>
              <a:spLocks/>
            </p:cNvSpPr>
            <p:nvPr/>
          </p:nvSpPr>
          <p:spPr bwMode="auto">
            <a:xfrm>
              <a:off x="4814892" y="4600633"/>
              <a:ext cx="36433" cy="36433"/>
            </a:xfrm>
            <a:custGeom>
              <a:avLst/>
              <a:gdLst>
                <a:gd name="T0" fmla="*/ 14 w 21"/>
                <a:gd name="T1" fmla="*/ 20 h 21"/>
                <a:gd name="T2" fmla="*/ 1 w 21"/>
                <a:gd name="T3" fmla="*/ 14 h 21"/>
                <a:gd name="T4" fmla="*/ 7 w 21"/>
                <a:gd name="T5" fmla="*/ 2 h 21"/>
                <a:gd name="T6" fmla="*/ 19 w 21"/>
                <a:gd name="T7" fmla="*/ 7 h 21"/>
                <a:gd name="T8" fmla="*/ 14 w 21"/>
                <a:gd name="T9" fmla="*/ 2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4" y="20"/>
                  </a:moveTo>
                  <a:cubicBezTo>
                    <a:pt x="9" y="21"/>
                    <a:pt x="3" y="19"/>
                    <a:pt x="1" y="14"/>
                  </a:cubicBezTo>
                  <a:cubicBezTo>
                    <a:pt x="0" y="9"/>
                    <a:pt x="2" y="4"/>
                    <a:pt x="7" y="2"/>
                  </a:cubicBezTo>
                  <a:cubicBezTo>
                    <a:pt x="12" y="0"/>
                    <a:pt x="17" y="2"/>
                    <a:pt x="19" y="7"/>
                  </a:cubicBezTo>
                  <a:cubicBezTo>
                    <a:pt x="21" y="12"/>
                    <a:pt x="19" y="18"/>
                    <a:pt x="14" y="20"/>
                  </a:cubicBezTo>
                  <a:close/>
                </a:path>
              </a:pathLst>
            </a:custGeom>
            <a:solidFill>
              <a:srgbClr val="37557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8" name="Freeform 45"/>
            <p:cNvSpPr>
              <a:spLocks/>
            </p:cNvSpPr>
            <p:nvPr/>
          </p:nvSpPr>
          <p:spPr bwMode="auto">
            <a:xfrm>
              <a:off x="4617855" y="4390957"/>
              <a:ext cx="38664" cy="38664"/>
            </a:xfrm>
            <a:custGeom>
              <a:avLst/>
              <a:gdLst>
                <a:gd name="T0" fmla="*/ 20 w 22"/>
                <a:gd name="T1" fmla="*/ 15 h 22"/>
                <a:gd name="T2" fmla="*/ 7 w 22"/>
                <a:gd name="T3" fmla="*/ 20 h 22"/>
                <a:gd name="T4" fmla="*/ 2 w 22"/>
                <a:gd name="T5" fmla="*/ 7 h 22"/>
                <a:gd name="T6" fmla="*/ 15 w 22"/>
                <a:gd name="T7" fmla="*/ 3 h 22"/>
                <a:gd name="T8" fmla="*/ 20 w 22"/>
                <a:gd name="T9" fmla="*/ 1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20" y="15"/>
                  </a:moveTo>
                  <a:cubicBezTo>
                    <a:pt x="18" y="20"/>
                    <a:pt x="12" y="22"/>
                    <a:pt x="7" y="20"/>
                  </a:cubicBezTo>
                  <a:cubicBezTo>
                    <a:pt x="2" y="18"/>
                    <a:pt x="0" y="12"/>
                    <a:pt x="2" y="7"/>
                  </a:cubicBezTo>
                  <a:cubicBezTo>
                    <a:pt x="4" y="3"/>
                    <a:pt x="10" y="0"/>
                    <a:pt x="15" y="3"/>
                  </a:cubicBezTo>
                  <a:cubicBezTo>
                    <a:pt x="20" y="5"/>
                    <a:pt x="22" y="10"/>
                    <a:pt x="20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9" name="Freeform 46"/>
            <p:cNvSpPr>
              <a:spLocks/>
            </p:cNvSpPr>
            <p:nvPr/>
          </p:nvSpPr>
          <p:spPr bwMode="auto">
            <a:xfrm>
              <a:off x="4104074" y="4853434"/>
              <a:ext cx="59483" cy="60226"/>
            </a:xfrm>
            <a:custGeom>
              <a:avLst/>
              <a:gdLst>
                <a:gd name="T0" fmla="*/ 12 w 34"/>
                <a:gd name="T1" fmla="*/ 3 h 34"/>
                <a:gd name="T2" fmla="*/ 31 w 34"/>
                <a:gd name="T3" fmla="*/ 12 h 34"/>
                <a:gd name="T4" fmla="*/ 23 w 34"/>
                <a:gd name="T5" fmla="*/ 31 h 34"/>
                <a:gd name="T6" fmla="*/ 3 w 34"/>
                <a:gd name="T7" fmla="*/ 23 h 34"/>
                <a:gd name="T8" fmla="*/ 12 w 34"/>
                <a:gd name="T9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12" y="3"/>
                  </a:moveTo>
                  <a:cubicBezTo>
                    <a:pt x="20" y="0"/>
                    <a:pt x="29" y="4"/>
                    <a:pt x="31" y="12"/>
                  </a:cubicBezTo>
                  <a:cubicBezTo>
                    <a:pt x="34" y="20"/>
                    <a:pt x="31" y="28"/>
                    <a:pt x="23" y="31"/>
                  </a:cubicBezTo>
                  <a:cubicBezTo>
                    <a:pt x="15" y="34"/>
                    <a:pt x="6" y="30"/>
                    <a:pt x="3" y="23"/>
                  </a:cubicBezTo>
                  <a:cubicBezTo>
                    <a:pt x="0" y="15"/>
                    <a:pt x="4" y="6"/>
                    <a:pt x="12" y="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0" name="Freeform 47"/>
            <p:cNvSpPr>
              <a:spLocks/>
            </p:cNvSpPr>
            <p:nvPr/>
          </p:nvSpPr>
          <p:spPr bwMode="auto">
            <a:xfrm>
              <a:off x="4585883" y="5069803"/>
              <a:ext cx="60226" cy="61713"/>
            </a:xfrm>
            <a:custGeom>
              <a:avLst/>
              <a:gdLst>
                <a:gd name="T0" fmla="*/ 3 w 34"/>
                <a:gd name="T1" fmla="*/ 23 h 35"/>
                <a:gd name="T2" fmla="*/ 12 w 34"/>
                <a:gd name="T3" fmla="*/ 3 h 35"/>
                <a:gd name="T4" fmla="*/ 31 w 34"/>
                <a:gd name="T5" fmla="*/ 12 h 35"/>
                <a:gd name="T6" fmla="*/ 23 w 34"/>
                <a:gd name="T7" fmla="*/ 32 h 35"/>
                <a:gd name="T8" fmla="*/ 3 w 34"/>
                <a:gd name="T9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3" y="23"/>
                  </a:moveTo>
                  <a:cubicBezTo>
                    <a:pt x="0" y="15"/>
                    <a:pt x="4" y="6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34" y="20"/>
                    <a:pt x="30" y="29"/>
                    <a:pt x="23" y="32"/>
                  </a:cubicBezTo>
                  <a:cubicBezTo>
                    <a:pt x="15" y="35"/>
                    <a:pt x="6" y="31"/>
                    <a:pt x="3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1" name="Freeform 48"/>
            <p:cNvSpPr>
              <a:spLocks/>
            </p:cNvSpPr>
            <p:nvPr/>
          </p:nvSpPr>
          <p:spPr bwMode="auto">
            <a:xfrm>
              <a:off x="4802251" y="4590224"/>
              <a:ext cx="60226" cy="59483"/>
            </a:xfrm>
            <a:custGeom>
              <a:avLst/>
              <a:gdLst>
                <a:gd name="T0" fmla="*/ 23 w 34"/>
                <a:gd name="T1" fmla="*/ 31 h 34"/>
                <a:gd name="T2" fmla="*/ 3 w 34"/>
                <a:gd name="T3" fmla="*/ 22 h 34"/>
                <a:gd name="T4" fmla="*/ 12 w 34"/>
                <a:gd name="T5" fmla="*/ 3 h 34"/>
                <a:gd name="T6" fmla="*/ 31 w 34"/>
                <a:gd name="T7" fmla="*/ 11 h 34"/>
                <a:gd name="T8" fmla="*/ 23 w 34"/>
                <a:gd name="T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23" y="31"/>
                  </a:moveTo>
                  <a:cubicBezTo>
                    <a:pt x="15" y="34"/>
                    <a:pt x="6" y="30"/>
                    <a:pt x="3" y="22"/>
                  </a:cubicBezTo>
                  <a:cubicBezTo>
                    <a:pt x="0" y="14"/>
                    <a:pt x="4" y="5"/>
                    <a:pt x="12" y="3"/>
                  </a:cubicBezTo>
                  <a:cubicBezTo>
                    <a:pt x="20" y="0"/>
                    <a:pt x="29" y="3"/>
                    <a:pt x="31" y="11"/>
                  </a:cubicBezTo>
                  <a:cubicBezTo>
                    <a:pt x="34" y="19"/>
                    <a:pt x="31" y="28"/>
                    <a:pt x="23" y="3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2" name="Freeform 49"/>
            <p:cNvSpPr>
              <a:spLocks/>
            </p:cNvSpPr>
            <p:nvPr/>
          </p:nvSpPr>
          <p:spPr bwMode="auto">
            <a:xfrm>
              <a:off x="4355388" y="4463080"/>
              <a:ext cx="364331" cy="320463"/>
            </a:xfrm>
            <a:custGeom>
              <a:avLst/>
              <a:gdLst>
                <a:gd name="T0" fmla="*/ 181 w 207"/>
                <a:gd name="T1" fmla="*/ 101 h 182"/>
                <a:gd name="T2" fmla="*/ 80 w 207"/>
                <a:gd name="T3" fmla="*/ 139 h 182"/>
                <a:gd name="T4" fmla="*/ 31 w 207"/>
                <a:gd name="T5" fmla="*/ 11 h 182"/>
                <a:gd name="T6" fmla="*/ 12 w 207"/>
                <a:gd name="T7" fmla="*/ 3 h 182"/>
                <a:gd name="T8" fmla="*/ 3 w 207"/>
                <a:gd name="T9" fmla="*/ 22 h 182"/>
                <a:gd name="T10" fmla="*/ 51 w 207"/>
                <a:gd name="T11" fmla="*/ 150 h 182"/>
                <a:gd name="T12" fmla="*/ 57 w 207"/>
                <a:gd name="T13" fmla="*/ 164 h 182"/>
                <a:gd name="T14" fmla="*/ 92 w 207"/>
                <a:gd name="T15" fmla="*/ 173 h 182"/>
                <a:gd name="T16" fmla="*/ 194 w 207"/>
                <a:gd name="T17" fmla="*/ 134 h 182"/>
                <a:gd name="T18" fmla="*/ 204 w 207"/>
                <a:gd name="T19" fmla="*/ 111 h 182"/>
                <a:gd name="T20" fmla="*/ 181 w 207"/>
                <a:gd name="T21" fmla="*/ 10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7" h="182">
                  <a:moveTo>
                    <a:pt x="181" y="101"/>
                  </a:moveTo>
                  <a:cubicBezTo>
                    <a:pt x="80" y="139"/>
                    <a:pt x="80" y="139"/>
                    <a:pt x="80" y="139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28" y="4"/>
                    <a:pt x="19" y="0"/>
                    <a:pt x="12" y="3"/>
                  </a:cubicBezTo>
                  <a:cubicBezTo>
                    <a:pt x="4" y="6"/>
                    <a:pt x="0" y="14"/>
                    <a:pt x="3" y="22"/>
                  </a:cubicBezTo>
                  <a:cubicBezTo>
                    <a:pt x="51" y="150"/>
                    <a:pt x="51" y="150"/>
                    <a:pt x="51" y="150"/>
                  </a:cubicBezTo>
                  <a:cubicBezTo>
                    <a:pt x="57" y="164"/>
                    <a:pt x="57" y="164"/>
                    <a:pt x="57" y="164"/>
                  </a:cubicBezTo>
                  <a:cubicBezTo>
                    <a:pt x="57" y="164"/>
                    <a:pt x="67" y="182"/>
                    <a:pt x="92" y="173"/>
                  </a:cubicBezTo>
                  <a:cubicBezTo>
                    <a:pt x="194" y="134"/>
                    <a:pt x="194" y="134"/>
                    <a:pt x="194" y="134"/>
                  </a:cubicBezTo>
                  <a:cubicBezTo>
                    <a:pt x="203" y="131"/>
                    <a:pt x="207" y="120"/>
                    <a:pt x="204" y="111"/>
                  </a:cubicBezTo>
                  <a:cubicBezTo>
                    <a:pt x="200" y="102"/>
                    <a:pt x="190" y="97"/>
                    <a:pt x="181" y="10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0335020" y="4037779"/>
            <a:ext cx="1002283" cy="1272929"/>
            <a:chOff x="7312420" y="4037779"/>
            <a:chExt cx="1002283" cy="1272929"/>
          </a:xfrm>
        </p:grpSpPr>
        <p:sp>
          <p:nvSpPr>
            <p:cNvPr id="254" name="Freeform 50"/>
            <p:cNvSpPr>
              <a:spLocks/>
            </p:cNvSpPr>
            <p:nvPr/>
          </p:nvSpPr>
          <p:spPr bwMode="auto">
            <a:xfrm>
              <a:off x="7312420" y="4037779"/>
              <a:ext cx="1002283" cy="1272929"/>
            </a:xfrm>
            <a:custGeom>
              <a:avLst/>
              <a:gdLst>
                <a:gd name="T0" fmla="*/ 513 w 570"/>
                <a:gd name="T1" fmla="*/ 662 h 724"/>
                <a:gd name="T2" fmla="*/ 546 w 570"/>
                <a:gd name="T3" fmla="*/ 594 h 724"/>
                <a:gd name="T4" fmla="*/ 509 w 570"/>
                <a:gd name="T5" fmla="*/ 330 h 724"/>
                <a:gd name="T6" fmla="*/ 406 w 570"/>
                <a:gd name="T7" fmla="*/ 226 h 724"/>
                <a:gd name="T8" fmla="*/ 461 w 570"/>
                <a:gd name="T9" fmla="*/ 102 h 724"/>
                <a:gd name="T10" fmla="*/ 488 w 570"/>
                <a:gd name="T11" fmla="*/ 80 h 724"/>
                <a:gd name="T12" fmla="*/ 458 w 570"/>
                <a:gd name="T13" fmla="*/ 12 h 724"/>
                <a:gd name="T14" fmla="*/ 375 w 570"/>
                <a:gd name="T15" fmla="*/ 27 h 724"/>
                <a:gd name="T16" fmla="*/ 346 w 570"/>
                <a:gd name="T17" fmla="*/ 22 h 724"/>
                <a:gd name="T18" fmla="*/ 316 w 570"/>
                <a:gd name="T19" fmla="*/ 32 h 724"/>
                <a:gd name="T20" fmla="*/ 298 w 570"/>
                <a:gd name="T21" fmla="*/ 28 h 724"/>
                <a:gd name="T22" fmla="*/ 208 w 570"/>
                <a:gd name="T23" fmla="*/ 53 h 724"/>
                <a:gd name="T24" fmla="*/ 245 w 570"/>
                <a:gd name="T25" fmla="*/ 89 h 724"/>
                <a:gd name="T26" fmla="*/ 296 w 570"/>
                <a:gd name="T27" fmla="*/ 205 h 724"/>
                <a:gd name="T28" fmla="*/ 87 w 570"/>
                <a:gd name="T29" fmla="*/ 303 h 724"/>
                <a:gd name="T30" fmla="*/ 17 w 570"/>
                <a:gd name="T31" fmla="*/ 448 h 724"/>
                <a:gd name="T32" fmla="*/ 8 w 570"/>
                <a:gd name="T33" fmla="*/ 542 h 724"/>
                <a:gd name="T34" fmla="*/ 97 w 570"/>
                <a:gd name="T35" fmla="*/ 642 h 724"/>
                <a:gd name="T36" fmla="*/ 428 w 570"/>
                <a:gd name="T37" fmla="*/ 704 h 724"/>
                <a:gd name="T38" fmla="*/ 493 w 570"/>
                <a:gd name="T39" fmla="*/ 680 h 724"/>
                <a:gd name="T40" fmla="*/ 513 w 570"/>
                <a:gd name="T41" fmla="*/ 662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0" h="724">
                  <a:moveTo>
                    <a:pt x="513" y="662"/>
                  </a:moveTo>
                  <a:cubicBezTo>
                    <a:pt x="529" y="643"/>
                    <a:pt x="539" y="618"/>
                    <a:pt x="546" y="594"/>
                  </a:cubicBezTo>
                  <a:cubicBezTo>
                    <a:pt x="570" y="506"/>
                    <a:pt x="556" y="408"/>
                    <a:pt x="509" y="330"/>
                  </a:cubicBezTo>
                  <a:cubicBezTo>
                    <a:pt x="486" y="294"/>
                    <a:pt x="441" y="244"/>
                    <a:pt x="406" y="226"/>
                  </a:cubicBezTo>
                  <a:cubicBezTo>
                    <a:pt x="368" y="206"/>
                    <a:pt x="427" y="129"/>
                    <a:pt x="461" y="102"/>
                  </a:cubicBezTo>
                  <a:cubicBezTo>
                    <a:pt x="470" y="95"/>
                    <a:pt x="481" y="89"/>
                    <a:pt x="488" y="80"/>
                  </a:cubicBezTo>
                  <a:cubicBezTo>
                    <a:pt x="506" y="57"/>
                    <a:pt x="486" y="21"/>
                    <a:pt x="458" y="12"/>
                  </a:cubicBezTo>
                  <a:cubicBezTo>
                    <a:pt x="431" y="4"/>
                    <a:pt x="401" y="14"/>
                    <a:pt x="375" y="27"/>
                  </a:cubicBezTo>
                  <a:cubicBezTo>
                    <a:pt x="386" y="32"/>
                    <a:pt x="335" y="17"/>
                    <a:pt x="346" y="22"/>
                  </a:cubicBezTo>
                  <a:cubicBezTo>
                    <a:pt x="328" y="53"/>
                    <a:pt x="340" y="58"/>
                    <a:pt x="316" y="32"/>
                  </a:cubicBezTo>
                  <a:cubicBezTo>
                    <a:pt x="309" y="24"/>
                    <a:pt x="305" y="35"/>
                    <a:pt x="298" y="28"/>
                  </a:cubicBezTo>
                  <a:cubicBezTo>
                    <a:pt x="272" y="0"/>
                    <a:pt x="216" y="16"/>
                    <a:pt x="208" y="53"/>
                  </a:cubicBezTo>
                  <a:cubicBezTo>
                    <a:pt x="229" y="66"/>
                    <a:pt x="229" y="73"/>
                    <a:pt x="245" y="89"/>
                  </a:cubicBezTo>
                  <a:cubicBezTo>
                    <a:pt x="285" y="127"/>
                    <a:pt x="296" y="205"/>
                    <a:pt x="296" y="205"/>
                  </a:cubicBezTo>
                  <a:cubicBezTo>
                    <a:pt x="296" y="205"/>
                    <a:pt x="172" y="226"/>
                    <a:pt x="87" y="303"/>
                  </a:cubicBezTo>
                  <a:cubicBezTo>
                    <a:pt x="51" y="335"/>
                    <a:pt x="32" y="402"/>
                    <a:pt x="17" y="448"/>
                  </a:cubicBezTo>
                  <a:cubicBezTo>
                    <a:pt x="7" y="478"/>
                    <a:pt x="0" y="511"/>
                    <a:pt x="8" y="542"/>
                  </a:cubicBezTo>
                  <a:cubicBezTo>
                    <a:pt x="19" y="586"/>
                    <a:pt x="57" y="619"/>
                    <a:pt x="97" y="642"/>
                  </a:cubicBezTo>
                  <a:cubicBezTo>
                    <a:pt x="195" y="702"/>
                    <a:pt x="315" y="724"/>
                    <a:pt x="428" y="704"/>
                  </a:cubicBezTo>
                  <a:cubicBezTo>
                    <a:pt x="451" y="700"/>
                    <a:pt x="474" y="694"/>
                    <a:pt x="493" y="680"/>
                  </a:cubicBezTo>
                  <a:cubicBezTo>
                    <a:pt x="501" y="675"/>
                    <a:pt x="507" y="669"/>
                    <a:pt x="513" y="6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5" name="Freeform 51"/>
            <p:cNvSpPr>
              <a:spLocks/>
            </p:cNvSpPr>
            <p:nvPr/>
          </p:nvSpPr>
          <p:spPr bwMode="auto">
            <a:xfrm>
              <a:off x="7686417" y="4600633"/>
              <a:ext cx="315258" cy="504116"/>
            </a:xfrm>
            <a:custGeom>
              <a:avLst/>
              <a:gdLst>
                <a:gd name="T0" fmla="*/ 136 w 179"/>
                <a:gd name="T1" fmla="*/ 134 h 287"/>
                <a:gd name="T2" fmla="*/ 94 w 179"/>
                <a:gd name="T3" fmla="*/ 110 h 287"/>
                <a:gd name="T4" fmla="*/ 51 w 179"/>
                <a:gd name="T5" fmla="*/ 76 h 287"/>
                <a:gd name="T6" fmla="*/ 82 w 179"/>
                <a:gd name="T7" fmla="*/ 57 h 287"/>
                <a:gd name="T8" fmla="*/ 143 w 179"/>
                <a:gd name="T9" fmla="*/ 80 h 287"/>
                <a:gd name="T10" fmla="*/ 173 w 179"/>
                <a:gd name="T11" fmla="*/ 59 h 287"/>
                <a:gd name="T12" fmla="*/ 122 w 179"/>
                <a:gd name="T13" fmla="*/ 25 h 287"/>
                <a:gd name="T14" fmla="*/ 125 w 179"/>
                <a:gd name="T15" fmla="*/ 6 h 287"/>
                <a:gd name="T16" fmla="*/ 88 w 179"/>
                <a:gd name="T17" fmla="*/ 0 h 287"/>
                <a:gd name="T18" fmla="*/ 85 w 179"/>
                <a:gd name="T19" fmla="*/ 20 h 287"/>
                <a:gd name="T20" fmla="*/ 80 w 179"/>
                <a:gd name="T21" fmla="*/ 20 h 287"/>
                <a:gd name="T22" fmla="*/ 13 w 179"/>
                <a:gd name="T23" fmla="*/ 71 h 287"/>
                <a:gd name="T24" fmla="*/ 13 w 179"/>
                <a:gd name="T25" fmla="*/ 72 h 287"/>
                <a:gd name="T26" fmla="*/ 78 w 179"/>
                <a:gd name="T27" fmla="*/ 144 h 287"/>
                <a:gd name="T28" fmla="*/ 113 w 179"/>
                <a:gd name="T29" fmla="*/ 163 h 287"/>
                <a:gd name="T30" fmla="*/ 128 w 179"/>
                <a:gd name="T31" fmla="*/ 207 h 287"/>
                <a:gd name="T32" fmla="*/ 102 w 179"/>
                <a:gd name="T33" fmla="*/ 227 h 287"/>
                <a:gd name="T34" fmla="*/ 23 w 179"/>
                <a:gd name="T35" fmla="*/ 206 h 287"/>
                <a:gd name="T36" fmla="*/ 0 w 179"/>
                <a:gd name="T37" fmla="*/ 235 h 287"/>
                <a:gd name="T38" fmla="*/ 47 w 179"/>
                <a:gd name="T39" fmla="*/ 263 h 287"/>
                <a:gd name="T40" fmla="*/ 44 w 179"/>
                <a:gd name="T41" fmla="*/ 282 h 287"/>
                <a:gd name="T42" fmla="*/ 82 w 179"/>
                <a:gd name="T43" fmla="*/ 287 h 287"/>
                <a:gd name="T44" fmla="*/ 84 w 179"/>
                <a:gd name="T45" fmla="*/ 267 h 287"/>
                <a:gd name="T46" fmla="*/ 110 w 179"/>
                <a:gd name="T47" fmla="*/ 264 h 287"/>
                <a:gd name="T48" fmla="*/ 161 w 179"/>
                <a:gd name="T49" fmla="*/ 225 h 287"/>
                <a:gd name="T50" fmla="*/ 136 w 179"/>
                <a:gd name="T51" fmla="*/ 13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9" h="287">
                  <a:moveTo>
                    <a:pt x="136" y="134"/>
                  </a:moveTo>
                  <a:cubicBezTo>
                    <a:pt x="124" y="124"/>
                    <a:pt x="109" y="117"/>
                    <a:pt x="94" y="110"/>
                  </a:cubicBezTo>
                  <a:cubicBezTo>
                    <a:pt x="68" y="97"/>
                    <a:pt x="50" y="88"/>
                    <a:pt x="51" y="76"/>
                  </a:cubicBezTo>
                  <a:cubicBezTo>
                    <a:pt x="52" y="70"/>
                    <a:pt x="54" y="59"/>
                    <a:pt x="82" y="57"/>
                  </a:cubicBezTo>
                  <a:cubicBezTo>
                    <a:pt x="103" y="56"/>
                    <a:pt x="131" y="64"/>
                    <a:pt x="143" y="80"/>
                  </a:cubicBezTo>
                  <a:cubicBezTo>
                    <a:pt x="173" y="59"/>
                    <a:pt x="173" y="59"/>
                    <a:pt x="173" y="59"/>
                  </a:cubicBezTo>
                  <a:cubicBezTo>
                    <a:pt x="162" y="42"/>
                    <a:pt x="142" y="31"/>
                    <a:pt x="122" y="25"/>
                  </a:cubicBezTo>
                  <a:cubicBezTo>
                    <a:pt x="123" y="19"/>
                    <a:pt x="124" y="12"/>
                    <a:pt x="125" y="6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7"/>
                    <a:pt x="86" y="13"/>
                    <a:pt x="85" y="20"/>
                  </a:cubicBezTo>
                  <a:cubicBezTo>
                    <a:pt x="83" y="20"/>
                    <a:pt x="81" y="20"/>
                    <a:pt x="80" y="20"/>
                  </a:cubicBezTo>
                  <a:cubicBezTo>
                    <a:pt x="28" y="23"/>
                    <a:pt x="16" y="53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0" y="111"/>
                    <a:pt x="48" y="129"/>
                    <a:pt x="78" y="144"/>
                  </a:cubicBezTo>
                  <a:cubicBezTo>
                    <a:pt x="91" y="150"/>
                    <a:pt x="104" y="156"/>
                    <a:pt x="113" y="163"/>
                  </a:cubicBezTo>
                  <a:cubicBezTo>
                    <a:pt x="141" y="184"/>
                    <a:pt x="132" y="200"/>
                    <a:pt x="128" y="207"/>
                  </a:cubicBezTo>
                  <a:cubicBezTo>
                    <a:pt x="123" y="217"/>
                    <a:pt x="113" y="225"/>
                    <a:pt x="102" y="227"/>
                  </a:cubicBezTo>
                  <a:cubicBezTo>
                    <a:pt x="61" y="236"/>
                    <a:pt x="49" y="227"/>
                    <a:pt x="23" y="20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15" y="247"/>
                    <a:pt x="29" y="258"/>
                    <a:pt x="47" y="263"/>
                  </a:cubicBezTo>
                  <a:cubicBezTo>
                    <a:pt x="46" y="269"/>
                    <a:pt x="45" y="276"/>
                    <a:pt x="44" y="282"/>
                  </a:cubicBezTo>
                  <a:cubicBezTo>
                    <a:pt x="82" y="287"/>
                    <a:pt x="82" y="287"/>
                    <a:pt x="82" y="287"/>
                  </a:cubicBezTo>
                  <a:cubicBezTo>
                    <a:pt x="82" y="280"/>
                    <a:pt x="83" y="274"/>
                    <a:pt x="84" y="267"/>
                  </a:cubicBezTo>
                  <a:cubicBezTo>
                    <a:pt x="92" y="267"/>
                    <a:pt x="100" y="266"/>
                    <a:pt x="110" y="264"/>
                  </a:cubicBezTo>
                  <a:cubicBezTo>
                    <a:pt x="132" y="259"/>
                    <a:pt x="150" y="245"/>
                    <a:pt x="161" y="225"/>
                  </a:cubicBezTo>
                  <a:cubicBezTo>
                    <a:pt x="179" y="193"/>
                    <a:pt x="170" y="160"/>
                    <a:pt x="136" y="134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6" name="Freeform 52"/>
            <p:cNvSpPr>
              <a:spLocks/>
            </p:cNvSpPr>
            <p:nvPr/>
          </p:nvSpPr>
          <p:spPr bwMode="auto">
            <a:xfrm>
              <a:off x="7893863" y="4076442"/>
              <a:ext cx="26767" cy="188114"/>
            </a:xfrm>
            <a:custGeom>
              <a:avLst/>
              <a:gdLst>
                <a:gd name="T0" fmla="*/ 36 w 36"/>
                <a:gd name="T1" fmla="*/ 0 h 253"/>
                <a:gd name="T2" fmla="*/ 12 w 36"/>
                <a:gd name="T3" fmla="*/ 253 h 253"/>
                <a:gd name="T4" fmla="*/ 0 w 36"/>
                <a:gd name="T5" fmla="*/ 61 h 253"/>
                <a:gd name="T6" fmla="*/ 36 w 36"/>
                <a:gd name="T7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53">
                  <a:moveTo>
                    <a:pt x="36" y="0"/>
                  </a:moveTo>
                  <a:lnTo>
                    <a:pt x="12" y="253"/>
                  </a:lnTo>
                  <a:lnTo>
                    <a:pt x="0" y="6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7" name="Freeform 53"/>
            <p:cNvSpPr>
              <a:spLocks/>
            </p:cNvSpPr>
            <p:nvPr/>
          </p:nvSpPr>
          <p:spPr bwMode="auto">
            <a:xfrm>
              <a:off x="7790512" y="4094287"/>
              <a:ext cx="77327" cy="105582"/>
            </a:xfrm>
            <a:custGeom>
              <a:avLst/>
              <a:gdLst>
                <a:gd name="T0" fmla="*/ 44 w 44"/>
                <a:gd name="T1" fmla="*/ 0 h 60"/>
                <a:gd name="T2" fmla="*/ 9 w 44"/>
                <a:gd name="T3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4" h="60">
                  <a:moveTo>
                    <a:pt x="44" y="0"/>
                  </a:moveTo>
                  <a:cubicBezTo>
                    <a:pt x="44" y="0"/>
                    <a:pt x="0" y="40"/>
                    <a:pt x="9" y="60"/>
                  </a:cubicBezTo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8" name="Freeform 54"/>
            <p:cNvSpPr>
              <a:spLocks/>
            </p:cNvSpPr>
            <p:nvPr/>
          </p:nvSpPr>
          <p:spPr bwMode="auto">
            <a:xfrm>
              <a:off x="7971934" y="4085365"/>
              <a:ext cx="117478" cy="153168"/>
            </a:xfrm>
            <a:custGeom>
              <a:avLst/>
              <a:gdLst>
                <a:gd name="T0" fmla="*/ 0 w 67"/>
                <a:gd name="T1" fmla="*/ 0 h 87"/>
                <a:gd name="T2" fmla="*/ 66 w 67"/>
                <a:gd name="T3" fmla="*/ 35 h 87"/>
                <a:gd name="T4" fmla="*/ 32 w 67"/>
                <a:gd name="T5" fmla="*/ 87 h 87"/>
                <a:gd name="T6" fmla="*/ 0 w 67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87">
                  <a:moveTo>
                    <a:pt x="0" y="0"/>
                  </a:moveTo>
                  <a:cubicBezTo>
                    <a:pt x="0" y="0"/>
                    <a:pt x="67" y="3"/>
                    <a:pt x="66" y="35"/>
                  </a:cubicBezTo>
                  <a:cubicBezTo>
                    <a:pt x="65" y="66"/>
                    <a:pt x="32" y="87"/>
                    <a:pt x="32" y="87"/>
                  </a:cubicBezTo>
                  <a:cubicBezTo>
                    <a:pt x="32" y="87"/>
                    <a:pt x="51" y="8"/>
                    <a:pt x="0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9" name="Freeform 55"/>
            <p:cNvSpPr>
              <a:spLocks/>
            </p:cNvSpPr>
            <p:nvPr/>
          </p:nvSpPr>
          <p:spPr bwMode="auto">
            <a:xfrm>
              <a:off x="7920630" y="4076442"/>
              <a:ext cx="34946" cy="52791"/>
            </a:xfrm>
            <a:custGeom>
              <a:avLst/>
              <a:gdLst>
                <a:gd name="T0" fmla="*/ 0 w 47"/>
                <a:gd name="T1" fmla="*/ 0 h 71"/>
                <a:gd name="T2" fmla="*/ 47 w 47"/>
                <a:gd name="T3" fmla="*/ 71 h 71"/>
                <a:gd name="T4" fmla="*/ 0 w 4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71">
                  <a:moveTo>
                    <a:pt x="0" y="0"/>
                  </a:moveTo>
                  <a:lnTo>
                    <a:pt x="47" y="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473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0" name="Freeform 56"/>
            <p:cNvSpPr>
              <a:spLocks/>
            </p:cNvSpPr>
            <p:nvPr/>
          </p:nvSpPr>
          <p:spPr bwMode="auto">
            <a:xfrm>
              <a:off x="7762258" y="4049675"/>
              <a:ext cx="73610" cy="81045"/>
            </a:xfrm>
            <a:custGeom>
              <a:avLst/>
              <a:gdLst>
                <a:gd name="T0" fmla="*/ 42 w 42"/>
                <a:gd name="T1" fmla="*/ 21 h 46"/>
                <a:gd name="T2" fmla="*/ 0 w 42"/>
                <a:gd name="T3" fmla="*/ 45 h 46"/>
                <a:gd name="T4" fmla="*/ 42 w 42"/>
                <a:gd name="T5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6">
                  <a:moveTo>
                    <a:pt x="42" y="21"/>
                  </a:moveTo>
                  <a:cubicBezTo>
                    <a:pt x="42" y="21"/>
                    <a:pt x="0" y="43"/>
                    <a:pt x="0" y="45"/>
                  </a:cubicBezTo>
                  <a:cubicBezTo>
                    <a:pt x="0" y="46"/>
                    <a:pt x="10" y="0"/>
                    <a:pt x="42" y="2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1" name="Freeform 57"/>
            <p:cNvSpPr>
              <a:spLocks/>
            </p:cNvSpPr>
            <p:nvPr/>
          </p:nvSpPr>
          <p:spPr bwMode="auto">
            <a:xfrm>
              <a:off x="7574144" y="4263069"/>
              <a:ext cx="463965" cy="221573"/>
            </a:xfrm>
            <a:custGeom>
              <a:avLst/>
              <a:gdLst>
                <a:gd name="T0" fmla="*/ 257 w 264"/>
                <a:gd name="T1" fmla="*/ 76 h 126"/>
                <a:gd name="T2" fmla="*/ 226 w 264"/>
                <a:gd name="T3" fmla="*/ 67 h 126"/>
                <a:gd name="T4" fmla="*/ 171 w 264"/>
                <a:gd name="T5" fmla="*/ 61 h 126"/>
                <a:gd name="T6" fmla="*/ 141 w 264"/>
                <a:gd name="T7" fmla="*/ 56 h 126"/>
                <a:gd name="T8" fmla="*/ 13 w 264"/>
                <a:gd name="T9" fmla="*/ 1 h 126"/>
                <a:gd name="T10" fmla="*/ 13 w 264"/>
                <a:gd name="T11" fmla="*/ 21 h 126"/>
                <a:gd name="T12" fmla="*/ 109 w 264"/>
                <a:gd name="T13" fmla="*/ 54 h 126"/>
                <a:gd name="T14" fmla="*/ 10 w 264"/>
                <a:gd name="T15" fmla="*/ 103 h 126"/>
                <a:gd name="T16" fmla="*/ 24 w 264"/>
                <a:gd name="T17" fmla="*/ 117 h 126"/>
                <a:gd name="T18" fmla="*/ 117 w 264"/>
                <a:gd name="T19" fmla="*/ 74 h 126"/>
                <a:gd name="T20" fmla="*/ 122 w 264"/>
                <a:gd name="T21" fmla="*/ 83 h 126"/>
                <a:gd name="T22" fmla="*/ 135 w 264"/>
                <a:gd name="T23" fmla="*/ 86 h 126"/>
                <a:gd name="T24" fmla="*/ 234 w 264"/>
                <a:gd name="T25" fmla="*/ 98 h 126"/>
                <a:gd name="T26" fmla="*/ 257 w 264"/>
                <a:gd name="T27" fmla="*/ 7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4" h="126">
                  <a:moveTo>
                    <a:pt x="257" y="76"/>
                  </a:moveTo>
                  <a:cubicBezTo>
                    <a:pt x="251" y="68"/>
                    <a:pt x="237" y="67"/>
                    <a:pt x="226" y="67"/>
                  </a:cubicBezTo>
                  <a:cubicBezTo>
                    <a:pt x="208" y="68"/>
                    <a:pt x="189" y="66"/>
                    <a:pt x="171" y="61"/>
                  </a:cubicBezTo>
                  <a:cubicBezTo>
                    <a:pt x="161" y="59"/>
                    <a:pt x="151" y="57"/>
                    <a:pt x="141" y="56"/>
                  </a:cubicBezTo>
                  <a:cubicBezTo>
                    <a:pt x="108" y="21"/>
                    <a:pt x="62" y="1"/>
                    <a:pt x="13" y="1"/>
                  </a:cubicBezTo>
                  <a:cubicBezTo>
                    <a:pt x="0" y="0"/>
                    <a:pt x="0" y="20"/>
                    <a:pt x="13" y="21"/>
                  </a:cubicBezTo>
                  <a:cubicBezTo>
                    <a:pt x="49" y="21"/>
                    <a:pt x="82" y="33"/>
                    <a:pt x="109" y="54"/>
                  </a:cubicBezTo>
                  <a:cubicBezTo>
                    <a:pt x="71" y="57"/>
                    <a:pt x="36" y="74"/>
                    <a:pt x="10" y="103"/>
                  </a:cubicBezTo>
                  <a:cubicBezTo>
                    <a:pt x="1" y="112"/>
                    <a:pt x="15" y="126"/>
                    <a:pt x="24" y="117"/>
                  </a:cubicBezTo>
                  <a:cubicBezTo>
                    <a:pt x="48" y="90"/>
                    <a:pt x="81" y="75"/>
                    <a:pt x="117" y="74"/>
                  </a:cubicBezTo>
                  <a:cubicBezTo>
                    <a:pt x="117" y="77"/>
                    <a:pt x="119" y="80"/>
                    <a:pt x="122" y="83"/>
                  </a:cubicBezTo>
                  <a:cubicBezTo>
                    <a:pt x="126" y="86"/>
                    <a:pt x="130" y="86"/>
                    <a:pt x="135" y="86"/>
                  </a:cubicBezTo>
                  <a:cubicBezTo>
                    <a:pt x="167" y="97"/>
                    <a:pt x="202" y="101"/>
                    <a:pt x="234" y="98"/>
                  </a:cubicBezTo>
                  <a:cubicBezTo>
                    <a:pt x="248" y="96"/>
                    <a:pt x="264" y="87"/>
                    <a:pt x="257" y="76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62" name="Group 261"/>
          <p:cNvGrpSpPr/>
          <p:nvPr/>
        </p:nvGrpSpPr>
        <p:grpSpPr>
          <a:xfrm>
            <a:off x="7590638" y="2694214"/>
            <a:ext cx="3259650" cy="4163786"/>
            <a:chOff x="4568038" y="2694214"/>
            <a:chExt cx="3259650" cy="4163786"/>
          </a:xfrm>
        </p:grpSpPr>
        <p:sp>
          <p:nvSpPr>
            <p:cNvPr id="263" name="Rectangle 5"/>
            <p:cNvSpPr>
              <a:spLocks noChangeArrowheads="1"/>
            </p:cNvSpPr>
            <p:nvPr/>
          </p:nvSpPr>
          <p:spPr bwMode="auto">
            <a:xfrm>
              <a:off x="6124997" y="4596915"/>
              <a:ext cx="126401" cy="263954"/>
            </a:xfrm>
            <a:prstGeom prst="rect">
              <a:avLst/>
            </a:prstGeom>
            <a:solidFill>
              <a:srgbClr val="E9AC7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4" name="Freeform 6"/>
            <p:cNvSpPr>
              <a:spLocks/>
            </p:cNvSpPr>
            <p:nvPr/>
          </p:nvSpPr>
          <p:spPr bwMode="auto">
            <a:xfrm>
              <a:off x="5442434" y="3034009"/>
              <a:ext cx="1491528" cy="1668489"/>
            </a:xfrm>
            <a:custGeom>
              <a:avLst/>
              <a:gdLst>
                <a:gd name="T0" fmla="*/ 845 w 848"/>
                <a:gd name="T1" fmla="*/ 478 h 949"/>
                <a:gd name="T2" fmla="*/ 808 w 848"/>
                <a:gd name="T3" fmla="*/ 459 h 949"/>
                <a:gd name="T4" fmla="*/ 813 w 848"/>
                <a:gd name="T5" fmla="*/ 390 h 949"/>
                <a:gd name="T6" fmla="*/ 424 w 848"/>
                <a:gd name="T7" fmla="*/ 0 h 949"/>
                <a:gd name="T8" fmla="*/ 35 w 848"/>
                <a:gd name="T9" fmla="*/ 390 h 949"/>
                <a:gd name="T10" fmla="*/ 40 w 848"/>
                <a:gd name="T11" fmla="*/ 459 h 949"/>
                <a:gd name="T12" fmla="*/ 3 w 848"/>
                <a:gd name="T13" fmla="*/ 478 h 949"/>
                <a:gd name="T14" fmla="*/ 82 w 848"/>
                <a:gd name="T15" fmla="*/ 616 h 949"/>
                <a:gd name="T16" fmla="*/ 82 w 848"/>
                <a:gd name="T17" fmla="*/ 614 h 949"/>
                <a:gd name="T18" fmla="*/ 424 w 848"/>
                <a:gd name="T19" fmla="*/ 949 h 949"/>
                <a:gd name="T20" fmla="*/ 767 w 848"/>
                <a:gd name="T21" fmla="*/ 614 h 949"/>
                <a:gd name="T22" fmla="*/ 766 w 848"/>
                <a:gd name="T23" fmla="*/ 616 h 949"/>
                <a:gd name="T24" fmla="*/ 845 w 848"/>
                <a:gd name="T25" fmla="*/ 478 h 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8" h="949">
                  <a:moveTo>
                    <a:pt x="845" y="478"/>
                  </a:moveTo>
                  <a:cubicBezTo>
                    <a:pt x="844" y="437"/>
                    <a:pt x="825" y="444"/>
                    <a:pt x="808" y="459"/>
                  </a:cubicBezTo>
                  <a:cubicBezTo>
                    <a:pt x="811" y="435"/>
                    <a:pt x="813" y="412"/>
                    <a:pt x="813" y="390"/>
                  </a:cubicBezTo>
                  <a:cubicBezTo>
                    <a:pt x="813" y="175"/>
                    <a:pt x="639" y="0"/>
                    <a:pt x="424" y="0"/>
                  </a:cubicBezTo>
                  <a:cubicBezTo>
                    <a:pt x="209" y="0"/>
                    <a:pt x="35" y="175"/>
                    <a:pt x="35" y="390"/>
                  </a:cubicBezTo>
                  <a:cubicBezTo>
                    <a:pt x="35" y="412"/>
                    <a:pt x="37" y="435"/>
                    <a:pt x="40" y="459"/>
                  </a:cubicBezTo>
                  <a:cubicBezTo>
                    <a:pt x="23" y="444"/>
                    <a:pt x="4" y="437"/>
                    <a:pt x="3" y="478"/>
                  </a:cubicBezTo>
                  <a:cubicBezTo>
                    <a:pt x="0" y="558"/>
                    <a:pt x="82" y="616"/>
                    <a:pt x="82" y="616"/>
                  </a:cubicBezTo>
                  <a:cubicBezTo>
                    <a:pt x="82" y="614"/>
                    <a:pt x="82" y="614"/>
                    <a:pt x="82" y="614"/>
                  </a:cubicBezTo>
                  <a:cubicBezTo>
                    <a:pt x="148" y="786"/>
                    <a:pt x="276" y="949"/>
                    <a:pt x="424" y="949"/>
                  </a:cubicBezTo>
                  <a:cubicBezTo>
                    <a:pt x="572" y="949"/>
                    <a:pt x="701" y="786"/>
                    <a:pt x="767" y="614"/>
                  </a:cubicBezTo>
                  <a:cubicBezTo>
                    <a:pt x="766" y="616"/>
                    <a:pt x="766" y="616"/>
                    <a:pt x="766" y="616"/>
                  </a:cubicBezTo>
                  <a:cubicBezTo>
                    <a:pt x="766" y="616"/>
                    <a:pt x="848" y="558"/>
                    <a:pt x="845" y="478"/>
                  </a:cubicBezTo>
                  <a:close/>
                </a:path>
              </a:pathLst>
            </a:custGeom>
            <a:solidFill>
              <a:srgbClr val="F9BD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5" name="Freeform 7"/>
            <p:cNvSpPr>
              <a:spLocks/>
            </p:cNvSpPr>
            <p:nvPr/>
          </p:nvSpPr>
          <p:spPr bwMode="auto">
            <a:xfrm>
              <a:off x="5868478" y="4834103"/>
              <a:ext cx="659514" cy="1002283"/>
            </a:xfrm>
            <a:custGeom>
              <a:avLst/>
              <a:gdLst>
                <a:gd name="T0" fmla="*/ 0 w 887"/>
                <a:gd name="T1" fmla="*/ 0 h 1348"/>
                <a:gd name="T2" fmla="*/ 887 w 887"/>
                <a:gd name="T3" fmla="*/ 0 h 1348"/>
                <a:gd name="T4" fmla="*/ 430 w 887"/>
                <a:gd name="T5" fmla="*/ 1348 h 1348"/>
                <a:gd name="T6" fmla="*/ 0 w 887"/>
                <a:gd name="T7" fmla="*/ 0 h 1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7" h="1348">
                  <a:moveTo>
                    <a:pt x="0" y="0"/>
                  </a:moveTo>
                  <a:lnTo>
                    <a:pt x="887" y="0"/>
                  </a:lnTo>
                  <a:lnTo>
                    <a:pt x="430" y="13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6" name="Freeform 8"/>
            <p:cNvSpPr>
              <a:spLocks/>
            </p:cNvSpPr>
            <p:nvPr/>
          </p:nvSpPr>
          <p:spPr bwMode="auto">
            <a:xfrm>
              <a:off x="5980752" y="4834103"/>
              <a:ext cx="207446" cy="165808"/>
            </a:xfrm>
            <a:custGeom>
              <a:avLst/>
              <a:gdLst>
                <a:gd name="T0" fmla="*/ 194 w 279"/>
                <a:gd name="T1" fmla="*/ 0 h 223"/>
                <a:gd name="T2" fmla="*/ 0 w 279"/>
                <a:gd name="T3" fmla="*/ 0 h 223"/>
                <a:gd name="T4" fmla="*/ 66 w 279"/>
                <a:gd name="T5" fmla="*/ 223 h 223"/>
                <a:gd name="T6" fmla="*/ 184 w 279"/>
                <a:gd name="T7" fmla="*/ 133 h 223"/>
                <a:gd name="T8" fmla="*/ 279 w 279"/>
                <a:gd name="T9" fmla="*/ 0 h 223"/>
                <a:gd name="T10" fmla="*/ 194 w 279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9" h="223">
                  <a:moveTo>
                    <a:pt x="194" y="0"/>
                  </a:moveTo>
                  <a:lnTo>
                    <a:pt x="0" y="0"/>
                  </a:lnTo>
                  <a:lnTo>
                    <a:pt x="66" y="223"/>
                  </a:lnTo>
                  <a:lnTo>
                    <a:pt x="184" y="133"/>
                  </a:lnTo>
                  <a:lnTo>
                    <a:pt x="279" y="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7" name="Freeform 9"/>
            <p:cNvSpPr>
              <a:spLocks/>
            </p:cNvSpPr>
            <p:nvPr/>
          </p:nvSpPr>
          <p:spPr bwMode="auto">
            <a:xfrm>
              <a:off x="6188198" y="4834103"/>
              <a:ext cx="208933" cy="165808"/>
            </a:xfrm>
            <a:custGeom>
              <a:avLst/>
              <a:gdLst>
                <a:gd name="T0" fmla="*/ 85 w 281"/>
                <a:gd name="T1" fmla="*/ 0 h 223"/>
                <a:gd name="T2" fmla="*/ 281 w 281"/>
                <a:gd name="T3" fmla="*/ 0 h 223"/>
                <a:gd name="T4" fmla="*/ 213 w 281"/>
                <a:gd name="T5" fmla="*/ 223 h 223"/>
                <a:gd name="T6" fmla="*/ 95 w 281"/>
                <a:gd name="T7" fmla="*/ 133 h 223"/>
                <a:gd name="T8" fmla="*/ 0 w 281"/>
                <a:gd name="T9" fmla="*/ 0 h 223"/>
                <a:gd name="T10" fmla="*/ 85 w 281"/>
                <a:gd name="T11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223">
                  <a:moveTo>
                    <a:pt x="85" y="0"/>
                  </a:moveTo>
                  <a:lnTo>
                    <a:pt x="281" y="0"/>
                  </a:lnTo>
                  <a:lnTo>
                    <a:pt x="213" y="223"/>
                  </a:lnTo>
                  <a:lnTo>
                    <a:pt x="95" y="133"/>
                  </a:lnTo>
                  <a:lnTo>
                    <a:pt x="0" y="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8" name="Freeform 10"/>
            <p:cNvSpPr>
              <a:spLocks/>
            </p:cNvSpPr>
            <p:nvPr/>
          </p:nvSpPr>
          <p:spPr bwMode="auto">
            <a:xfrm>
              <a:off x="6117562" y="4834103"/>
              <a:ext cx="141271" cy="686281"/>
            </a:xfrm>
            <a:custGeom>
              <a:avLst/>
              <a:gdLst>
                <a:gd name="T0" fmla="*/ 190 w 190"/>
                <a:gd name="T1" fmla="*/ 133 h 923"/>
                <a:gd name="T2" fmla="*/ 95 w 190"/>
                <a:gd name="T3" fmla="*/ 0 h 923"/>
                <a:gd name="T4" fmla="*/ 0 w 190"/>
                <a:gd name="T5" fmla="*/ 133 h 923"/>
                <a:gd name="T6" fmla="*/ 48 w 190"/>
                <a:gd name="T7" fmla="*/ 194 h 923"/>
                <a:gd name="T8" fmla="*/ 10 w 190"/>
                <a:gd name="T9" fmla="*/ 298 h 923"/>
                <a:gd name="T10" fmla="*/ 31 w 190"/>
                <a:gd name="T11" fmla="*/ 707 h 923"/>
                <a:gd name="T12" fmla="*/ 95 w 190"/>
                <a:gd name="T13" fmla="*/ 923 h 923"/>
                <a:gd name="T14" fmla="*/ 161 w 190"/>
                <a:gd name="T15" fmla="*/ 707 h 923"/>
                <a:gd name="T16" fmla="*/ 180 w 190"/>
                <a:gd name="T17" fmla="*/ 298 h 923"/>
                <a:gd name="T18" fmla="*/ 145 w 190"/>
                <a:gd name="T19" fmla="*/ 194 h 923"/>
                <a:gd name="T20" fmla="*/ 190 w 190"/>
                <a:gd name="T21" fmla="*/ 133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923">
                  <a:moveTo>
                    <a:pt x="190" y="133"/>
                  </a:moveTo>
                  <a:lnTo>
                    <a:pt x="95" y="0"/>
                  </a:lnTo>
                  <a:lnTo>
                    <a:pt x="0" y="133"/>
                  </a:lnTo>
                  <a:lnTo>
                    <a:pt x="48" y="194"/>
                  </a:lnTo>
                  <a:lnTo>
                    <a:pt x="10" y="298"/>
                  </a:lnTo>
                  <a:lnTo>
                    <a:pt x="31" y="707"/>
                  </a:lnTo>
                  <a:lnTo>
                    <a:pt x="95" y="923"/>
                  </a:lnTo>
                  <a:lnTo>
                    <a:pt x="161" y="707"/>
                  </a:lnTo>
                  <a:lnTo>
                    <a:pt x="180" y="298"/>
                  </a:lnTo>
                  <a:lnTo>
                    <a:pt x="145" y="194"/>
                  </a:lnTo>
                  <a:lnTo>
                    <a:pt x="190" y="13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9" name="Oval 11"/>
            <p:cNvSpPr>
              <a:spLocks noChangeArrowheads="1"/>
            </p:cNvSpPr>
            <p:nvPr/>
          </p:nvSpPr>
          <p:spPr bwMode="auto">
            <a:xfrm>
              <a:off x="5862530" y="6752418"/>
              <a:ext cx="91455" cy="9368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0" name="Freeform 12"/>
            <p:cNvSpPr>
              <a:spLocks/>
            </p:cNvSpPr>
            <p:nvPr/>
          </p:nvSpPr>
          <p:spPr bwMode="auto">
            <a:xfrm>
              <a:off x="5889297" y="6756136"/>
              <a:ext cx="40151" cy="26767"/>
            </a:xfrm>
            <a:custGeom>
              <a:avLst/>
              <a:gdLst>
                <a:gd name="T0" fmla="*/ 0 w 23"/>
                <a:gd name="T1" fmla="*/ 15 h 15"/>
                <a:gd name="T2" fmla="*/ 1 w 23"/>
                <a:gd name="T3" fmla="*/ 1 h 15"/>
                <a:gd name="T4" fmla="*/ 22 w 23"/>
                <a:gd name="T5" fmla="*/ 1 h 15"/>
                <a:gd name="T6" fmla="*/ 22 w 23"/>
                <a:gd name="T7" fmla="*/ 15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0"/>
                    <a:pt x="22" y="1"/>
                  </a:cubicBezTo>
                  <a:cubicBezTo>
                    <a:pt x="23" y="2"/>
                    <a:pt x="22" y="15"/>
                    <a:pt x="22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917F6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1" name="Freeform 13"/>
            <p:cNvSpPr>
              <a:spLocks/>
            </p:cNvSpPr>
            <p:nvPr/>
          </p:nvSpPr>
          <p:spPr bwMode="auto">
            <a:xfrm>
              <a:off x="5850633" y="6779185"/>
              <a:ext cx="115991" cy="78815"/>
            </a:xfrm>
            <a:custGeom>
              <a:avLst/>
              <a:gdLst>
                <a:gd name="T0" fmla="*/ 64 w 66"/>
                <a:gd name="T1" fmla="*/ 45 h 45"/>
                <a:gd name="T2" fmla="*/ 66 w 66"/>
                <a:gd name="T3" fmla="*/ 33 h 45"/>
                <a:gd name="T4" fmla="*/ 33 w 66"/>
                <a:gd name="T5" fmla="*/ 0 h 45"/>
                <a:gd name="T6" fmla="*/ 0 w 66"/>
                <a:gd name="T7" fmla="*/ 33 h 45"/>
                <a:gd name="T8" fmla="*/ 2 w 66"/>
                <a:gd name="T9" fmla="*/ 45 h 45"/>
                <a:gd name="T10" fmla="*/ 64 w 66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5">
                  <a:moveTo>
                    <a:pt x="64" y="45"/>
                  </a:moveTo>
                  <a:cubicBezTo>
                    <a:pt x="65" y="41"/>
                    <a:pt x="66" y="37"/>
                    <a:pt x="66" y="33"/>
                  </a:cubicBezTo>
                  <a:cubicBezTo>
                    <a:pt x="66" y="15"/>
                    <a:pt x="51" y="0"/>
                    <a:pt x="33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7"/>
                    <a:pt x="0" y="41"/>
                    <a:pt x="2" y="45"/>
                  </a:cubicBezTo>
                  <a:lnTo>
                    <a:pt x="64" y="4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2" name="Oval 14"/>
            <p:cNvSpPr>
              <a:spLocks noChangeArrowheads="1"/>
            </p:cNvSpPr>
            <p:nvPr/>
          </p:nvSpPr>
          <p:spPr bwMode="auto">
            <a:xfrm>
              <a:off x="6420180" y="6752418"/>
              <a:ext cx="91455" cy="9368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3" name="Freeform 15"/>
            <p:cNvSpPr>
              <a:spLocks/>
            </p:cNvSpPr>
            <p:nvPr/>
          </p:nvSpPr>
          <p:spPr bwMode="auto">
            <a:xfrm>
              <a:off x="6446947" y="6756136"/>
              <a:ext cx="40151" cy="26767"/>
            </a:xfrm>
            <a:custGeom>
              <a:avLst/>
              <a:gdLst>
                <a:gd name="T0" fmla="*/ 0 w 23"/>
                <a:gd name="T1" fmla="*/ 15 h 15"/>
                <a:gd name="T2" fmla="*/ 1 w 23"/>
                <a:gd name="T3" fmla="*/ 1 h 15"/>
                <a:gd name="T4" fmla="*/ 22 w 23"/>
                <a:gd name="T5" fmla="*/ 1 h 15"/>
                <a:gd name="T6" fmla="*/ 22 w 23"/>
                <a:gd name="T7" fmla="*/ 15 h 15"/>
                <a:gd name="T8" fmla="*/ 0 w 23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5">
                  <a:moveTo>
                    <a:pt x="0" y="15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1" y="0"/>
                    <a:pt x="22" y="1"/>
                  </a:cubicBezTo>
                  <a:cubicBezTo>
                    <a:pt x="23" y="2"/>
                    <a:pt x="22" y="15"/>
                    <a:pt x="22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917F6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4" name="Freeform 16"/>
            <p:cNvSpPr>
              <a:spLocks/>
            </p:cNvSpPr>
            <p:nvPr/>
          </p:nvSpPr>
          <p:spPr bwMode="auto">
            <a:xfrm>
              <a:off x="6406053" y="6779185"/>
              <a:ext cx="118222" cy="78815"/>
            </a:xfrm>
            <a:custGeom>
              <a:avLst/>
              <a:gdLst>
                <a:gd name="T0" fmla="*/ 65 w 67"/>
                <a:gd name="T1" fmla="*/ 45 h 45"/>
                <a:gd name="T2" fmla="*/ 67 w 67"/>
                <a:gd name="T3" fmla="*/ 33 h 45"/>
                <a:gd name="T4" fmla="*/ 34 w 67"/>
                <a:gd name="T5" fmla="*/ 0 h 45"/>
                <a:gd name="T6" fmla="*/ 0 w 67"/>
                <a:gd name="T7" fmla="*/ 33 h 45"/>
                <a:gd name="T8" fmla="*/ 2 w 67"/>
                <a:gd name="T9" fmla="*/ 45 h 45"/>
                <a:gd name="T10" fmla="*/ 65 w 67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45">
                  <a:moveTo>
                    <a:pt x="65" y="45"/>
                  </a:moveTo>
                  <a:cubicBezTo>
                    <a:pt x="66" y="41"/>
                    <a:pt x="67" y="37"/>
                    <a:pt x="67" y="33"/>
                  </a:cubicBezTo>
                  <a:cubicBezTo>
                    <a:pt x="67" y="15"/>
                    <a:pt x="52" y="0"/>
                    <a:pt x="34" y="0"/>
                  </a:cubicBezTo>
                  <a:cubicBezTo>
                    <a:pt x="15" y="0"/>
                    <a:pt x="0" y="15"/>
                    <a:pt x="0" y="33"/>
                  </a:cubicBezTo>
                  <a:cubicBezTo>
                    <a:pt x="0" y="37"/>
                    <a:pt x="1" y="41"/>
                    <a:pt x="2" y="45"/>
                  </a:cubicBezTo>
                  <a:lnTo>
                    <a:pt x="65" y="45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5" name="Freeform 17"/>
            <p:cNvSpPr>
              <a:spLocks/>
            </p:cNvSpPr>
            <p:nvPr/>
          </p:nvSpPr>
          <p:spPr bwMode="auto">
            <a:xfrm>
              <a:off x="5880375" y="5852743"/>
              <a:ext cx="617133" cy="930160"/>
            </a:xfrm>
            <a:custGeom>
              <a:avLst/>
              <a:gdLst>
                <a:gd name="T0" fmla="*/ 175 w 351"/>
                <a:gd name="T1" fmla="*/ 0 h 529"/>
                <a:gd name="T2" fmla="*/ 0 w 351"/>
                <a:gd name="T3" fmla="*/ 17 h 529"/>
                <a:gd name="T4" fmla="*/ 0 w 351"/>
                <a:gd name="T5" fmla="*/ 529 h 529"/>
                <a:gd name="T6" fmla="*/ 31 w 351"/>
                <a:gd name="T7" fmla="*/ 529 h 529"/>
                <a:gd name="T8" fmla="*/ 175 w 351"/>
                <a:gd name="T9" fmla="*/ 206 h 529"/>
                <a:gd name="T10" fmla="*/ 319 w 351"/>
                <a:gd name="T11" fmla="*/ 529 h 529"/>
                <a:gd name="T12" fmla="*/ 351 w 351"/>
                <a:gd name="T13" fmla="*/ 529 h 529"/>
                <a:gd name="T14" fmla="*/ 351 w 351"/>
                <a:gd name="T15" fmla="*/ 15 h 529"/>
                <a:gd name="T16" fmla="*/ 175 w 351"/>
                <a:gd name="T17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1" h="529">
                  <a:moveTo>
                    <a:pt x="175" y="0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529"/>
                    <a:pt x="0" y="529"/>
                    <a:pt x="0" y="529"/>
                  </a:cubicBezTo>
                  <a:cubicBezTo>
                    <a:pt x="31" y="529"/>
                    <a:pt x="31" y="529"/>
                    <a:pt x="31" y="529"/>
                  </a:cubicBezTo>
                  <a:cubicBezTo>
                    <a:pt x="31" y="529"/>
                    <a:pt x="69" y="206"/>
                    <a:pt x="175" y="206"/>
                  </a:cubicBezTo>
                  <a:cubicBezTo>
                    <a:pt x="282" y="206"/>
                    <a:pt x="319" y="529"/>
                    <a:pt x="319" y="529"/>
                  </a:cubicBezTo>
                  <a:cubicBezTo>
                    <a:pt x="351" y="529"/>
                    <a:pt x="351" y="529"/>
                    <a:pt x="351" y="529"/>
                  </a:cubicBezTo>
                  <a:cubicBezTo>
                    <a:pt x="351" y="15"/>
                    <a:pt x="351" y="15"/>
                    <a:pt x="351" y="15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6" name="Oval 18"/>
            <p:cNvSpPr>
              <a:spLocks noChangeArrowheads="1"/>
            </p:cNvSpPr>
            <p:nvPr/>
          </p:nvSpPr>
          <p:spPr bwMode="auto">
            <a:xfrm>
              <a:off x="5755461" y="3786464"/>
              <a:ext cx="205959" cy="205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7" name="Oval 19"/>
            <p:cNvSpPr>
              <a:spLocks noChangeArrowheads="1"/>
            </p:cNvSpPr>
            <p:nvPr/>
          </p:nvSpPr>
          <p:spPr bwMode="auto">
            <a:xfrm>
              <a:off x="6411258" y="3786464"/>
              <a:ext cx="205959" cy="205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8" name="Oval 20"/>
            <p:cNvSpPr>
              <a:spLocks noChangeArrowheads="1"/>
            </p:cNvSpPr>
            <p:nvPr/>
          </p:nvSpPr>
          <p:spPr bwMode="auto">
            <a:xfrm>
              <a:off x="5806765" y="3828846"/>
              <a:ext cx="113761" cy="1137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9" name="Oval 21"/>
            <p:cNvSpPr>
              <a:spLocks noChangeArrowheads="1"/>
            </p:cNvSpPr>
            <p:nvPr/>
          </p:nvSpPr>
          <p:spPr bwMode="auto">
            <a:xfrm>
              <a:off x="6457357" y="3828846"/>
              <a:ext cx="114504" cy="113761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0" name="Freeform 22"/>
            <p:cNvSpPr>
              <a:spLocks/>
            </p:cNvSpPr>
            <p:nvPr/>
          </p:nvSpPr>
          <p:spPr bwMode="auto">
            <a:xfrm>
              <a:off x="6073693" y="4100979"/>
              <a:ext cx="229008" cy="156886"/>
            </a:xfrm>
            <a:custGeom>
              <a:avLst/>
              <a:gdLst>
                <a:gd name="T0" fmla="*/ 0 w 130"/>
                <a:gd name="T1" fmla="*/ 0 h 89"/>
                <a:gd name="T2" fmla="*/ 130 w 130"/>
                <a:gd name="T3" fmla="*/ 0 h 89"/>
                <a:gd name="T4" fmla="*/ 0 w 130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89">
                  <a:moveTo>
                    <a:pt x="0" y="0"/>
                  </a:moveTo>
                  <a:cubicBezTo>
                    <a:pt x="0" y="0"/>
                    <a:pt x="66" y="64"/>
                    <a:pt x="130" y="0"/>
                  </a:cubicBezTo>
                  <a:cubicBezTo>
                    <a:pt x="130" y="0"/>
                    <a:pt x="89" y="89"/>
                    <a:pt x="0" y="0"/>
                  </a:cubicBezTo>
                  <a:close/>
                </a:path>
              </a:pathLst>
            </a:custGeom>
            <a:solidFill>
              <a:srgbClr val="E19A6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1" name="Rectangle 23"/>
            <p:cNvSpPr>
              <a:spLocks noChangeArrowheads="1"/>
            </p:cNvSpPr>
            <p:nvPr/>
          </p:nvSpPr>
          <p:spPr bwMode="auto">
            <a:xfrm>
              <a:off x="6086334" y="5882484"/>
              <a:ext cx="203728" cy="49073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Freeform 24"/>
            <p:cNvSpPr>
              <a:spLocks/>
            </p:cNvSpPr>
            <p:nvPr/>
          </p:nvSpPr>
          <p:spPr bwMode="auto">
            <a:xfrm>
              <a:off x="6006775" y="4354524"/>
              <a:ext cx="410430" cy="140528"/>
            </a:xfrm>
            <a:custGeom>
              <a:avLst/>
              <a:gdLst>
                <a:gd name="T0" fmla="*/ 0 w 233"/>
                <a:gd name="T1" fmla="*/ 0 h 80"/>
                <a:gd name="T2" fmla="*/ 233 w 233"/>
                <a:gd name="T3" fmla="*/ 0 h 80"/>
                <a:gd name="T4" fmla="*/ 107 w 233"/>
                <a:gd name="T5" fmla="*/ 80 h 80"/>
                <a:gd name="T6" fmla="*/ 0 w 233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" h="80">
                  <a:moveTo>
                    <a:pt x="0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212" y="80"/>
                    <a:pt x="107" y="80"/>
                  </a:cubicBezTo>
                  <a:cubicBezTo>
                    <a:pt x="1" y="8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3" name="Freeform 25"/>
            <p:cNvSpPr>
              <a:spLocks/>
            </p:cNvSpPr>
            <p:nvPr/>
          </p:nvSpPr>
          <p:spPr bwMode="auto">
            <a:xfrm>
              <a:off x="5998597" y="4412519"/>
              <a:ext cx="409687" cy="216368"/>
            </a:xfrm>
            <a:custGeom>
              <a:avLst/>
              <a:gdLst>
                <a:gd name="T0" fmla="*/ 0 w 233"/>
                <a:gd name="T1" fmla="*/ 0 h 123"/>
                <a:gd name="T2" fmla="*/ 233 w 233"/>
                <a:gd name="T3" fmla="*/ 0 h 123"/>
                <a:gd name="T4" fmla="*/ 0 w 233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3" h="123">
                  <a:moveTo>
                    <a:pt x="0" y="0"/>
                  </a:moveTo>
                  <a:cubicBezTo>
                    <a:pt x="233" y="0"/>
                    <a:pt x="233" y="0"/>
                    <a:pt x="233" y="0"/>
                  </a:cubicBezTo>
                  <a:cubicBezTo>
                    <a:pt x="233" y="0"/>
                    <a:pt x="114" y="123"/>
                    <a:pt x="0" y="0"/>
                  </a:cubicBezTo>
                  <a:close/>
                </a:path>
              </a:pathLst>
            </a:custGeom>
            <a:solidFill>
              <a:srgbClr val="D9996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4" name="Oval 26"/>
            <p:cNvSpPr>
              <a:spLocks noChangeArrowheads="1"/>
            </p:cNvSpPr>
            <p:nvPr/>
          </p:nvSpPr>
          <p:spPr bwMode="auto">
            <a:xfrm>
              <a:off x="6114588" y="4433338"/>
              <a:ext cx="180679" cy="107069"/>
            </a:xfrm>
            <a:prstGeom prst="ellipse">
              <a:avLst/>
            </a:prstGeom>
            <a:solidFill>
              <a:srgbClr val="EE7A7C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5" name="Freeform 27"/>
            <p:cNvSpPr>
              <a:spLocks/>
            </p:cNvSpPr>
            <p:nvPr/>
          </p:nvSpPr>
          <p:spPr bwMode="auto">
            <a:xfrm>
              <a:off x="5716797" y="3697984"/>
              <a:ext cx="325668" cy="46099"/>
            </a:xfrm>
            <a:custGeom>
              <a:avLst/>
              <a:gdLst>
                <a:gd name="T0" fmla="*/ 438 w 438"/>
                <a:gd name="T1" fmla="*/ 53 h 62"/>
                <a:gd name="T2" fmla="*/ 0 w 438"/>
                <a:gd name="T3" fmla="*/ 62 h 62"/>
                <a:gd name="T4" fmla="*/ 388 w 438"/>
                <a:gd name="T5" fmla="*/ 0 h 62"/>
                <a:gd name="T6" fmla="*/ 438 w 438"/>
                <a:gd name="T7" fmla="*/ 5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2">
                  <a:moveTo>
                    <a:pt x="438" y="53"/>
                  </a:moveTo>
                  <a:lnTo>
                    <a:pt x="0" y="62"/>
                  </a:lnTo>
                  <a:lnTo>
                    <a:pt x="388" y="0"/>
                  </a:lnTo>
                  <a:lnTo>
                    <a:pt x="438" y="5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6" name="Freeform 28"/>
            <p:cNvSpPr>
              <a:spLocks/>
            </p:cNvSpPr>
            <p:nvPr/>
          </p:nvSpPr>
          <p:spPr bwMode="auto">
            <a:xfrm>
              <a:off x="6336161" y="3701702"/>
              <a:ext cx="323437" cy="38664"/>
            </a:xfrm>
            <a:custGeom>
              <a:avLst/>
              <a:gdLst>
                <a:gd name="T0" fmla="*/ 0 w 435"/>
                <a:gd name="T1" fmla="*/ 52 h 52"/>
                <a:gd name="T2" fmla="*/ 435 w 435"/>
                <a:gd name="T3" fmla="*/ 50 h 52"/>
                <a:gd name="T4" fmla="*/ 47 w 435"/>
                <a:gd name="T5" fmla="*/ 0 h 52"/>
                <a:gd name="T6" fmla="*/ 0 w 435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5" h="52">
                  <a:moveTo>
                    <a:pt x="0" y="52"/>
                  </a:moveTo>
                  <a:lnTo>
                    <a:pt x="435" y="50"/>
                  </a:lnTo>
                  <a:lnTo>
                    <a:pt x="47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7" name="Freeform 29"/>
            <p:cNvSpPr>
              <a:spLocks/>
            </p:cNvSpPr>
            <p:nvPr/>
          </p:nvSpPr>
          <p:spPr bwMode="auto">
            <a:xfrm>
              <a:off x="5513069" y="3831820"/>
              <a:ext cx="2974" cy="8922"/>
            </a:xfrm>
            <a:custGeom>
              <a:avLst/>
              <a:gdLst>
                <a:gd name="T0" fmla="*/ 2 w 2"/>
                <a:gd name="T1" fmla="*/ 0 h 5"/>
                <a:gd name="T2" fmla="*/ 0 w 2"/>
                <a:gd name="T3" fmla="*/ 3 h 5"/>
                <a:gd name="T4" fmla="*/ 0 w 2"/>
                <a:gd name="T5" fmla="*/ 5 h 5"/>
                <a:gd name="T6" fmla="*/ 2 w 2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8" name="Freeform 30"/>
            <p:cNvSpPr>
              <a:spLocks/>
            </p:cNvSpPr>
            <p:nvPr/>
          </p:nvSpPr>
          <p:spPr bwMode="auto">
            <a:xfrm>
              <a:off x="5316033" y="2694214"/>
              <a:ext cx="1679642" cy="1248392"/>
            </a:xfrm>
            <a:custGeom>
              <a:avLst/>
              <a:gdLst>
                <a:gd name="T0" fmla="*/ 877 w 955"/>
                <a:gd name="T1" fmla="*/ 280 h 710"/>
                <a:gd name="T2" fmla="*/ 877 w 955"/>
                <a:gd name="T3" fmla="*/ 256 h 710"/>
                <a:gd name="T4" fmla="*/ 815 w 955"/>
                <a:gd name="T5" fmla="*/ 203 h 710"/>
                <a:gd name="T6" fmla="*/ 304 w 955"/>
                <a:gd name="T7" fmla="*/ 138 h 710"/>
                <a:gd name="T8" fmla="*/ 304 w 955"/>
                <a:gd name="T9" fmla="*/ 105 h 710"/>
                <a:gd name="T10" fmla="*/ 112 w 955"/>
                <a:gd name="T11" fmla="*/ 650 h 710"/>
                <a:gd name="T12" fmla="*/ 188 w 955"/>
                <a:gd name="T13" fmla="*/ 432 h 710"/>
                <a:gd name="T14" fmla="*/ 811 w 955"/>
                <a:gd name="T15" fmla="*/ 512 h 710"/>
                <a:gd name="T16" fmla="*/ 834 w 955"/>
                <a:gd name="T17" fmla="*/ 508 h 710"/>
                <a:gd name="T18" fmla="*/ 834 w 955"/>
                <a:gd name="T19" fmla="*/ 508 h 710"/>
                <a:gd name="T20" fmla="*/ 885 w 955"/>
                <a:gd name="T21" fmla="*/ 583 h 710"/>
                <a:gd name="T22" fmla="*/ 865 w 955"/>
                <a:gd name="T23" fmla="*/ 710 h 710"/>
                <a:gd name="T24" fmla="*/ 917 w 955"/>
                <a:gd name="T25" fmla="*/ 595 h 710"/>
                <a:gd name="T26" fmla="*/ 877 w 955"/>
                <a:gd name="T27" fmla="*/ 28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5" h="710">
                  <a:moveTo>
                    <a:pt x="877" y="280"/>
                  </a:moveTo>
                  <a:cubicBezTo>
                    <a:pt x="877" y="280"/>
                    <a:pt x="909" y="303"/>
                    <a:pt x="877" y="256"/>
                  </a:cubicBezTo>
                  <a:cubicBezTo>
                    <a:pt x="868" y="244"/>
                    <a:pt x="846" y="224"/>
                    <a:pt x="815" y="203"/>
                  </a:cubicBezTo>
                  <a:cubicBezTo>
                    <a:pt x="610" y="0"/>
                    <a:pt x="304" y="138"/>
                    <a:pt x="304" y="138"/>
                  </a:cubicBezTo>
                  <a:cubicBezTo>
                    <a:pt x="304" y="105"/>
                    <a:pt x="304" y="105"/>
                    <a:pt x="304" y="105"/>
                  </a:cubicBezTo>
                  <a:cubicBezTo>
                    <a:pt x="304" y="105"/>
                    <a:pt x="0" y="204"/>
                    <a:pt x="112" y="650"/>
                  </a:cubicBezTo>
                  <a:cubicBezTo>
                    <a:pt x="112" y="650"/>
                    <a:pt x="169" y="432"/>
                    <a:pt x="188" y="432"/>
                  </a:cubicBezTo>
                  <a:cubicBezTo>
                    <a:pt x="188" y="432"/>
                    <a:pt x="337" y="585"/>
                    <a:pt x="811" y="512"/>
                  </a:cubicBezTo>
                  <a:cubicBezTo>
                    <a:pt x="819" y="510"/>
                    <a:pt x="826" y="509"/>
                    <a:pt x="834" y="508"/>
                  </a:cubicBezTo>
                  <a:cubicBezTo>
                    <a:pt x="834" y="508"/>
                    <a:pt x="834" y="508"/>
                    <a:pt x="834" y="508"/>
                  </a:cubicBezTo>
                  <a:cubicBezTo>
                    <a:pt x="863" y="542"/>
                    <a:pt x="885" y="583"/>
                    <a:pt x="885" y="583"/>
                  </a:cubicBezTo>
                  <a:cubicBezTo>
                    <a:pt x="865" y="710"/>
                    <a:pt x="865" y="710"/>
                    <a:pt x="865" y="710"/>
                  </a:cubicBezTo>
                  <a:cubicBezTo>
                    <a:pt x="865" y="710"/>
                    <a:pt x="880" y="652"/>
                    <a:pt x="917" y="595"/>
                  </a:cubicBezTo>
                  <a:cubicBezTo>
                    <a:pt x="955" y="538"/>
                    <a:pt x="877" y="280"/>
                    <a:pt x="877" y="28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9" name="Freeform 31"/>
            <p:cNvSpPr>
              <a:spLocks/>
            </p:cNvSpPr>
            <p:nvPr/>
          </p:nvSpPr>
          <p:spPr bwMode="auto">
            <a:xfrm>
              <a:off x="7410566" y="5233380"/>
              <a:ext cx="417122" cy="170269"/>
            </a:xfrm>
            <a:custGeom>
              <a:avLst/>
              <a:gdLst>
                <a:gd name="T0" fmla="*/ 0 w 237"/>
                <a:gd name="T1" fmla="*/ 6 h 97"/>
                <a:gd name="T2" fmla="*/ 104 w 237"/>
                <a:gd name="T3" fmla="*/ 32 h 97"/>
                <a:gd name="T4" fmla="*/ 224 w 237"/>
                <a:gd name="T5" fmla="*/ 88 h 97"/>
                <a:gd name="T6" fmla="*/ 0 w 237"/>
                <a:gd name="T7" fmla="*/ 93 h 97"/>
                <a:gd name="T8" fmla="*/ 0 w 237"/>
                <a:gd name="T9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97">
                  <a:moveTo>
                    <a:pt x="0" y="6"/>
                  </a:moveTo>
                  <a:cubicBezTo>
                    <a:pt x="0" y="6"/>
                    <a:pt x="65" y="0"/>
                    <a:pt x="104" y="32"/>
                  </a:cubicBezTo>
                  <a:cubicBezTo>
                    <a:pt x="142" y="64"/>
                    <a:pt x="237" y="50"/>
                    <a:pt x="224" y="88"/>
                  </a:cubicBezTo>
                  <a:cubicBezTo>
                    <a:pt x="220" y="97"/>
                    <a:pt x="0" y="93"/>
                    <a:pt x="0" y="93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9BD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0" name="Freeform 32"/>
            <p:cNvSpPr>
              <a:spLocks/>
            </p:cNvSpPr>
            <p:nvPr/>
          </p:nvSpPr>
          <p:spPr bwMode="auto">
            <a:xfrm>
              <a:off x="4568038" y="5233380"/>
              <a:ext cx="415635" cy="170269"/>
            </a:xfrm>
            <a:custGeom>
              <a:avLst/>
              <a:gdLst>
                <a:gd name="T0" fmla="*/ 236 w 236"/>
                <a:gd name="T1" fmla="*/ 6 h 97"/>
                <a:gd name="T2" fmla="*/ 133 w 236"/>
                <a:gd name="T3" fmla="*/ 32 h 97"/>
                <a:gd name="T4" fmla="*/ 13 w 236"/>
                <a:gd name="T5" fmla="*/ 88 h 97"/>
                <a:gd name="T6" fmla="*/ 236 w 236"/>
                <a:gd name="T7" fmla="*/ 93 h 97"/>
                <a:gd name="T8" fmla="*/ 236 w 236"/>
                <a:gd name="T9" fmla="*/ 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7">
                  <a:moveTo>
                    <a:pt x="236" y="6"/>
                  </a:moveTo>
                  <a:cubicBezTo>
                    <a:pt x="236" y="6"/>
                    <a:pt x="172" y="0"/>
                    <a:pt x="133" y="32"/>
                  </a:cubicBezTo>
                  <a:cubicBezTo>
                    <a:pt x="94" y="64"/>
                    <a:pt x="0" y="50"/>
                    <a:pt x="13" y="88"/>
                  </a:cubicBezTo>
                  <a:cubicBezTo>
                    <a:pt x="16" y="97"/>
                    <a:pt x="236" y="93"/>
                    <a:pt x="236" y="93"/>
                  </a:cubicBezTo>
                  <a:lnTo>
                    <a:pt x="236" y="6"/>
                  </a:lnTo>
                  <a:close/>
                </a:path>
              </a:pathLst>
            </a:custGeom>
            <a:solidFill>
              <a:srgbClr val="F9BD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1" name="Freeform 33"/>
            <p:cNvSpPr>
              <a:spLocks/>
            </p:cNvSpPr>
            <p:nvPr/>
          </p:nvSpPr>
          <p:spPr bwMode="auto">
            <a:xfrm>
              <a:off x="4962111" y="4834103"/>
              <a:ext cx="2462582" cy="1145041"/>
            </a:xfrm>
            <a:custGeom>
              <a:avLst/>
              <a:gdLst>
                <a:gd name="T0" fmla="*/ 1153 w 1400"/>
                <a:gd name="T1" fmla="*/ 222 h 651"/>
                <a:gd name="T2" fmla="*/ 969 w 1400"/>
                <a:gd name="T3" fmla="*/ 37 h 651"/>
                <a:gd name="T4" fmla="*/ 937 w 1400"/>
                <a:gd name="T5" fmla="*/ 0 h 651"/>
                <a:gd name="T6" fmla="*/ 816 w 1400"/>
                <a:gd name="T7" fmla="*/ 0 h 651"/>
                <a:gd name="T8" fmla="*/ 697 w 1400"/>
                <a:gd name="T9" fmla="*/ 390 h 651"/>
                <a:gd name="T10" fmla="*/ 579 w 1400"/>
                <a:gd name="T11" fmla="*/ 0 h 651"/>
                <a:gd name="T12" fmla="*/ 457 w 1400"/>
                <a:gd name="T13" fmla="*/ 0 h 651"/>
                <a:gd name="T14" fmla="*/ 426 w 1400"/>
                <a:gd name="T15" fmla="*/ 37 h 651"/>
                <a:gd name="T16" fmla="*/ 247 w 1400"/>
                <a:gd name="T17" fmla="*/ 222 h 651"/>
                <a:gd name="T18" fmla="*/ 0 w 1400"/>
                <a:gd name="T19" fmla="*/ 222 h 651"/>
                <a:gd name="T20" fmla="*/ 0 w 1400"/>
                <a:gd name="T21" fmla="*/ 325 h 651"/>
                <a:gd name="T22" fmla="*/ 247 w 1400"/>
                <a:gd name="T23" fmla="*/ 325 h 651"/>
                <a:gd name="T24" fmla="*/ 472 w 1400"/>
                <a:gd name="T25" fmla="*/ 169 h 651"/>
                <a:gd name="T26" fmla="*/ 509 w 1400"/>
                <a:gd name="T27" fmla="*/ 497 h 651"/>
                <a:gd name="T28" fmla="*/ 509 w 1400"/>
                <a:gd name="T29" fmla="*/ 497 h 651"/>
                <a:gd name="T30" fmla="*/ 522 w 1400"/>
                <a:gd name="T31" fmla="*/ 651 h 651"/>
                <a:gd name="T32" fmla="*/ 697 w 1400"/>
                <a:gd name="T33" fmla="*/ 606 h 651"/>
                <a:gd name="T34" fmla="*/ 872 w 1400"/>
                <a:gd name="T35" fmla="*/ 651 h 651"/>
                <a:gd name="T36" fmla="*/ 885 w 1400"/>
                <a:gd name="T37" fmla="*/ 497 h 651"/>
                <a:gd name="T38" fmla="*/ 923 w 1400"/>
                <a:gd name="T39" fmla="*/ 165 h 651"/>
                <a:gd name="T40" fmla="*/ 1153 w 1400"/>
                <a:gd name="T41" fmla="*/ 325 h 651"/>
                <a:gd name="T42" fmla="*/ 1400 w 1400"/>
                <a:gd name="T43" fmla="*/ 325 h 651"/>
                <a:gd name="T44" fmla="*/ 1400 w 1400"/>
                <a:gd name="T45" fmla="*/ 222 h 651"/>
                <a:gd name="T46" fmla="*/ 1153 w 1400"/>
                <a:gd name="T47" fmla="*/ 222 h 6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400" h="651">
                  <a:moveTo>
                    <a:pt x="1153" y="222"/>
                  </a:moveTo>
                  <a:cubicBezTo>
                    <a:pt x="969" y="37"/>
                    <a:pt x="969" y="37"/>
                    <a:pt x="969" y="37"/>
                  </a:cubicBezTo>
                  <a:cubicBezTo>
                    <a:pt x="965" y="15"/>
                    <a:pt x="952" y="0"/>
                    <a:pt x="937" y="0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697" y="390"/>
                    <a:pt x="697" y="390"/>
                    <a:pt x="697" y="390"/>
                  </a:cubicBezTo>
                  <a:cubicBezTo>
                    <a:pt x="579" y="0"/>
                    <a:pt x="579" y="0"/>
                    <a:pt x="579" y="0"/>
                  </a:cubicBezTo>
                  <a:cubicBezTo>
                    <a:pt x="457" y="0"/>
                    <a:pt x="457" y="0"/>
                    <a:pt x="457" y="0"/>
                  </a:cubicBezTo>
                  <a:cubicBezTo>
                    <a:pt x="442" y="0"/>
                    <a:pt x="430" y="15"/>
                    <a:pt x="426" y="37"/>
                  </a:cubicBezTo>
                  <a:cubicBezTo>
                    <a:pt x="247" y="222"/>
                    <a:pt x="247" y="222"/>
                    <a:pt x="247" y="222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247" y="325"/>
                    <a:pt x="247" y="325"/>
                    <a:pt x="247" y="325"/>
                  </a:cubicBezTo>
                  <a:cubicBezTo>
                    <a:pt x="472" y="169"/>
                    <a:pt x="472" y="169"/>
                    <a:pt x="472" y="169"/>
                  </a:cubicBezTo>
                  <a:cubicBezTo>
                    <a:pt x="509" y="497"/>
                    <a:pt x="509" y="497"/>
                    <a:pt x="509" y="497"/>
                  </a:cubicBezTo>
                  <a:cubicBezTo>
                    <a:pt x="509" y="497"/>
                    <a:pt x="509" y="497"/>
                    <a:pt x="509" y="497"/>
                  </a:cubicBezTo>
                  <a:cubicBezTo>
                    <a:pt x="522" y="651"/>
                    <a:pt x="522" y="651"/>
                    <a:pt x="522" y="651"/>
                  </a:cubicBezTo>
                  <a:cubicBezTo>
                    <a:pt x="697" y="606"/>
                    <a:pt x="697" y="606"/>
                    <a:pt x="697" y="606"/>
                  </a:cubicBezTo>
                  <a:cubicBezTo>
                    <a:pt x="872" y="651"/>
                    <a:pt x="872" y="651"/>
                    <a:pt x="872" y="651"/>
                  </a:cubicBezTo>
                  <a:cubicBezTo>
                    <a:pt x="885" y="497"/>
                    <a:pt x="885" y="497"/>
                    <a:pt x="885" y="497"/>
                  </a:cubicBezTo>
                  <a:cubicBezTo>
                    <a:pt x="923" y="165"/>
                    <a:pt x="923" y="165"/>
                    <a:pt x="923" y="165"/>
                  </a:cubicBezTo>
                  <a:cubicBezTo>
                    <a:pt x="1153" y="325"/>
                    <a:pt x="1153" y="325"/>
                    <a:pt x="1153" y="325"/>
                  </a:cubicBezTo>
                  <a:cubicBezTo>
                    <a:pt x="1400" y="325"/>
                    <a:pt x="1400" y="325"/>
                    <a:pt x="1400" y="325"/>
                  </a:cubicBezTo>
                  <a:cubicBezTo>
                    <a:pt x="1400" y="222"/>
                    <a:pt x="1400" y="222"/>
                    <a:pt x="1400" y="222"/>
                  </a:cubicBezTo>
                  <a:lnTo>
                    <a:pt x="1153" y="2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2" name="Freeform 58"/>
            <p:cNvSpPr>
              <a:spLocks/>
            </p:cNvSpPr>
            <p:nvPr/>
          </p:nvSpPr>
          <p:spPr bwMode="auto">
            <a:xfrm>
              <a:off x="6188198" y="4834103"/>
              <a:ext cx="297413" cy="686281"/>
            </a:xfrm>
            <a:custGeom>
              <a:avLst/>
              <a:gdLst>
                <a:gd name="T0" fmla="*/ 281 w 400"/>
                <a:gd name="T1" fmla="*/ 0 h 923"/>
                <a:gd name="T2" fmla="*/ 400 w 400"/>
                <a:gd name="T3" fmla="*/ 92 h 923"/>
                <a:gd name="T4" fmla="*/ 281 w 400"/>
                <a:gd name="T5" fmla="*/ 230 h 923"/>
                <a:gd name="T6" fmla="*/ 400 w 400"/>
                <a:gd name="T7" fmla="*/ 405 h 923"/>
                <a:gd name="T8" fmla="*/ 0 w 400"/>
                <a:gd name="T9" fmla="*/ 923 h 923"/>
                <a:gd name="T10" fmla="*/ 281 w 400"/>
                <a:gd name="T11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923">
                  <a:moveTo>
                    <a:pt x="281" y="0"/>
                  </a:moveTo>
                  <a:lnTo>
                    <a:pt x="400" y="92"/>
                  </a:lnTo>
                  <a:lnTo>
                    <a:pt x="281" y="230"/>
                  </a:lnTo>
                  <a:lnTo>
                    <a:pt x="400" y="405"/>
                  </a:lnTo>
                  <a:lnTo>
                    <a:pt x="0" y="923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3" name="Freeform 59"/>
            <p:cNvSpPr>
              <a:spLocks/>
            </p:cNvSpPr>
            <p:nvPr/>
          </p:nvSpPr>
          <p:spPr bwMode="auto">
            <a:xfrm>
              <a:off x="5890784" y="4834103"/>
              <a:ext cx="297413" cy="686281"/>
            </a:xfrm>
            <a:custGeom>
              <a:avLst/>
              <a:gdLst>
                <a:gd name="T0" fmla="*/ 121 w 400"/>
                <a:gd name="T1" fmla="*/ 0 h 923"/>
                <a:gd name="T2" fmla="*/ 0 w 400"/>
                <a:gd name="T3" fmla="*/ 92 h 923"/>
                <a:gd name="T4" fmla="*/ 121 w 400"/>
                <a:gd name="T5" fmla="*/ 230 h 923"/>
                <a:gd name="T6" fmla="*/ 0 w 400"/>
                <a:gd name="T7" fmla="*/ 405 h 923"/>
                <a:gd name="T8" fmla="*/ 400 w 400"/>
                <a:gd name="T9" fmla="*/ 923 h 923"/>
                <a:gd name="T10" fmla="*/ 121 w 400"/>
                <a:gd name="T11" fmla="*/ 0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0" h="923">
                  <a:moveTo>
                    <a:pt x="121" y="0"/>
                  </a:moveTo>
                  <a:lnTo>
                    <a:pt x="0" y="92"/>
                  </a:lnTo>
                  <a:lnTo>
                    <a:pt x="121" y="230"/>
                  </a:lnTo>
                  <a:lnTo>
                    <a:pt x="0" y="405"/>
                  </a:lnTo>
                  <a:lnTo>
                    <a:pt x="400" y="92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4" name="Rectangle 60"/>
            <p:cNvSpPr>
              <a:spLocks noChangeArrowheads="1"/>
            </p:cNvSpPr>
            <p:nvPr/>
          </p:nvSpPr>
          <p:spPr bwMode="auto">
            <a:xfrm>
              <a:off x="6286344" y="5653476"/>
              <a:ext cx="153168" cy="2676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5" name="Rectangle 61"/>
            <p:cNvSpPr>
              <a:spLocks noChangeArrowheads="1"/>
            </p:cNvSpPr>
            <p:nvPr/>
          </p:nvSpPr>
          <p:spPr bwMode="auto">
            <a:xfrm>
              <a:off x="5936883" y="5653476"/>
              <a:ext cx="154655" cy="2676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6" name="TextBox 145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59372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109383" y="1638300"/>
            <a:ext cx="6624917" cy="4774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Differentiates you from other WordPress developers and consultants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Increases project pricing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Offers a much higher per hourly price point then standard WordPress configurations or coding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Provides an avenue for recurring revenue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Provides diversity in your work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Extends your client base outside of WordPress users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Increases marketing knowledge which in turn helps grow existing WordPress business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Provides a more holistic solution for your clients 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Pros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of SEO Services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SEO Can Be a Great Addition to a WordPress Consulting Business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013701" y="2893371"/>
            <a:ext cx="4388488" cy="3977329"/>
            <a:chOff x="1" y="2880671"/>
            <a:chExt cx="4388488" cy="3977329"/>
          </a:xfrm>
        </p:grpSpPr>
        <p:sp>
          <p:nvSpPr>
            <p:cNvPr id="69" name="Freeform 63"/>
            <p:cNvSpPr>
              <a:spLocks/>
            </p:cNvSpPr>
            <p:nvPr/>
          </p:nvSpPr>
          <p:spPr bwMode="auto">
            <a:xfrm>
              <a:off x="6714" y="4634387"/>
              <a:ext cx="1147887" cy="2223613"/>
            </a:xfrm>
            <a:custGeom>
              <a:avLst/>
              <a:gdLst>
                <a:gd name="T0" fmla="*/ 684 w 684"/>
                <a:gd name="T1" fmla="*/ 1325 h 1325"/>
                <a:gd name="T2" fmla="*/ 0 w 684"/>
                <a:gd name="T3" fmla="*/ 1325 h 1325"/>
                <a:gd name="T4" fmla="*/ 0 w 684"/>
                <a:gd name="T5" fmla="*/ 496 h 1325"/>
                <a:gd name="T6" fmla="*/ 684 w 684"/>
                <a:gd name="T7" fmla="*/ 0 h 1325"/>
                <a:gd name="T8" fmla="*/ 684 w 684"/>
                <a:gd name="T9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4" h="1325">
                  <a:moveTo>
                    <a:pt x="684" y="1325"/>
                  </a:moveTo>
                  <a:lnTo>
                    <a:pt x="0" y="1325"/>
                  </a:lnTo>
                  <a:lnTo>
                    <a:pt x="0" y="496"/>
                  </a:lnTo>
                  <a:lnTo>
                    <a:pt x="684" y="0"/>
                  </a:lnTo>
                  <a:lnTo>
                    <a:pt x="684" y="132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4"/>
            <p:cNvSpPr>
              <a:spLocks/>
            </p:cNvSpPr>
            <p:nvPr/>
          </p:nvSpPr>
          <p:spPr bwMode="auto">
            <a:xfrm>
              <a:off x="1154601" y="4634387"/>
              <a:ext cx="276903" cy="2223613"/>
            </a:xfrm>
            <a:custGeom>
              <a:avLst/>
              <a:gdLst>
                <a:gd name="T0" fmla="*/ 0 w 165"/>
                <a:gd name="T1" fmla="*/ 1325 h 1325"/>
                <a:gd name="T2" fmla="*/ 165 w 165"/>
                <a:gd name="T3" fmla="*/ 1325 h 1325"/>
                <a:gd name="T4" fmla="*/ 165 w 165"/>
                <a:gd name="T5" fmla="*/ 150 h 1325"/>
                <a:gd name="T6" fmla="*/ 0 w 165"/>
                <a:gd name="T7" fmla="*/ 0 h 1325"/>
                <a:gd name="T8" fmla="*/ 0 w 165"/>
                <a:gd name="T9" fmla="*/ 132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325">
                  <a:moveTo>
                    <a:pt x="0" y="1325"/>
                  </a:moveTo>
                  <a:lnTo>
                    <a:pt x="165" y="1325"/>
                  </a:lnTo>
                  <a:lnTo>
                    <a:pt x="165" y="150"/>
                  </a:lnTo>
                  <a:lnTo>
                    <a:pt x="0" y="0"/>
                  </a:lnTo>
                  <a:lnTo>
                    <a:pt x="0" y="13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5"/>
            <p:cNvSpPr>
              <a:spLocks/>
            </p:cNvSpPr>
            <p:nvPr/>
          </p:nvSpPr>
          <p:spPr bwMode="auto">
            <a:xfrm>
              <a:off x="1431504" y="4112468"/>
              <a:ext cx="904549" cy="2745532"/>
            </a:xfrm>
            <a:custGeom>
              <a:avLst/>
              <a:gdLst>
                <a:gd name="T0" fmla="*/ 539 w 539"/>
                <a:gd name="T1" fmla="*/ 1636 h 1636"/>
                <a:gd name="T2" fmla="*/ 0 w 539"/>
                <a:gd name="T3" fmla="*/ 1636 h 1636"/>
                <a:gd name="T4" fmla="*/ 0 w 539"/>
                <a:gd name="T5" fmla="*/ 461 h 1636"/>
                <a:gd name="T6" fmla="*/ 539 w 539"/>
                <a:gd name="T7" fmla="*/ 0 h 1636"/>
                <a:gd name="T8" fmla="*/ 539 w 539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9" h="1636">
                  <a:moveTo>
                    <a:pt x="539" y="1636"/>
                  </a:moveTo>
                  <a:lnTo>
                    <a:pt x="0" y="1636"/>
                  </a:lnTo>
                  <a:lnTo>
                    <a:pt x="0" y="461"/>
                  </a:lnTo>
                  <a:lnTo>
                    <a:pt x="539" y="0"/>
                  </a:lnTo>
                  <a:lnTo>
                    <a:pt x="539" y="163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6"/>
            <p:cNvSpPr>
              <a:spLocks/>
            </p:cNvSpPr>
            <p:nvPr/>
          </p:nvSpPr>
          <p:spPr bwMode="auto">
            <a:xfrm>
              <a:off x="2336052" y="4112468"/>
              <a:ext cx="380951" cy="2745532"/>
            </a:xfrm>
            <a:custGeom>
              <a:avLst/>
              <a:gdLst>
                <a:gd name="T0" fmla="*/ 0 w 227"/>
                <a:gd name="T1" fmla="*/ 1636 h 1636"/>
                <a:gd name="T2" fmla="*/ 227 w 227"/>
                <a:gd name="T3" fmla="*/ 1636 h 1636"/>
                <a:gd name="T4" fmla="*/ 227 w 227"/>
                <a:gd name="T5" fmla="*/ 194 h 1636"/>
                <a:gd name="T6" fmla="*/ 0 w 227"/>
                <a:gd name="T7" fmla="*/ 0 h 1636"/>
                <a:gd name="T8" fmla="*/ 0 w 227"/>
                <a:gd name="T9" fmla="*/ 1636 h 1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" h="1636">
                  <a:moveTo>
                    <a:pt x="0" y="1636"/>
                  </a:moveTo>
                  <a:lnTo>
                    <a:pt x="227" y="1636"/>
                  </a:lnTo>
                  <a:lnTo>
                    <a:pt x="227" y="194"/>
                  </a:lnTo>
                  <a:lnTo>
                    <a:pt x="0" y="0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7"/>
            <p:cNvSpPr>
              <a:spLocks/>
            </p:cNvSpPr>
            <p:nvPr/>
          </p:nvSpPr>
          <p:spPr bwMode="auto">
            <a:xfrm>
              <a:off x="2717004" y="3118975"/>
              <a:ext cx="1495275" cy="3739025"/>
            </a:xfrm>
            <a:custGeom>
              <a:avLst/>
              <a:gdLst>
                <a:gd name="T0" fmla="*/ 891 w 891"/>
                <a:gd name="T1" fmla="*/ 2228 h 2228"/>
                <a:gd name="T2" fmla="*/ 0 w 891"/>
                <a:gd name="T3" fmla="*/ 2228 h 2228"/>
                <a:gd name="T4" fmla="*/ 0 w 891"/>
                <a:gd name="T5" fmla="*/ 786 h 2228"/>
                <a:gd name="T6" fmla="*/ 891 w 891"/>
                <a:gd name="T7" fmla="*/ 0 h 2228"/>
                <a:gd name="T8" fmla="*/ 891 w 891"/>
                <a:gd name="T9" fmla="*/ 2228 h 2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1" h="2228">
                  <a:moveTo>
                    <a:pt x="891" y="2228"/>
                  </a:moveTo>
                  <a:lnTo>
                    <a:pt x="0" y="2228"/>
                  </a:lnTo>
                  <a:lnTo>
                    <a:pt x="0" y="786"/>
                  </a:lnTo>
                  <a:lnTo>
                    <a:pt x="891" y="0"/>
                  </a:lnTo>
                  <a:lnTo>
                    <a:pt x="891" y="222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68"/>
            <p:cNvSpPr>
              <a:spLocks/>
            </p:cNvSpPr>
            <p:nvPr/>
          </p:nvSpPr>
          <p:spPr bwMode="auto">
            <a:xfrm>
              <a:off x="1" y="2880671"/>
              <a:ext cx="4388488" cy="2587781"/>
            </a:xfrm>
            <a:custGeom>
              <a:avLst/>
              <a:gdLst>
                <a:gd name="T0" fmla="*/ 2437 w 2615"/>
                <a:gd name="T1" fmla="*/ 88 h 1542"/>
                <a:gd name="T2" fmla="*/ 1607 w 2615"/>
                <a:gd name="T3" fmla="*/ 869 h 1542"/>
                <a:gd name="T4" fmla="*/ 1387 w 2615"/>
                <a:gd name="T5" fmla="*/ 676 h 1542"/>
                <a:gd name="T6" fmla="*/ 860 w 2615"/>
                <a:gd name="T7" fmla="*/ 1141 h 1542"/>
                <a:gd name="T8" fmla="*/ 692 w 2615"/>
                <a:gd name="T9" fmla="*/ 997 h 1542"/>
                <a:gd name="T10" fmla="*/ 0 w 2615"/>
                <a:gd name="T11" fmla="*/ 1542 h 1542"/>
                <a:gd name="T12" fmla="*/ 687 w 2615"/>
                <a:gd name="T13" fmla="*/ 1090 h 1542"/>
                <a:gd name="T14" fmla="*/ 852 w 2615"/>
                <a:gd name="T15" fmla="*/ 1235 h 1542"/>
                <a:gd name="T16" fmla="*/ 1393 w 2615"/>
                <a:gd name="T17" fmla="*/ 783 h 1542"/>
                <a:gd name="T18" fmla="*/ 1617 w 2615"/>
                <a:gd name="T19" fmla="*/ 966 h 1542"/>
                <a:gd name="T20" fmla="*/ 2506 w 2615"/>
                <a:gd name="T21" fmla="*/ 174 h 1542"/>
                <a:gd name="T22" fmla="*/ 2573 w 2615"/>
                <a:gd name="T23" fmla="*/ 239 h 1542"/>
                <a:gd name="T24" fmla="*/ 2615 w 2615"/>
                <a:gd name="T25" fmla="*/ 0 h 1542"/>
                <a:gd name="T26" fmla="*/ 2365 w 2615"/>
                <a:gd name="T27" fmla="*/ 27 h 1542"/>
                <a:gd name="T28" fmla="*/ 2437 w 2615"/>
                <a:gd name="T29" fmla="*/ 88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5" h="1542">
                  <a:moveTo>
                    <a:pt x="2437" y="88"/>
                  </a:moveTo>
                  <a:lnTo>
                    <a:pt x="1607" y="869"/>
                  </a:lnTo>
                  <a:lnTo>
                    <a:pt x="1387" y="676"/>
                  </a:lnTo>
                  <a:lnTo>
                    <a:pt x="860" y="1141"/>
                  </a:lnTo>
                  <a:lnTo>
                    <a:pt x="692" y="997"/>
                  </a:lnTo>
                  <a:lnTo>
                    <a:pt x="0" y="1542"/>
                  </a:lnTo>
                  <a:lnTo>
                    <a:pt x="687" y="1090"/>
                  </a:lnTo>
                  <a:lnTo>
                    <a:pt x="852" y="1235"/>
                  </a:lnTo>
                  <a:lnTo>
                    <a:pt x="1393" y="783"/>
                  </a:lnTo>
                  <a:lnTo>
                    <a:pt x="1617" y="966"/>
                  </a:lnTo>
                  <a:lnTo>
                    <a:pt x="2506" y="174"/>
                  </a:lnTo>
                  <a:lnTo>
                    <a:pt x="2573" y="239"/>
                  </a:lnTo>
                  <a:lnTo>
                    <a:pt x="2615" y="0"/>
                  </a:lnTo>
                  <a:lnTo>
                    <a:pt x="2365" y="27"/>
                  </a:lnTo>
                  <a:lnTo>
                    <a:pt x="2437" y="88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8100967" y="2057401"/>
            <a:ext cx="3725601" cy="2740725"/>
            <a:chOff x="87267" y="2044701"/>
            <a:chExt cx="3725601" cy="2740725"/>
          </a:xfrm>
        </p:grpSpPr>
        <p:sp>
          <p:nvSpPr>
            <p:cNvPr id="92" name="Freeform 32"/>
            <p:cNvSpPr>
              <a:spLocks/>
            </p:cNvSpPr>
            <p:nvPr/>
          </p:nvSpPr>
          <p:spPr bwMode="auto">
            <a:xfrm>
              <a:off x="2862263" y="2044701"/>
              <a:ext cx="38100" cy="25400"/>
            </a:xfrm>
            <a:custGeom>
              <a:avLst/>
              <a:gdLst>
                <a:gd name="T0" fmla="*/ 19 w 25"/>
                <a:gd name="T1" fmla="*/ 14 h 17"/>
                <a:gd name="T2" fmla="*/ 24 w 25"/>
                <a:gd name="T3" fmla="*/ 14 h 17"/>
                <a:gd name="T4" fmla="*/ 25 w 25"/>
                <a:gd name="T5" fmla="*/ 11 h 17"/>
                <a:gd name="T6" fmla="*/ 14 w 25"/>
                <a:gd name="T7" fmla="*/ 10 h 17"/>
                <a:gd name="T8" fmla="*/ 13 w 25"/>
                <a:gd name="T9" fmla="*/ 9 h 17"/>
                <a:gd name="T10" fmla="*/ 17 w 25"/>
                <a:gd name="T11" fmla="*/ 5 h 17"/>
                <a:gd name="T12" fmla="*/ 12 w 25"/>
                <a:gd name="T13" fmla="*/ 0 h 17"/>
                <a:gd name="T14" fmla="*/ 8 w 25"/>
                <a:gd name="T15" fmla="*/ 5 h 17"/>
                <a:gd name="T16" fmla="*/ 11 w 25"/>
                <a:gd name="T17" fmla="*/ 9 h 17"/>
                <a:gd name="T18" fmla="*/ 12 w 25"/>
                <a:gd name="T19" fmla="*/ 11 h 17"/>
                <a:gd name="T20" fmla="*/ 0 w 25"/>
                <a:gd name="T21" fmla="*/ 14 h 17"/>
                <a:gd name="T22" fmla="*/ 1 w 25"/>
                <a:gd name="T23" fmla="*/ 17 h 17"/>
                <a:gd name="T24" fmla="*/ 12 w 25"/>
                <a:gd name="T25" fmla="*/ 14 h 17"/>
                <a:gd name="T26" fmla="*/ 19 w 25"/>
                <a:gd name="T27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" h="17">
                  <a:moveTo>
                    <a:pt x="19" y="14"/>
                  </a:moveTo>
                  <a:cubicBezTo>
                    <a:pt x="21" y="14"/>
                    <a:pt x="22" y="14"/>
                    <a:pt x="24" y="14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0" y="10"/>
                    <a:pt x="14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5" y="8"/>
                    <a:pt x="17" y="7"/>
                    <a:pt x="17" y="5"/>
                  </a:cubicBezTo>
                  <a:cubicBezTo>
                    <a:pt x="17" y="2"/>
                    <a:pt x="15" y="0"/>
                    <a:pt x="12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7"/>
                    <a:pt x="10" y="8"/>
                    <a:pt x="11" y="9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5" y="11"/>
                    <a:pt x="0" y="14"/>
                    <a:pt x="0" y="14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5" y="16"/>
                    <a:pt x="9" y="15"/>
                    <a:pt x="12" y="14"/>
                  </a:cubicBezTo>
                  <a:cubicBezTo>
                    <a:pt x="15" y="14"/>
                    <a:pt x="17" y="14"/>
                    <a:pt x="1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37"/>
            <p:cNvSpPr>
              <a:spLocks/>
            </p:cNvSpPr>
            <p:nvPr/>
          </p:nvSpPr>
          <p:spPr bwMode="auto">
            <a:xfrm>
              <a:off x="283617" y="2744737"/>
              <a:ext cx="2181657" cy="1444929"/>
            </a:xfrm>
            <a:custGeom>
              <a:avLst/>
              <a:gdLst>
                <a:gd name="T0" fmla="*/ 0 w 1336"/>
                <a:gd name="T1" fmla="*/ 885 h 885"/>
                <a:gd name="T2" fmla="*/ 966 w 1336"/>
                <a:gd name="T3" fmla="*/ 877 h 885"/>
                <a:gd name="T4" fmla="*/ 1336 w 1336"/>
                <a:gd name="T5" fmla="*/ 70 h 885"/>
                <a:gd name="T6" fmla="*/ 1179 w 1336"/>
                <a:gd name="T7" fmla="*/ 0 h 885"/>
                <a:gd name="T8" fmla="*/ 929 w 1336"/>
                <a:gd name="T9" fmla="*/ 70 h 885"/>
                <a:gd name="T10" fmla="*/ 842 w 1336"/>
                <a:gd name="T11" fmla="*/ 115 h 885"/>
                <a:gd name="T12" fmla="*/ 0 w 1336"/>
                <a:gd name="T13" fmla="*/ 885 h 8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6" h="885">
                  <a:moveTo>
                    <a:pt x="0" y="885"/>
                  </a:moveTo>
                  <a:cubicBezTo>
                    <a:pt x="0" y="885"/>
                    <a:pt x="635" y="615"/>
                    <a:pt x="966" y="877"/>
                  </a:cubicBezTo>
                  <a:cubicBezTo>
                    <a:pt x="1336" y="70"/>
                    <a:pt x="1336" y="70"/>
                    <a:pt x="1336" y="70"/>
                  </a:cubicBezTo>
                  <a:cubicBezTo>
                    <a:pt x="1179" y="0"/>
                    <a:pt x="1179" y="0"/>
                    <a:pt x="1179" y="0"/>
                  </a:cubicBezTo>
                  <a:cubicBezTo>
                    <a:pt x="1179" y="0"/>
                    <a:pt x="1048" y="20"/>
                    <a:pt x="929" y="70"/>
                  </a:cubicBezTo>
                  <a:cubicBezTo>
                    <a:pt x="899" y="82"/>
                    <a:pt x="868" y="99"/>
                    <a:pt x="842" y="115"/>
                  </a:cubicBezTo>
                  <a:cubicBezTo>
                    <a:pt x="713" y="196"/>
                    <a:pt x="0" y="885"/>
                    <a:pt x="0" y="8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38"/>
            <p:cNvSpPr>
              <a:spLocks/>
            </p:cNvSpPr>
            <p:nvPr/>
          </p:nvSpPr>
          <p:spPr bwMode="auto">
            <a:xfrm>
              <a:off x="347388" y="4303783"/>
              <a:ext cx="308788" cy="481643"/>
            </a:xfrm>
            <a:custGeom>
              <a:avLst/>
              <a:gdLst>
                <a:gd name="T0" fmla="*/ 169 w 184"/>
                <a:gd name="T1" fmla="*/ 11 h 287"/>
                <a:gd name="T2" fmla="*/ 88 w 184"/>
                <a:gd name="T3" fmla="*/ 0 h 287"/>
                <a:gd name="T4" fmla="*/ 55 w 184"/>
                <a:gd name="T5" fmla="*/ 73 h 287"/>
                <a:gd name="T6" fmla="*/ 75 w 184"/>
                <a:gd name="T7" fmla="*/ 80 h 287"/>
                <a:gd name="T8" fmla="*/ 35 w 184"/>
                <a:gd name="T9" fmla="*/ 146 h 287"/>
                <a:gd name="T10" fmla="*/ 0 w 184"/>
                <a:gd name="T11" fmla="*/ 284 h 287"/>
                <a:gd name="T12" fmla="*/ 18 w 184"/>
                <a:gd name="T13" fmla="*/ 287 h 287"/>
                <a:gd name="T14" fmla="*/ 80 w 184"/>
                <a:gd name="T15" fmla="*/ 162 h 287"/>
                <a:gd name="T16" fmla="*/ 184 w 184"/>
                <a:gd name="T17" fmla="*/ 68 h 287"/>
                <a:gd name="T18" fmla="*/ 169 w 184"/>
                <a:gd name="T19" fmla="*/ 1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287">
                  <a:moveTo>
                    <a:pt x="169" y="11"/>
                  </a:moveTo>
                  <a:lnTo>
                    <a:pt x="88" y="0"/>
                  </a:lnTo>
                  <a:lnTo>
                    <a:pt x="55" y="73"/>
                  </a:lnTo>
                  <a:lnTo>
                    <a:pt x="75" y="80"/>
                  </a:lnTo>
                  <a:lnTo>
                    <a:pt x="35" y="146"/>
                  </a:lnTo>
                  <a:lnTo>
                    <a:pt x="0" y="284"/>
                  </a:lnTo>
                  <a:lnTo>
                    <a:pt x="18" y="287"/>
                  </a:lnTo>
                  <a:lnTo>
                    <a:pt x="80" y="162"/>
                  </a:lnTo>
                  <a:lnTo>
                    <a:pt x="184" y="68"/>
                  </a:lnTo>
                  <a:lnTo>
                    <a:pt x="169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40"/>
            <p:cNvSpPr>
              <a:spLocks/>
            </p:cNvSpPr>
            <p:nvPr/>
          </p:nvSpPr>
          <p:spPr bwMode="auto">
            <a:xfrm>
              <a:off x="3546034" y="2070101"/>
              <a:ext cx="266834" cy="327249"/>
            </a:xfrm>
            <a:custGeom>
              <a:avLst/>
              <a:gdLst>
                <a:gd name="T0" fmla="*/ 0 w 159"/>
                <a:gd name="T1" fmla="*/ 124 h 195"/>
                <a:gd name="T2" fmla="*/ 33 w 159"/>
                <a:gd name="T3" fmla="*/ 107 h 195"/>
                <a:gd name="T4" fmla="*/ 28 w 159"/>
                <a:gd name="T5" fmla="*/ 55 h 195"/>
                <a:gd name="T6" fmla="*/ 103 w 159"/>
                <a:gd name="T7" fmla="*/ 7 h 195"/>
                <a:gd name="T8" fmla="*/ 105 w 159"/>
                <a:gd name="T9" fmla="*/ 19 h 195"/>
                <a:gd name="T10" fmla="*/ 154 w 159"/>
                <a:gd name="T11" fmla="*/ 0 h 195"/>
                <a:gd name="T12" fmla="*/ 159 w 159"/>
                <a:gd name="T13" fmla="*/ 37 h 195"/>
                <a:gd name="T14" fmla="*/ 152 w 159"/>
                <a:gd name="T15" fmla="*/ 40 h 195"/>
                <a:gd name="T16" fmla="*/ 156 w 159"/>
                <a:gd name="T17" fmla="*/ 80 h 195"/>
                <a:gd name="T18" fmla="*/ 147 w 159"/>
                <a:gd name="T19" fmla="*/ 83 h 195"/>
                <a:gd name="T20" fmla="*/ 150 w 159"/>
                <a:gd name="T21" fmla="*/ 148 h 195"/>
                <a:gd name="T22" fmla="*/ 48 w 159"/>
                <a:gd name="T23" fmla="*/ 195 h 195"/>
                <a:gd name="T24" fmla="*/ 42 w 159"/>
                <a:gd name="T25" fmla="*/ 156 h 195"/>
                <a:gd name="T26" fmla="*/ 5 w 159"/>
                <a:gd name="T27" fmla="*/ 174 h 195"/>
                <a:gd name="T28" fmla="*/ 0 w 159"/>
                <a:gd name="T29" fmla="*/ 124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9" h="195">
                  <a:moveTo>
                    <a:pt x="0" y="124"/>
                  </a:moveTo>
                  <a:lnTo>
                    <a:pt x="33" y="107"/>
                  </a:lnTo>
                  <a:lnTo>
                    <a:pt x="28" y="55"/>
                  </a:lnTo>
                  <a:lnTo>
                    <a:pt x="103" y="7"/>
                  </a:lnTo>
                  <a:lnTo>
                    <a:pt x="105" y="19"/>
                  </a:lnTo>
                  <a:lnTo>
                    <a:pt x="154" y="0"/>
                  </a:lnTo>
                  <a:lnTo>
                    <a:pt x="159" y="37"/>
                  </a:lnTo>
                  <a:lnTo>
                    <a:pt x="152" y="40"/>
                  </a:lnTo>
                  <a:lnTo>
                    <a:pt x="156" y="80"/>
                  </a:lnTo>
                  <a:lnTo>
                    <a:pt x="147" y="83"/>
                  </a:lnTo>
                  <a:lnTo>
                    <a:pt x="150" y="148"/>
                  </a:lnTo>
                  <a:lnTo>
                    <a:pt x="48" y="195"/>
                  </a:lnTo>
                  <a:lnTo>
                    <a:pt x="42" y="156"/>
                  </a:lnTo>
                  <a:lnTo>
                    <a:pt x="5" y="17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41"/>
            <p:cNvSpPr>
              <a:spLocks/>
            </p:cNvSpPr>
            <p:nvPr/>
          </p:nvSpPr>
          <p:spPr bwMode="auto">
            <a:xfrm>
              <a:off x="3616518" y="2080170"/>
              <a:ext cx="122509" cy="186280"/>
            </a:xfrm>
            <a:custGeom>
              <a:avLst/>
              <a:gdLst>
                <a:gd name="T0" fmla="*/ 64 w 75"/>
                <a:gd name="T1" fmla="*/ 14 h 114"/>
                <a:gd name="T2" fmla="*/ 75 w 75"/>
                <a:gd name="T3" fmla="*/ 89 h 114"/>
                <a:gd name="T4" fmla="*/ 34 w 75"/>
                <a:gd name="T5" fmla="*/ 53 h 114"/>
                <a:gd name="T6" fmla="*/ 70 w 75"/>
                <a:gd name="T7" fmla="*/ 86 h 114"/>
                <a:gd name="T8" fmla="*/ 58 w 75"/>
                <a:gd name="T9" fmla="*/ 7 h 114"/>
                <a:gd name="T10" fmla="*/ 0 w 75"/>
                <a:gd name="T11" fmla="*/ 42 h 114"/>
                <a:gd name="T12" fmla="*/ 63 w 75"/>
                <a:gd name="T13" fmla="*/ 0 h 114"/>
                <a:gd name="T14" fmla="*/ 64 w 75"/>
                <a:gd name="T15" fmla="*/ 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14">
                  <a:moveTo>
                    <a:pt x="64" y="14"/>
                  </a:moveTo>
                  <a:cubicBezTo>
                    <a:pt x="75" y="89"/>
                    <a:pt x="75" y="89"/>
                    <a:pt x="75" y="89"/>
                  </a:cubicBezTo>
                  <a:cubicBezTo>
                    <a:pt x="75" y="89"/>
                    <a:pt x="35" y="114"/>
                    <a:pt x="34" y="53"/>
                  </a:cubicBezTo>
                  <a:cubicBezTo>
                    <a:pt x="34" y="53"/>
                    <a:pt x="38" y="101"/>
                    <a:pt x="70" y="86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64" y="14"/>
                  </a:lnTo>
                  <a:close/>
                </a:path>
              </a:pathLst>
            </a:custGeom>
            <a:solidFill>
              <a:srgbClr val="E3B6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42"/>
            <p:cNvSpPr>
              <a:spLocks/>
            </p:cNvSpPr>
            <p:nvPr/>
          </p:nvSpPr>
          <p:spPr bwMode="auto">
            <a:xfrm>
              <a:off x="3727279" y="2078493"/>
              <a:ext cx="85589" cy="92301"/>
            </a:xfrm>
            <a:custGeom>
              <a:avLst/>
              <a:gdLst>
                <a:gd name="T0" fmla="*/ 0 w 51"/>
                <a:gd name="T1" fmla="*/ 48 h 55"/>
                <a:gd name="T2" fmla="*/ 47 w 51"/>
                <a:gd name="T3" fmla="*/ 29 h 55"/>
                <a:gd name="T4" fmla="*/ 46 w 51"/>
                <a:gd name="T5" fmla="*/ 0 h 55"/>
                <a:gd name="T6" fmla="*/ 51 w 51"/>
                <a:gd name="T7" fmla="*/ 32 h 55"/>
                <a:gd name="T8" fmla="*/ 1 w 51"/>
                <a:gd name="T9" fmla="*/ 55 h 55"/>
                <a:gd name="T10" fmla="*/ 0 w 51"/>
                <a:gd name="T1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5">
                  <a:moveTo>
                    <a:pt x="0" y="48"/>
                  </a:moveTo>
                  <a:lnTo>
                    <a:pt x="47" y="29"/>
                  </a:lnTo>
                  <a:lnTo>
                    <a:pt x="46" y="0"/>
                  </a:lnTo>
                  <a:lnTo>
                    <a:pt x="51" y="32"/>
                  </a:lnTo>
                  <a:lnTo>
                    <a:pt x="1" y="5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E3B6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43"/>
            <p:cNvSpPr>
              <a:spLocks/>
            </p:cNvSpPr>
            <p:nvPr/>
          </p:nvSpPr>
          <p:spPr bwMode="auto">
            <a:xfrm>
              <a:off x="3692036" y="2226174"/>
              <a:ext cx="15104" cy="124187"/>
            </a:xfrm>
            <a:custGeom>
              <a:avLst/>
              <a:gdLst>
                <a:gd name="T0" fmla="*/ 0 w 9"/>
                <a:gd name="T1" fmla="*/ 0 h 74"/>
                <a:gd name="T2" fmla="*/ 9 w 9"/>
                <a:gd name="T3" fmla="*/ 74 h 74"/>
                <a:gd name="T4" fmla="*/ 7 w 9"/>
                <a:gd name="T5" fmla="*/ 1 h 74"/>
                <a:gd name="T6" fmla="*/ 0 w 9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4">
                  <a:moveTo>
                    <a:pt x="0" y="0"/>
                  </a:moveTo>
                  <a:lnTo>
                    <a:pt x="9" y="74"/>
                  </a:lnTo>
                  <a:lnTo>
                    <a:pt x="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B6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4"/>
            <p:cNvSpPr>
              <a:spLocks/>
            </p:cNvSpPr>
            <p:nvPr/>
          </p:nvSpPr>
          <p:spPr bwMode="auto">
            <a:xfrm>
              <a:off x="3735669" y="2142264"/>
              <a:ext cx="72163" cy="82232"/>
            </a:xfrm>
            <a:custGeom>
              <a:avLst/>
              <a:gdLst>
                <a:gd name="T0" fmla="*/ 0 w 43"/>
                <a:gd name="T1" fmla="*/ 44 h 49"/>
                <a:gd name="T2" fmla="*/ 38 w 43"/>
                <a:gd name="T3" fmla="*/ 33 h 49"/>
                <a:gd name="T4" fmla="*/ 39 w 43"/>
                <a:gd name="T5" fmla="*/ 0 h 49"/>
                <a:gd name="T6" fmla="*/ 43 w 43"/>
                <a:gd name="T7" fmla="*/ 37 h 49"/>
                <a:gd name="T8" fmla="*/ 0 w 43"/>
                <a:gd name="T9" fmla="*/ 49 h 49"/>
                <a:gd name="T10" fmla="*/ 0 w 43"/>
                <a:gd name="T11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9">
                  <a:moveTo>
                    <a:pt x="0" y="44"/>
                  </a:moveTo>
                  <a:lnTo>
                    <a:pt x="38" y="33"/>
                  </a:lnTo>
                  <a:lnTo>
                    <a:pt x="39" y="0"/>
                  </a:lnTo>
                  <a:lnTo>
                    <a:pt x="43" y="37"/>
                  </a:lnTo>
                  <a:lnTo>
                    <a:pt x="0" y="49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E3B6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5"/>
            <p:cNvSpPr>
              <a:spLocks/>
            </p:cNvSpPr>
            <p:nvPr/>
          </p:nvSpPr>
          <p:spPr bwMode="auto">
            <a:xfrm>
              <a:off x="3702106" y="2216105"/>
              <a:ext cx="93979" cy="80553"/>
            </a:xfrm>
            <a:custGeom>
              <a:avLst/>
              <a:gdLst>
                <a:gd name="T0" fmla="*/ 0 w 56"/>
                <a:gd name="T1" fmla="*/ 41 h 48"/>
                <a:gd name="T2" fmla="*/ 53 w 56"/>
                <a:gd name="T3" fmla="*/ 29 h 48"/>
                <a:gd name="T4" fmla="*/ 54 w 56"/>
                <a:gd name="T5" fmla="*/ 0 h 48"/>
                <a:gd name="T6" fmla="*/ 56 w 56"/>
                <a:gd name="T7" fmla="*/ 34 h 48"/>
                <a:gd name="T8" fmla="*/ 1 w 56"/>
                <a:gd name="T9" fmla="*/ 48 h 48"/>
                <a:gd name="T10" fmla="*/ 0 w 56"/>
                <a:gd name="T11" fmla="*/ 4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48">
                  <a:moveTo>
                    <a:pt x="0" y="41"/>
                  </a:moveTo>
                  <a:lnTo>
                    <a:pt x="53" y="29"/>
                  </a:lnTo>
                  <a:lnTo>
                    <a:pt x="54" y="0"/>
                  </a:lnTo>
                  <a:lnTo>
                    <a:pt x="56" y="34"/>
                  </a:lnTo>
                  <a:lnTo>
                    <a:pt x="1" y="4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E3B68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46"/>
            <p:cNvSpPr>
              <a:spLocks/>
            </p:cNvSpPr>
            <p:nvPr/>
          </p:nvSpPr>
          <p:spPr bwMode="auto">
            <a:xfrm>
              <a:off x="3515826" y="2258059"/>
              <a:ext cx="58737" cy="147681"/>
            </a:xfrm>
            <a:custGeom>
              <a:avLst/>
              <a:gdLst>
                <a:gd name="T0" fmla="*/ 0 w 35"/>
                <a:gd name="T1" fmla="*/ 14 h 88"/>
                <a:gd name="T2" fmla="*/ 29 w 35"/>
                <a:gd name="T3" fmla="*/ 0 h 88"/>
                <a:gd name="T4" fmla="*/ 35 w 35"/>
                <a:gd name="T5" fmla="*/ 71 h 88"/>
                <a:gd name="T6" fmla="*/ 2 w 35"/>
                <a:gd name="T7" fmla="*/ 88 h 88"/>
                <a:gd name="T8" fmla="*/ 0 w 35"/>
                <a:gd name="T9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88">
                  <a:moveTo>
                    <a:pt x="0" y="14"/>
                  </a:moveTo>
                  <a:lnTo>
                    <a:pt x="29" y="0"/>
                  </a:lnTo>
                  <a:lnTo>
                    <a:pt x="35" y="71"/>
                  </a:lnTo>
                  <a:lnTo>
                    <a:pt x="2" y="8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47"/>
            <p:cNvSpPr>
              <a:spLocks/>
            </p:cNvSpPr>
            <p:nvPr/>
          </p:nvSpPr>
          <p:spPr bwMode="auto">
            <a:xfrm>
              <a:off x="1523805" y="2264772"/>
              <a:ext cx="2012160" cy="1121036"/>
            </a:xfrm>
            <a:custGeom>
              <a:avLst/>
              <a:gdLst>
                <a:gd name="T0" fmla="*/ 419 w 1231"/>
                <a:gd name="T1" fmla="*/ 294 h 686"/>
                <a:gd name="T2" fmla="*/ 0 w 1231"/>
                <a:gd name="T3" fmla="*/ 478 h 686"/>
                <a:gd name="T4" fmla="*/ 200 w 1231"/>
                <a:gd name="T5" fmla="*/ 537 h 686"/>
                <a:gd name="T6" fmla="*/ 79 w 1231"/>
                <a:gd name="T7" fmla="*/ 634 h 686"/>
                <a:gd name="T8" fmla="*/ 279 w 1231"/>
                <a:gd name="T9" fmla="*/ 686 h 686"/>
                <a:gd name="T10" fmla="*/ 1231 w 1231"/>
                <a:gd name="T11" fmla="*/ 92 h 686"/>
                <a:gd name="T12" fmla="*/ 1226 w 1231"/>
                <a:gd name="T13" fmla="*/ 0 h 686"/>
                <a:gd name="T14" fmla="*/ 697 w 1231"/>
                <a:gd name="T15" fmla="*/ 263 h 686"/>
                <a:gd name="T16" fmla="*/ 614 w 1231"/>
                <a:gd name="T17" fmla="*/ 252 h 686"/>
                <a:gd name="T18" fmla="*/ 419 w 1231"/>
                <a:gd name="T19" fmla="*/ 294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1" h="686">
                  <a:moveTo>
                    <a:pt x="419" y="294"/>
                  </a:moveTo>
                  <a:cubicBezTo>
                    <a:pt x="419" y="294"/>
                    <a:pt x="138" y="377"/>
                    <a:pt x="0" y="478"/>
                  </a:cubicBezTo>
                  <a:cubicBezTo>
                    <a:pt x="0" y="478"/>
                    <a:pt x="53" y="508"/>
                    <a:pt x="200" y="537"/>
                  </a:cubicBezTo>
                  <a:cubicBezTo>
                    <a:pt x="79" y="634"/>
                    <a:pt x="79" y="634"/>
                    <a:pt x="79" y="634"/>
                  </a:cubicBezTo>
                  <a:cubicBezTo>
                    <a:pt x="279" y="686"/>
                    <a:pt x="279" y="686"/>
                    <a:pt x="279" y="686"/>
                  </a:cubicBezTo>
                  <a:cubicBezTo>
                    <a:pt x="1231" y="92"/>
                    <a:pt x="1231" y="92"/>
                    <a:pt x="1231" y="92"/>
                  </a:cubicBezTo>
                  <a:cubicBezTo>
                    <a:pt x="1226" y="0"/>
                    <a:pt x="1226" y="0"/>
                    <a:pt x="1226" y="0"/>
                  </a:cubicBezTo>
                  <a:cubicBezTo>
                    <a:pt x="697" y="263"/>
                    <a:pt x="697" y="263"/>
                    <a:pt x="697" y="263"/>
                  </a:cubicBezTo>
                  <a:cubicBezTo>
                    <a:pt x="614" y="252"/>
                    <a:pt x="614" y="252"/>
                    <a:pt x="614" y="252"/>
                  </a:cubicBezTo>
                  <a:lnTo>
                    <a:pt x="419" y="29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48"/>
            <p:cNvSpPr>
              <a:spLocks/>
            </p:cNvSpPr>
            <p:nvPr/>
          </p:nvSpPr>
          <p:spPr bwMode="auto">
            <a:xfrm>
              <a:off x="1856088" y="2696069"/>
              <a:ext cx="537023" cy="139291"/>
            </a:xfrm>
            <a:custGeom>
              <a:avLst/>
              <a:gdLst>
                <a:gd name="T0" fmla="*/ 329 w 329"/>
                <a:gd name="T1" fmla="*/ 55 h 86"/>
                <a:gd name="T2" fmla="*/ 0 w 329"/>
                <a:gd name="T3" fmla="*/ 86 h 86"/>
                <a:gd name="T4" fmla="*/ 325 w 329"/>
                <a:gd name="T5" fmla="*/ 0 h 86"/>
                <a:gd name="T6" fmla="*/ 329 w 329"/>
                <a:gd name="T7" fmla="*/ 5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9" h="86">
                  <a:moveTo>
                    <a:pt x="329" y="55"/>
                  </a:moveTo>
                  <a:cubicBezTo>
                    <a:pt x="329" y="55"/>
                    <a:pt x="154" y="41"/>
                    <a:pt x="0" y="86"/>
                  </a:cubicBezTo>
                  <a:cubicBezTo>
                    <a:pt x="0" y="86"/>
                    <a:pt x="152" y="8"/>
                    <a:pt x="325" y="0"/>
                  </a:cubicBezTo>
                  <a:lnTo>
                    <a:pt x="329" y="5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49"/>
            <p:cNvSpPr>
              <a:spLocks/>
            </p:cNvSpPr>
            <p:nvPr/>
          </p:nvSpPr>
          <p:spPr bwMode="auto">
            <a:xfrm>
              <a:off x="2371295" y="2704460"/>
              <a:ext cx="110761" cy="320536"/>
            </a:xfrm>
            <a:custGeom>
              <a:avLst/>
              <a:gdLst>
                <a:gd name="T0" fmla="*/ 10 w 68"/>
                <a:gd name="T1" fmla="*/ 0 h 197"/>
                <a:gd name="T2" fmla="*/ 18 w 68"/>
                <a:gd name="T3" fmla="*/ 67 h 197"/>
                <a:gd name="T4" fmla="*/ 0 w 68"/>
                <a:gd name="T5" fmla="*/ 197 h 197"/>
                <a:gd name="T6" fmla="*/ 68 w 68"/>
                <a:gd name="T7" fmla="*/ 33 h 197"/>
                <a:gd name="T8" fmla="*/ 10 w 68"/>
                <a:gd name="T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97">
                  <a:moveTo>
                    <a:pt x="10" y="0"/>
                  </a:moveTo>
                  <a:cubicBezTo>
                    <a:pt x="10" y="0"/>
                    <a:pt x="19" y="43"/>
                    <a:pt x="18" y="67"/>
                  </a:cubicBezTo>
                  <a:cubicBezTo>
                    <a:pt x="17" y="92"/>
                    <a:pt x="0" y="197"/>
                    <a:pt x="0" y="197"/>
                  </a:cubicBezTo>
                  <a:cubicBezTo>
                    <a:pt x="0" y="197"/>
                    <a:pt x="54" y="116"/>
                    <a:pt x="68" y="33"/>
                  </a:cubicBezTo>
                  <a:lnTo>
                    <a:pt x="10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50"/>
            <p:cNvSpPr>
              <a:spLocks/>
            </p:cNvSpPr>
            <p:nvPr/>
          </p:nvSpPr>
          <p:spPr bwMode="auto">
            <a:xfrm>
              <a:off x="2371295" y="2652436"/>
              <a:ext cx="161107" cy="372560"/>
            </a:xfrm>
            <a:custGeom>
              <a:avLst/>
              <a:gdLst>
                <a:gd name="T0" fmla="*/ 90 w 99"/>
                <a:gd name="T1" fmla="*/ 38 h 228"/>
                <a:gd name="T2" fmla="*/ 99 w 99"/>
                <a:gd name="T3" fmla="*/ 113 h 228"/>
                <a:gd name="T4" fmla="*/ 59 w 99"/>
                <a:gd name="T5" fmla="*/ 103 h 228"/>
                <a:gd name="T6" fmla="*/ 79 w 99"/>
                <a:gd name="T7" fmla="*/ 154 h 228"/>
                <a:gd name="T8" fmla="*/ 0 w 99"/>
                <a:gd name="T9" fmla="*/ 228 h 228"/>
                <a:gd name="T10" fmla="*/ 67 w 99"/>
                <a:gd name="T11" fmla="*/ 61 h 228"/>
                <a:gd name="T12" fmla="*/ 90 w 99"/>
                <a:gd name="T13" fmla="*/ 3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228">
                  <a:moveTo>
                    <a:pt x="90" y="38"/>
                  </a:moveTo>
                  <a:cubicBezTo>
                    <a:pt x="99" y="113"/>
                    <a:pt x="99" y="113"/>
                    <a:pt x="99" y="11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79" y="154"/>
                    <a:pt x="79" y="154"/>
                    <a:pt x="79" y="154"/>
                  </a:cubicBezTo>
                  <a:cubicBezTo>
                    <a:pt x="79" y="154"/>
                    <a:pt x="4" y="223"/>
                    <a:pt x="0" y="228"/>
                  </a:cubicBezTo>
                  <a:cubicBezTo>
                    <a:pt x="0" y="228"/>
                    <a:pt x="50" y="122"/>
                    <a:pt x="67" y="61"/>
                  </a:cubicBezTo>
                  <a:cubicBezTo>
                    <a:pt x="83" y="0"/>
                    <a:pt x="90" y="38"/>
                    <a:pt x="90" y="3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51"/>
            <p:cNvSpPr>
              <a:spLocks/>
            </p:cNvSpPr>
            <p:nvPr/>
          </p:nvSpPr>
          <p:spPr bwMode="auto">
            <a:xfrm>
              <a:off x="2319270" y="2696069"/>
              <a:ext cx="120830" cy="325570"/>
            </a:xfrm>
            <a:custGeom>
              <a:avLst/>
              <a:gdLst>
                <a:gd name="T0" fmla="*/ 41 w 73"/>
                <a:gd name="T1" fmla="*/ 0 h 200"/>
                <a:gd name="T2" fmla="*/ 0 w 73"/>
                <a:gd name="T3" fmla="*/ 59 h 200"/>
                <a:gd name="T4" fmla="*/ 46 w 73"/>
                <a:gd name="T5" fmla="*/ 70 h 200"/>
                <a:gd name="T6" fmla="*/ 2 w 73"/>
                <a:gd name="T7" fmla="*/ 101 h 200"/>
                <a:gd name="T8" fmla="*/ 31 w 73"/>
                <a:gd name="T9" fmla="*/ 200 h 200"/>
                <a:gd name="T10" fmla="*/ 41 w 73"/>
                <a:gd name="T1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00">
                  <a:moveTo>
                    <a:pt x="41" y="0"/>
                  </a:moveTo>
                  <a:cubicBezTo>
                    <a:pt x="0" y="59"/>
                    <a:pt x="0" y="59"/>
                    <a:pt x="0" y="59"/>
                  </a:cubicBezTo>
                  <a:cubicBezTo>
                    <a:pt x="46" y="70"/>
                    <a:pt x="46" y="70"/>
                    <a:pt x="46" y="70"/>
                  </a:cubicBezTo>
                  <a:cubicBezTo>
                    <a:pt x="2" y="101"/>
                    <a:pt x="2" y="101"/>
                    <a:pt x="2" y="101"/>
                  </a:cubicBezTo>
                  <a:cubicBezTo>
                    <a:pt x="31" y="200"/>
                    <a:pt x="31" y="200"/>
                    <a:pt x="31" y="200"/>
                  </a:cubicBezTo>
                  <a:cubicBezTo>
                    <a:pt x="31" y="200"/>
                    <a:pt x="73" y="95"/>
                    <a:pt x="41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52"/>
            <p:cNvSpPr>
              <a:spLocks/>
            </p:cNvSpPr>
            <p:nvPr/>
          </p:nvSpPr>
          <p:spPr bwMode="auto">
            <a:xfrm>
              <a:off x="1424792" y="3934579"/>
              <a:ext cx="307111" cy="481643"/>
            </a:xfrm>
            <a:custGeom>
              <a:avLst/>
              <a:gdLst>
                <a:gd name="T0" fmla="*/ 169 w 183"/>
                <a:gd name="T1" fmla="*/ 11 h 287"/>
                <a:gd name="T2" fmla="*/ 89 w 183"/>
                <a:gd name="T3" fmla="*/ 0 h 287"/>
                <a:gd name="T4" fmla="*/ 55 w 183"/>
                <a:gd name="T5" fmla="*/ 72 h 287"/>
                <a:gd name="T6" fmla="*/ 76 w 183"/>
                <a:gd name="T7" fmla="*/ 80 h 287"/>
                <a:gd name="T8" fmla="*/ 35 w 183"/>
                <a:gd name="T9" fmla="*/ 146 h 287"/>
                <a:gd name="T10" fmla="*/ 0 w 183"/>
                <a:gd name="T11" fmla="*/ 284 h 287"/>
                <a:gd name="T12" fmla="*/ 19 w 183"/>
                <a:gd name="T13" fmla="*/ 287 h 287"/>
                <a:gd name="T14" fmla="*/ 81 w 183"/>
                <a:gd name="T15" fmla="*/ 162 h 287"/>
                <a:gd name="T16" fmla="*/ 183 w 183"/>
                <a:gd name="T17" fmla="*/ 67 h 287"/>
                <a:gd name="T18" fmla="*/ 169 w 183"/>
                <a:gd name="T19" fmla="*/ 1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3" h="287">
                  <a:moveTo>
                    <a:pt x="169" y="11"/>
                  </a:moveTo>
                  <a:lnTo>
                    <a:pt x="89" y="0"/>
                  </a:lnTo>
                  <a:lnTo>
                    <a:pt x="55" y="72"/>
                  </a:lnTo>
                  <a:lnTo>
                    <a:pt x="76" y="80"/>
                  </a:lnTo>
                  <a:lnTo>
                    <a:pt x="35" y="146"/>
                  </a:lnTo>
                  <a:lnTo>
                    <a:pt x="0" y="284"/>
                  </a:lnTo>
                  <a:lnTo>
                    <a:pt x="19" y="287"/>
                  </a:lnTo>
                  <a:lnTo>
                    <a:pt x="81" y="162"/>
                  </a:lnTo>
                  <a:lnTo>
                    <a:pt x="183" y="67"/>
                  </a:lnTo>
                  <a:lnTo>
                    <a:pt x="169" y="1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54"/>
            <p:cNvSpPr>
              <a:spLocks/>
            </p:cNvSpPr>
            <p:nvPr/>
          </p:nvSpPr>
          <p:spPr bwMode="auto">
            <a:xfrm>
              <a:off x="87267" y="2835359"/>
              <a:ext cx="1768821" cy="1636243"/>
            </a:xfrm>
            <a:custGeom>
              <a:avLst/>
              <a:gdLst>
                <a:gd name="T0" fmla="*/ 0 w 1083"/>
                <a:gd name="T1" fmla="*/ 1001 h 1001"/>
                <a:gd name="T2" fmla="*/ 1083 w 1083"/>
                <a:gd name="T3" fmla="*/ 0 h 1001"/>
                <a:gd name="T4" fmla="*/ 229 w 1083"/>
                <a:gd name="T5" fmla="*/ 627 h 1001"/>
                <a:gd name="T6" fmla="*/ 0 w 1083"/>
                <a:gd name="T7" fmla="*/ 1001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3" h="1001">
                  <a:moveTo>
                    <a:pt x="0" y="1001"/>
                  </a:moveTo>
                  <a:cubicBezTo>
                    <a:pt x="0" y="1001"/>
                    <a:pt x="706" y="250"/>
                    <a:pt x="1083" y="0"/>
                  </a:cubicBezTo>
                  <a:cubicBezTo>
                    <a:pt x="1083" y="0"/>
                    <a:pt x="761" y="92"/>
                    <a:pt x="229" y="627"/>
                  </a:cubicBezTo>
                  <a:cubicBezTo>
                    <a:pt x="229" y="627"/>
                    <a:pt x="3" y="876"/>
                    <a:pt x="0" y="100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55"/>
            <p:cNvSpPr>
              <a:spLocks/>
            </p:cNvSpPr>
            <p:nvPr/>
          </p:nvSpPr>
          <p:spPr bwMode="auto">
            <a:xfrm>
              <a:off x="2039012" y="2991432"/>
              <a:ext cx="298719" cy="187958"/>
            </a:xfrm>
            <a:custGeom>
              <a:avLst/>
              <a:gdLst>
                <a:gd name="T0" fmla="*/ 21 w 178"/>
                <a:gd name="T1" fmla="*/ 39 h 112"/>
                <a:gd name="T2" fmla="*/ 53 w 178"/>
                <a:gd name="T3" fmla="*/ 39 h 112"/>
                <a:gd name="T4" fmla="*/ 70 w 178"/>
                <a:gd name="T5" fmla="*/ 6 h 112"/>
                <a:gd name="T6" fmla="*/ 133 w 178"/>
                <a:gd name="T7" fmla="*/ 0 h 112"/>
                <a:gd name="T8" fmla="*/ 128 w 178"/>
                <a:gd name="T9" fmla="*/ 17 h 112"/>
                <a:gd name="T10" fmla="*/ 178 w 178"/>
                <a:gd name="T11" fmla="*/ 19 h 112"/>
                <a:gd name="T12" fmla="*/ 162 w 178"/>
                <a:gd name="T13" fmla="*/ 57 h 112"/>
                <a:gd name="T14" fmla="*/ 147 w 178"/>
                <a:gd name="T15" fmla="*/ 57 h 112"/>
                <a:gd name="T16" fmla="*/ 119 w 178"/>
                <a:gd name="T17" fmla="*/ 112 h 112"/>
                <a:gd name="T18" fmla="*/ 20 w 178"/>
                <a:gd name="T19" fmla="*/ 105 h 112"/>
                <a:gd name="T20" fmla="*/ 35 w 178"/>
                <a:gd name="T21" fmla="*/ 71 h 112"/>
                <a:gd name="T22" fmla="*/ 0 w 178"/>
                <a:gd name="T23" fmla="*/ 71 h 112"/>
                <a:gd name="T24" fmla="*/ 21 w 178"/>
                <a:gd name="T25" fmla="*/ 3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8" h="112">
                  <a:moveTo>
                    <a:pt x="21" y="39"/>
                  </a:moveTo>
                  <a:lnTo>
                    <a:pt x="53" y="39"/>
                  </a:lnTo>
                  <a:lnTo>
                    <a:pt x="70" y="6"/>
                  </a:lnTo>
                  <a:lnTo>
                    <a:pt x="133" y="0"/>
                  </a:lnTo>
                  <a:lnTo>
                    <a:pt x="128" y="17"/>
                  </a:lnTo>
                  <a:lnTo>
                    <a:pt x="178" y="19"/>
                  </a:lnTo>
                  <a:lnTo>
                    <a:pt x="162" y="57"/>
                  </a:lnTo>
                  <a:lnTo>
                    <a:pt x="147" y="57"/>
                  </a:lnTo>
                  <a:lnTo>
                    <a:pt x="119" y="112"/>
                  </a:lnTo>
                  <a:lnTo>
                    <a:pt x="20" y="105"/>
                  </a:lnTo>
                  <a:lnTo>
                    <a:pt x="35" y="71"/>
                  </a:lnTo>
                  <a:lnTo>
                    <a:pt x="0" y="71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56"/>
            <p:cNvSpPr>
              <a:spLocks/>
            </p:cNvSpPr>
            <p:nvPr/>
          </p:nvSpPr>
          <p:spPr bwMode="auto">
            <a:xfrm>
              <a:off x="1976918" y="3031709"/>
              <a:ext cx="122509" cy="124187"/>
            </a:xfrm>
            <a:custGeom>
              <a:avLst/>
              <a:gdLst>
                <a:gd name="T0" fmla="*/ 47 w 73"/>
                <a:gd name="T1" fmla="*/ 0 h 74"/>
                <a:gd name="T2" fmla="*/ 73 w 73"/>
                <a:gd name="T3" fmla="*/ 3 h 74"/>
                <a:gd name="T4" fmla="*/ 25 w 73"/>
                <a:gd name="T5" fmla="*/ 74 h 74"/>
                <a:gd name="T6" fmla="*/ 0 w 73"/>
                <a:gd name="T7" fmla="*/ 67 h 74"/>
                <a:gd name="T8" fmla="*/ 47 w 73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47" y="0"/>
                  </a:moveTo>
                  <a:lnTo>
                    <a:pt x="73" y="3"/>
                  </a:lnTo>
                  <a:lnTo>
                    <a:pt x="25" y="74"/>
                  </a:lnTo>
                  <a:lnTo>
                    <a:pt x="0" y="6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57"/>
            <p:cNvSpPr>
              <a:spLocks/>
            </p:cNvSpPr>
            <p:nvPr/>
          </p:nvSpPr>
          <p:spPr bwMode="auto">
            <a:xfrm>
              <a:off x="1689947" y="3003179"/>
              <a:ext cx="385986" cy="166142"/>
            </a:xfrm>
            <a:custGeom>
              <a:avLst/>
              <a:gdLst>
                <a:gd name="T0" fmla="*/ 96 w 230"/>
                <a:gd name="T1" fmla="*/ 82 h 99"/>
                <a:gd name="T2" fmla="*/ 165 w 230"/>
                <a:gd name="T3" fmla="*/ 99 h 99"/>
                <a:gd name="T4" fmla="*/ 230 w 230"/>
                <a:gd name="T5" fmla="*/ 6 h 99"/>
                <a:gd name="T6" fmla="*/ 0 w 230"/>
                <a:gd name="T7" fmla="*/ 0 h 99"/>
                <a:gd name="T8" fmla="*/ 215 w 230"/>
                <a:gd name="T9" fmla="*/ 11 h 99"/>
                <a:gd name="T10" fmla="*/ 161 w 230"/>
                <a:gd name="T11" fmla="*/ 92 h 99"/>
                <a:gd name="T12" fmla="*/ 96 w 230"/>
                <a:gd name="T13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" h="99">
                  <a:moveTo>
                    <a:pt x="96" y="82"/>
                  </a:moveTo>
                  <a:lnTo>
                    <a:pt x="165" y="99"/>
                  </a:lnTo>
                  <a:lnTo>
                    <a:pt x="230" y="6"/>
                  </a:lnTo>
                  <a:lnTo>
                    <a:pt x="0" y="0"/>
                  </a:lnTo>
                  <a:lnTo>
                    <a:pt x="215" y="11"/>
                  </a:lnTo>
                  <a:lnTo>
                    <a:pt x="161" y="92"/>
                  </a:lnTo>
                  <a:lnTo>
                    <a:pt x="96" y="82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58"/>
            <p:cNvSpPr>
              <a:spLocks/>
            </p:cNvSpPr>
            <p:nvPr/>
          </p:nvSpPr>
          <p:spPr bwMode="auto">
            <a:xfrm>
              <a:off x="1958458" y="2922626"/>
              <a:ext cx="187958" cy="93979"/>
            </a:xfrm>
            <a:custGeom>
              <a:avLst/>
              <a:gdLst>
                <a:gd name="T0" fmla="*/ 112 w 112"/>
                <a:gd name="T1" fmla="*/ 0 h 56"/>
                <a:gd name="T2" fmla="*/ 0 w 112"/>
                <a:gd name="T3" fmla="*/ 55 h 56"/>
                <a:gd name="T4" fmla="*/ 15 w 112"/>
                <a:gd name="T5" fmla="*/ 56 h 56"/>
                <a:gd name="T6" fmla="*/ 112 w 112"/>
                <a:gd name="T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" h="56">
                  <a:moveTo>
                    <a:pt x="112" y="0"/>
                  </a:moveTo>
                  <a:lnTo>
                    <a:pt x="0" y="55"/>
                  </a:lnTo>
                  <a:lnTo>
                    <a:pt x="15" y="56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59"/>
            <p:cNvSpPr>
              <a:spLocks/>
            </p:cNvSpPr>
            <p:nvPr/>
          </p:nvSpPr>
          <p:spPr bwMode="auto">
            <a:xfrm>
              <a:off x="2292419" y="2296658"/>
              <a:ext cx="429619" cy="513529"/>
            </a:xfrm>
            <a:custGeom>
              <a:avLst/>
              <a:gdLst>
                <a:gd name="T0" fmla="*/ 13 w 263"/>
                <a:gd name="T1" fmla="*/ 181 h 314"/>
                <a:gd name="T2" fmla="*/ 61 w 263"/>
                <a:gd name="T3" fmla="*/ 197 h 314"/>
                <a:gd name="T4" fmla="*/ 58 w 263"/>
                <a:gd name="T5" fmla="*/ 247 h 314"/>
                <a:gd name="T6" fmla="*/ 92 w 263"/>
                <a:gd name="T7" fmla="*/ 314 h 314"/>
                <a:gd name="T8" fmla="*/ 149 w 263"/>
                <a:gd name="T9" fmla="*/ 244 h 314"/>
                <a:gd name="T10" fmla="*/ 234 w 263"/>
                <a:gd name="T11" fmla="*/ 247 h 314"/>
                <a:gd name="T12" fmla="*/ 238 w 263"/>
                <a:gd name="T13" fmla="*/ 0 h 314"/>
                <a:gd name="T14" fmla="*/ 76 w 263"/>
                <a:gd name="T15" fmla="*/ 41 h 314"/>
                <a:gd name="T16" fmla="*/ 4 w 263"/>
                <a:gd name="T17" fmla="*/ 136 h 314"/>
                <a:gd name="T18" fmla="*/ 13 w 263"/>
                <a:gd name="T19" fmla="*/ 18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314">
                  <a:moveTo>
                    <a:pt x="13" y="181"/>
                  </a:moveTo>
                  <a:cubicBezTo>
                    <a:pt x="13" y="181"/>
                    <a:pt x="23" y="204"/>
                    <a:pt x="61" y="197"/>
                  </a:cubicBezTo>
                  <a:cubicBezTo>
                    <a:pt x="58" y="247"/>
                    <a:pt x="58" y="247"/>
                    <a:pt x="58" y="247"/>
                  </a:cubicBezTo>
                  <a:cubicBezTo>
                    <a:pt x="92" y="314"/>
                    <a:pt x="92" y="314"/>
                    <a:pt x="92" y="314"/>
                  </a:cubicBezTo>
                  <a:cubicBezTo>
                    <a:pt x="149" y="244"/>
                    <a:pt x="149" y="244"/>
                    <a:pt x="149" y="244"/>
                  </a:cubicBezTo>
                  <a:cubicBezTo>
                    <a:pt x="149" y="244"/>
                    <a:pt x="206" y="272"/>
                    <a:pt x="234" y="247"/>
                  </a:cubicBezTo>
                  <a:cubicBezTo>
                    <a:pt x="263" y="222"/>
                    <a:pt x="248" y="27"/>
                    <a:pt x="238" y="0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6"/>
                    <a:pt x="0" y="161"/>
                    <a:pt x="13" y="181"/>
                  </a:cubicBezTo>
                  <a:close/>
                </a:path>
              </a:pathLst>
            </a:custGeom>
            <a:solidFill>
              <a:srgbClr val="FFD9B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60"/>
            <p:cNvSpPr>
              <a:spLocks/>
            </p:cNvSpPr>
            <p:nvPr/>
          </p:nvSpPr>
          <p:spPr bwMode="auto">
            <a:xfrm>
              <a:off x="2248786" y="2086883"/>
              <a:ext cx="498425" cy="505138"/>
            </a:xfrm>
            <a:custGeom>
              <a:avLst/>
              <a:gdLst>
                <a:gd name="T0" fmla="*/ 91 w 305"/>
                <a:gd name="T1" fmla="*/ 289 h 310"/>
                <a:gd name="T2" fmla="*/ 114 w 305"/>
                <a:gd name="T3" fmla="*/ 181 h 310"/>
                <a:gd name="T4" fmla="*/ 305 w 305"/>
                <a:gd name="T5" fmla="*/ 74 h 310"/>
                <a:gd name="T6" fmla="*/ 287 w 305"/>
                <a:gd name="T7" fmla="*/ 86 h 310"/>
                <a:gd name="T8" fmla="*/ 288 w 305"/>
                <a:gd name="T9" fmla="*/ 0 h 310"/>
                <a:gd name="T10" fmla="*/ 242 w 305"/>
                <a:gd name="T11" fmla="*/ 49 h 310"/>
                <a:gd name="T12" fmla="*/ 250 w 305"/>
                <a:gd name="T13" fmla="*/ 22 h 310"/>
                <a:gd name="T14" fmla="*/ 182 w 305"/>
                <a:gd name="T15" fmla="*/ 76 h 310"/>
                <a:gd name="T16" fmla="*/ 46 w 305"/>
                <a:gd name="T17" fmla="*/ 136 h 310"/>
                <a:gd name="T18" fmla="*/ 43 w 305"/>
                <a:gd name="T19" fmla="*/ 114 h 310"/>
                <a:gd name="T20" fmla="*/ 33 w 305"/>
                <a:gd name="T21" fmla="*/ 165 h 310"/>
                <a:gd name="T22" fmla="*/ 9 w 305"/>
                <a:gd name="T23" fmla="*/ 170 h 310"/>
                <a:gd name="T24" fmla="*/ 26 w 305"/>
                <a:gd name="T25" fmla="*/ 176 h 310"/>
                <a:gd name="T26" fmla="*/ 4 w 305"/>
                <a:gd name="T27" fmla="*/ 241 h 310"/>
                <a:gd name="T28" fmla="*/ 40 w 305"/>
                <a:gd name="T29" fmla="*/ 310 h 310"/>
                <a:gd name="T30" fmla="*/ 56 w 305"/>
                <a:gd name="T31" fmla="*/ 271 h 310"/>
                <a:gd name="T32" fmla="*/ 91 w 305"/>
                <a:gd name="T33" fmla="*/ 289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5" h="310">
                  <a:moveTo>
                    <a:pt x="91" y="289"/>
                  </a:moveTo>
                  <a:cubicBezTo>
                    <a:pt x="91" y="289"/>
                    <a:pt x="145" y="264"/>
                    <a:pt x="114" y="181"/>
                  </a:cubicBezTo>
                  <a:cubicBezTo>
                    <a:pt x="114" y="181"/>
                    <a:pt x="286" y="178"/>
                    <a:pt x="305" y="74"/>
                  </a:cubicBezTo>
                  <a:cubicBezTo>
                    <a:pt x="287" y="86"/>
                    <a:pt x="287" y="86"/>
                    <a:pt x="287" y="86"/>
                  </a:cubicBezTo>
                  <a:cubicBezTo>
                    <a:pt x="287" y="86"/>
                    <a:pt x="305" y="64"/>
                    <a:pt x="288" y="0"/>
                  </a:cubicBezTo>
                  <a:cubicBezTo>
                    <a:pt x="288" y="0"/>
                    <a:pt x="264" y="37"/>
                    <a:pt x="242" y="49"/>
                  </a:cubicBezTo>
                  <a:cubicBezTo>
                    <a:pt x="242" y="49"/>
                    <a:pt x="249" y="37"/>
                    <a:pt x="250" y="22"/>
                  </a:cubicBezTo>
                  <a:cubicBezTo>
                    <a:pt x="250" y="22"/>
                    <a:pt x="225" y="69"/>
                    <a:pt x="182" y="76"/>
                  </a:cubicBezTo>
                  <a:cubicBezTo>
                    <a:pt x="140" y="84"/>
                    <a:pt x="71" y="84"/>
                    <a:pt x="46" y="136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43" y="114"/>
                    <a:pt x="26" y="142"/>
                    <a:pt x="33" y="165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76"/>
                    <a:pt x="0" y="184"/>
                    <a:pt x="4" y="241"/>
                  </a:cubicBezTo>
                  <a:cubicBezTo>
                    <a:pt x="8" y="297"/>
                    <a:pt x="40" y="310"/>
                    <a:pt x="40" y="310"/>
                  </a:cubicBezTo>
                  <a:cubicBezTo>
                    <a:pt x="40" y="310"/>
                    <a:pt x="29" y="277"/>
                    <a:pt x="56" y="271"/>
                  </a:cubicBezTo>
                  <a:cubicBezTo>
                    <a:pt x="82" y="264"/>
                    <a:pt x="91" y="289"/>
                    <a:pt x="91" y="28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61"/>
            <p:cNvSpPr>
              <a:spLocks/>
            </p:cNvSpPr>
            <p:nvPr/>
          </p:nvSpPr>
          <p:spPr bwMode="auto">
            <a:xfrm>
              <a:off x="2371295" y="2870602"/>
              <a:ext cx="298719" cy="396055"/>
            </a:xfrm>
            <a:custGeom>
              <a:avLst/>
              <a:gdLst>
                <a:gd name="T0" fmla="*/ 48 w 183"/>
                <a:gd name="T1" fmla="*/ 6 h 243"/>
                <a:gd name="T2" fmla="*/ 74 w 183"/>
                <a:gd name="T3" fmla="*/ 62 h 243"/>
                <a:gd name="T4" fmla="*/ 173 w 183"/>
                <a:gd name="T5" fmla="*/ 133 h 243"/>
                <a:gd name="T6" fmla="*/ 97 w 183"/>
                <a:gd name="T7" fmla="*/ 232 h 243"/>
                <a:gd name="T8" fmla="*/ 22 w 183"/>
                <a:gd name="T9" fmla="*/ 243 h 243"/>
                <a:gd name="T10" fmla="*/ 40 w 183"/>
                <a:gd name="T11" fmla="*/ 170 h 243"/>
                <a:gd name="T12" fmla="*/ 92 w 183"/>
                <a:gd name="T13" fmla="*/ 136 h 243"/>
                <a:gd name="T14" fmla="*/ 41 w 183"/>
                <a:gd name="T15" fmla="*/ 0 h 243"/>
                <a:gd name="T16" fmla="*/ 48 w 183"/>
                <a:gd name="T17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243">
                  <a:moveTo>
                    <a:pt x="48" y="6"/>
                  </a:moveTo>
                  <a:cubicBezTo>
                    <a:pt x="48" y="6"/>
                    <a:pt x="46" y="46"/>
                    <a:pt x="74" y="62"/>
                  </a:cubicBezTo>
                  <a:cubicBezTo>
                    <a:pt x="102" y="78"/>
                    <a:pt x="183" y="91"/>
                    <a:pt x="173" y="133"/>
                  </a:cubicBezTo>
                  <a:cubicBezTo>
                    <a:pt x="163" y="176"/>
                    <a:pt x="97" y="232"/>
                    <a:pt x="97" y="232"/>
                  </a:cubicBezTo>
                  <a:cubicBezTo>
                    <a:pt x="22" y="243"/>
                    <a:pt x="22" y="243"/>
                    <a:pt x="22" y="243"/>
                  </a:cubicBezTo>
                  <a:cubicBezTo>
                    <a:pt x="40" y="170"/>
                    <a:pt x="40" y="170"/>
                    <a:pt x="40" y="170"/>
                  </a:cubicBezTo>
                  <a:cubicBezTo>
                    <a:pt x="40" y="170"/>
                    <a:pt x="94" y="161"/>
                    <a:pt x="92" y="136"/>
                  </a:cubicBezTo>
                  <a:cubicBezTo>
                    <a:pt x="90" y="110"/>
                    <a:pt x="0" y="91"/>
                    <a:pt x="41" y="0"/>
                  </a:cubicBezTo>
                  <a:lnTo>
                    <a:pt x="48" y="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62"/>
            <p:cNvSpPr>
              <a:spLocks/>
            </p:cNvSpPr>
            <p:nvPr/>
          </p:nvSpPr>
          <p:spPr bwMode="auto">
            <a:xfrm>
              <a:off x="2401503" y="2791726"/>
              <a:ext cx="67128" cy="97335"/>
            </a:xfrm>
            <a:custGeom>
              <a:avLst/>
              <a:gdLst>
                <a:gd name="T0" fmla="*/ 4 w 41"/>
                <a:gd name="T1" fmla="*/ 11 h 59"/>
                <a:gd name="T2" fmla="*/ 41 w 41"/>
                <a:gd name="T3" fmla="*/ 20 h 59"/>
                <a:gd name="T4" fmla="*/ 24 w 41"/>
                <a:gd name="T5" fmla="*/ 59 h 59"/>
                <a:gd name="T6" fmla="*/ 4 w 41"/>
                <a:gd name="T7" fmla="*/ 11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9">
                  <a:moveTo>
                    <a:pt x="4" y="11"/>
                  </a:moveTo>
                  <a:cubicBezTo>
                    <a:pt x="4" y="11"/>
                    <a:pt x="35" y="0"/>
                    <a:pt x="41" y="20"/>
                  </a:cubicBezTo>
                  <a:cubicBezTo>
                    <a:pt x="41" y="20"/>
                    <a:pt x="41" y="50"/>
                    <a:pt x="24" y="59"/>
                  </a:cubicBezTo>
                  <a:cubicBezTo>
                    <a:pt x="24" y="59"/>
                    <a:pt x="0" y="36"/>
                    <a:pt x="4" y="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Rectangle 1"/>
            <p:cNvSpPr/>
            <p:nvPr/>
          </p:nvSpPr>
          <p:spPr>
            <a:xfrm>
              <a:off x="615036" y="3452714"/>
              <a:ext cx="1204455" cy="985491"/>
            </a:xfrm>
            <a:custGeom>
              <a:avLst/>
              <a:gdLst>
                <a:gd name="connsiteX0" fmla="*/ 0 w 1355725"/>
                <a:gd name="connsiteY0" fmla="*/ 0 h 1042988"/>
                <a:gd name="connsiteX1" fmla="*/ 1355725 w 1355725"/>
                <a:gd name="connsiteY1" fmla="*/ 0 h 1042988"/>
                <a:gd name="connsiteX2" fmla="*/ 1355725 w 1355725"/>
                <a:gd name="connsiteY2" fmla="*/ 1042988 h 1042988"/>
                <a:gd name="connsiteX3" fmla="*/ 0 w 1355725"/>
                <a:gd name="connsiteY3" fmla="*/ 1042988 h 1042988"/>
                <a:gd name="connsiteX4" fmla="*/ 0 w 1355725"/>
                <a:gd name="connsiteY4" fmla="*/ 0 h 1042988"/>
                <a:gd name="connsiteX0" fmla="*/ 950461 w 1355725"/>
                <a:gd name="connsiteY0" fmla="*/ 7727 h 1042988"/>
                <a:gd name="connsiteX1" fmla="*/ 1355725 w 1355725"/>
                <a:gd name="connsiteY1" fmla="*/ 0 h 1042988"/>
                <a:gd name="connsiteX2" fmla="*/ 1355725 w 1355725"/>
                <a:gd name="connsiteY2" fmla="*/ 1042988 h 1042988"/>
                <a:gd name="connsiteX3" fmla="*/ 0 w 1355725"/>
                <a:gd name="connsiteY3" fmla="*/ 1042988 h 1042988"/>
                <a:gd name="connsiteX4" fmla="*/ 950461 w 1355725"/>
                <a:gd name="connsiteY4" fmla="*/ 7727 h 1042988"/>
                <a:gd name="connsiteX0" fmla="*/ 803642 w 1208906"/>
                <a:gd name="connsiteY0" fmla="*/ 7727 h 1042988"/>
                <a:gd name="connsiteX1" fmla="*/ 1208906 w 1208906"/>
                <a:gd name="connsiteY1" fmla="*/ 0 h 1042988"/>
                <a:gd name="connsiteX2" fmla="*/ 1208906 w 1208906"/>
                <a:gd name="connsiteY2" fmla="*/ 1042988 h 1042988"/>
                <a:gd name="connsiteX3" fmla="*/ 0 w 1208906"/>
                <a:gd name="connsiteY3" fmla="*/ 824047 h 1042988"/>
                <a:gd name="connsiteX4" fmla="*/ 803642 w 1208906"/>
                <a:gd name="connsiteY4" fmla="*/ 7727 h 1042988"/>
                <a:gd name="connsiteX0" fmla="*/ 803642 w 1208906"/>
                <a:gd name="connsiteY0" fmla="*/ 7727 h 939957"/>
                <a:gd name="connsiteX1" fmla="*/ 1208906 w 1208906"/>
                <a:gd name="connsiteY1" fmla="*/ 0 h 939957"/>
                <a:gd name="connsiteX2" fmla="*/ 36928 w 1208906"/>
                <a:gd name="connsiteY2" fmla="*/ 939957 h 939957"/>
                <a:gd name="connsiteX3" fmla="*/ 0 w 1208906"/>
                <a:gd name="connsiteY3" fmla="*/ 824047 h 939957"/>
                <a:gd name="connsiteX4" fmla="*/ 803642 w 1208906"/>
                <a:gd name="connsiteY4" fmla="*/ 7727 h 939957"/>
                <a:gd name="connsiteX0" fmla="*/ 803642 w 1139360"/>
                <a:gd name="connsiteY0" fmla="*/ 0 h 932230"/>
                <a:gd name="connsiteX1" fmla="*/ 1139360 w 1139360"/>
                <a:gd name="connsiteY1" fmla="*/ 51516 h 932230"/>
                <a:gd name="connsiteX2" fmla="*/ 36928 w 1139360"/>
                <a:gd name="connsiteY2" fmla="*/ 932230 h 932230"/>
                <a:gd name="connsiteX3" fmla="*/ 0 w 1139360"/>
                <a:gd name="connsiteY3" fmla="*/ 816320 h 932230"/>
                <a:gd name="connsiteX4" fmla="*/ 803642 w 1139360"/>
                <a:gd name="connsiteY4" fmla="*/ 0 h 93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60" h="932230">
                  <a:moveTo>
                    <a:pt x="803642" y="0"/>
                  </a:moveTo>
                  <a:lnTo>
                    <a:pt x="1139360" y="51516"/>
                  </a:lnTo>
                  <a:lnTo>
                    <a:pt x="36928" y="932230"/>
                  </a:lnTo>
                  <a:lnTo>
                    <a:pt x="0" y="816320"/>
                  </a:lnTo>
                  <a:lnTo>
                    <a:pt x="803642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Freeform 53"/>
            <p:cNvSpPr>
              <a:spLocks/>
            </p:cNvSpPr>
            <p:nvPr/>
          </p:nvSpPr>
          <p:spPr bwMode="auto">
            <a:xfrm>
              <a:off x="1456677" y="3300221"/>
              <a:ext cx="1037126" cy="763581"/>
            </a:xfrm>
            <a:custGeom>
              <a:avLst/>
              <a:gdLst>
                <a:gd name="T0" fmla="*/ 121 w 635"/>
                <a:gd name="T1" fmla="*/ 0 h 468"/>
                <a:gd name="T2" fmla="*/ 0 w 635"/>
                <a:gd name="T3" fmla="*/ 99 h 468"/>
                <a:gd name="T4" fmla="*/ 146 w 635"/>
                <a:gd name="T5" fmla="*/ 187 h 468"/>
                <a:gd name="T6" fmla="*/ 419 w 635"/>
                <a:gd name="T7" fmla="*/ 136 h 468"/>
                <a:gd name="T8" fmla="*/ 152 w 635"/>
                <a:gd name="T9" fmla="*/ 393 h 468"/>
                <a:gd name="T10" fmla="*/ 165 w 635"/>
                <a:gd name="T11" fmla="*/ 468 h 468"/>
                <a:gd name="T12" fmla="*/ 635 w 635"/>
                <a:gd name="T13" fmla="*/ 94 h 468"/>
                <a:gd name="T14" fmla="*/ 624 w 635"/>
                <a:gd name="T15" fmla="*/ 32 h 468"/>
                <a:gd name="T16" fmla="*/ 121 w 635"/>
                <a:gd name="T17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5" h="468">
                  <a:moveTo>
                    <a:pt x="121" y="0"/>
                  </a:moveTo>
                  <a:cubicBezTo>
                    <a:pt x="0" y="99"/>
                    <a:pt x="0" y="99"/>
                    <a:pt x="0" y="99"/>
                  </a:cubicBezTo>
                  <a:cubicBezTo>
                    <a:pt x="146" y="187"/>
                    <a:pt x="146" y="187"/>
                    <a:pt x="146" y="187"/>
                  </a:cubicBezTo>
                  <a:cubicBezTo>
                    <a:pt x="419" y="136"/>
                    <a:pt x="419" y="136"/>
                    <a:pt x="419" y="136"/>
                  </a:cubicBezTo>
                  <a:cubicBezTo>
                    <a:pt x="152" y="393"/>
                    <a:pt x="152" y="393"/>
                    <a:pt x="152" y="393"/>
                  </a:cubicBezTo>
                  <a:cubicBezTo>
                    <a:pt x="165" y="468"/>
                    <a:pt x="165" y="468"/>
                    <a:pt x="165" y="468"/>
                  </a:cubicBezTo>
                  <a:cubicBezTo>
                    <a:pt x="635" y="94"/>
                    <a:pt x="635" y="94"/>
                    <a:pt x="635" y="94"/>
                  </a:cubicBezTo>
                  <a:cubicBezTo>
                    <a:pt x="635" y="94"/>
                    <a:pt x="624" y="32"/>
                    <a:pt x="624" y="32"/>
                  </a:cubicBezTo>
                  <a:lnTo>
                    <a:pt x="121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3382" y="3429000"/>
            <a:ext cx="1322666" cy="178204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64846" y="2194608"/>
            <a:ext cx="10062308" cy="3323987"/>
          </a:xfrm>
          <a:prstGeom prst="rect">
            <a:avLst/>
          </a:prstGeom>
          <a:solidFill>
            <a:schemeClr val="accent2"/>
          </a:solidFill>
        </p:spPr>
        <p:txBody>
          <a:bodyPr wrap="square" lIns="274320" tIns="274320" rIns="274320" bIns="27432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Do You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Like</a:t>
            </a: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+mj-lt"/>
              </a:rPr>
              <a:t>to Learn?</a:t>
            </a:r>
            <a:endParaRPr lang="en-US" sz="6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3846" y="1938740"/>
            <a:ext cx="5754077" cy="523220"/>
          </a:xfrm>
          <a:prstGeom prst="rect">
            <a:avLst/>
          </a:prstGeom>
          <a:solidFill>
            <a:schemeClr val="accent4"/>
          </a:solidFill>
        </p:spPr>
        <p:txBody>
          <a:bodyPr wrap="square" lIns="457200" rIns="45720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QUESTION #2</a:t>
            </a:r>
            <a:endParaRPr lang="en-US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920738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1092200" y="1646041"/>
            <a:ext cx="9982200" cy="297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SEO requires </a:t>
            </a:r>
            <a:r>
              <a:rPr lang="en-US" dirty="0" smtClean="0">
                <a:solidFill>
                  <a:schemeClr val="accent5"/>
                </a:solidFill>
              </a:rPr>
              <a:t>lots of education </a:t>
            </a:r>
            <a:r>
              <a:rPr lang="en-US" dirty="0" smtClean="0">
                <a:solidFill>
                  <a:schemeClr val="tx2"/>
                </a:solidFill>
              </a:rPr>
              <a:t>as well as trial and error (to be good)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SEO is very labor intensive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Because SEO is difficult, you can’t just outsource it or delegate it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As soon as you train employees or contractors to perform SEO well, they leave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SEO is constantly changing so ongoing education is a necessity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Google and Bing can shift policies/rules quickly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Because algorithms are tweaked often, you need to be a bit of a mind reader</a:t>
            </a:r>
          </a:p>
        </p:txBody>
      </p:sp>
      <p:grpSp>
        <p:nvGrpSpPr>
          <p:cNvPr id="2" name="Group 92"/>
          <p:cNvGrpSpPr/>
          <p:nvPr/>
        </p:nvGrpSpPr>
        <p:grpSpPr>
          <a:xfrm>
            <a:off x="988409" y="380963"/>
            <a:ext cx="10402514" cy="1139726"/>
            <a:chOff x="6095803" y="120961"/>
            <a:chExt cx="12359700" cy="2279451"/>
          </a:xfrm>
        </p:grpSpPr>
        <p:sp>
          <p:nvSpPr>
            <p:cNvPr id="94" name="TextBox 93"/>
            <p:cNvSpPr txBox="1"/>
            <p:nvPr/>
          </p:nvSpPr>
          <p:spPr>
            <a:xfrm>
              <a:off x="6095803" y="12096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accent5"/>
                  </a:solidFill>
                  <a:latin typeface="+mj-lt"/>
                  <a:cs typeface="Lato Regular"/>
                </a:rPr>
                <a:t>Cons</a:t>
              </a:r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 </a:t>
              </a:r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of SEO Services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95" name="Subtitle 2"/>
            <p:cNvSpPr txBox="1">
              <a:spLocks/>
            </p:cNvSpPr>
            <p:nvPr/>
          </p:nvSpPr>
          <p:spPr>
            <a:xfrm>
              <a:off x="6448061" y="156129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SEO Can Be a Great Addition to a WordPress Consulting Business</a:t>
              </a:r>
              <a:endParaRPr lang="en-US" sz="1800" dirty="0">
                <a:latin typeface="Lato Light"/>
                <a:cs typeface="Lato Light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337424" y="5142320"/>
            <a:ext cx="3871912" cy="2020888"/>
            <a:chOff x="1298324" y="3719920"/>
            <a:chExt cx="3871912" cy="2020888"/>
          </a:xfrm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1298324" y="4091395"/>
              <a:ext cx="3871912" cy="1649413"/>
            </a:xfrm>
            <a:custGeom>
              <a:avLst/>
              <a:gdLst>
                <a:gd name="T0" fmla="*/ 0 w 2439"/>
                <a:gd name="T1" fmla="*/ 284 h 1039"/>
                <a:gd name="T2" fmla="*/ 1172 w 2439"/>
                <a:gd name="T3" fmla="*/ 1039 h 1039"/>
                <a:gd name="T4" fmla="*/ 2439 w 2439"/>
                <a:gd name="T5" fmla="*/ 704 h 1039"/>
                <a:gd name="T6" fmla="*/ 1275 w 2439"/>
                <a:gd name="T7" fmla="*/ 0 h 1039"/>
                <a:gd name="T8" fmla="*/ 0 w 2439"/>
                <a:gd name="T9" fmla="*/ 284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039">
                  <a:moveTo>
                    <a:pt x="0" y="284"/>
                  </a:moveTo>
                  <a:lnTo>
                    <a:pt x="1172" y="1039"/>
                  </a:lnTo>
                  <a:lnTo>
                    <a:pt x="2439" y="704"/>
                  </a:lnTo>
                  <a:lnTo>
                    <a:pt x="1275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CEBEA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1298324" y="4170770"/>
              <a:ext cx="1860550" cy="1570038"/>
            </a:xfrm>
            <a:custGeom>
              <a:avLst/>
              <a:gdLst>
                <a:gd name="T0" fmla="*/ 0 w 1172"/>
                <a:gd name="T1" fmla="*/ 0 h 989"/>
                <a:gd name="T2" fmla="*/ 0 w 1172"/>
                <a:gd name="T3" fmla="*/ 234 h 989"/>
                <a:gd name="T4" fmla="*/ 1172 w 1172"/>
                <a:gd name="T5" fmla="*/ 989 h 989"/>
                <a:gd name="T6" fmla="*/ 1172 w 1172"/>
                <a:gd name="T7" fmla="*/ 753 h 989"/>
                <a:gd name="T8" fmla="*/ 0 w 1172"/>
                <a:gd name="T9" fmla="*/ 0 h 9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989">
                  <a:moveTo>
                    <a:pt x="0" y="0"/>
                  </a:moveTo>
                  <a:lnTo>
                    <a:pt x="0" y="234"/>
                  </a:lnTo>
                  <a:lnTo>
                    <a:pt x="1172" y="989"/>
                  </a:lnTo>
                  <a:lnTo>
                    <a:pt x="1172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158874" y="4859745"/>
              <a:ext cx="1898650" cy="838200"/>
            </a:xfrm>
            <a:custGeom>
              <a:avLst/>
              <a:gdLst>
                <a:gd name="T0" fmla="*/ 1196 w 1196"/>
                <a:gd name="T1" fmla="*/ 205 h 528"/>
                <a:gd name="T2" fmla="*/ 1196 w 1196"/>
                <a:gd name="T3" fmla="*/ 0 h 528"/>
                <a:gd name="T4" fmla="*/ 0 w 1196"/>
                <a:gd name="T5" fmla="*/ 319 h 528"/>
                <a:gd name="T6" fmla="*/ 0 w 1196"/>
                <a:gd name="T7" fmla="*/ 528 h 528"/>
                <a:gd name="T8" fmla="*/ 1196 w 1196"/>
                <a:gd name="T9" fmla="*/ 20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528">
                  <a:moveTo>
                    <a:pt x="1196" y="205"/>
                  </a:moveTo>
                  <a:lnTo>
                    <a:pt x="1196" y="0"/>
                  </a:lnTo>
                  <a:lnTo>
                    <a:pt x="0" y="319"/>
                  </a:lnTo>
                  <a:lnTo>
                    <a:pt x="0" y="528"/>
                  </a:lnTo>
                  <a:lnTo>
                    <a:pt x="1196" y="205"/>
                  </a:lnTo>
                  <a:close/>
                </a:path>
              </a:pathLst>
            </a:custGeom>
            <a:solidFill>
              <a:srgbClr val="EDE3D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1298324" y="3719920"/>
              <a:ext cx="3871912" cy="1646238"/>
            </a:xfrm>
            <a:custGeom>
              <a:avLst/>
              <a:gdLst>
                <a:gd name="T0" fmla="*/ 0 w 2439"/>
                <a:gd name="T1" fmla="*/ 284 h 1037"/>
                <a:gd name="T2" fmla="*/ 1172 w 2439"/>
                <a:gd name="T3" fmla="*/ 1037 h 1037"/>
                <a:gd name="T4" fmla="*/ 2439 w 2439"/>
                <a:gd name="T5" fmla="*/ 704 h 1037"/>
                <a:gd name="T6" fmla="*/ 1275 w 2439"/>
                <a:gd name="T7" fmla="*/ 0 h 1037"/>
                <a:gd name="T8" fmla="*/ 0 w 2439"/>
                <a:gd name="T9" fmla="*/ 2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037">
                  <a:moveTo>
                    <a:pt x="0" y="284"/>
                  </a:moveTo>
                  <a:lnTo>
                    <a:pt x="1172" y="1037"/>
                  </a:lnTo>
                  <a:lnTo>
                    <a:pt x="2439" y="704"/>
                  </a:lnTo>
                  <a:lnTo>
                    <a:pt x="1275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2711199" y="5175657"/>
              <a:ext cx="187325" cy="292100"/>
            </a:xfrm>
            <a:custGeom>
              <a:avLst/>
              <a:gdLst>
                <a:gd name="T0" fmla="*/ 71 w 100"/>
                <a:gd name="T1" fmla="*/ 45 h 156"/>
                <a:gd name="T2" fmla="*/ 56 w 100"/>
                <a:gd name="T3" fmla="*/ 19 h 156"/>
                <a:gd name="T4" fmla="*/ 51 w 100"/>
                <a:gd name="T5" fmla="*/ 37 h 156"/>
                <a:gd name="T6" fmla="*/ 43 w 100"/>
                <a:gd name="T7" fmla="*/ 2 h 156"/>
                <a:gd name="T8" fmla="*/ 34 w 100"/>
                <a:gd name="T9" fmla="*/ 26 h 156"/>
                <a:gd name="T10" fmla="*/ 0 w 100"/>
                <a:gd name="T11" fmla="*/ 93 h 156"/>
                <a:gd name="T12" fmla="*/ 98 w 100"/>
                <a:gd name="T13" fmla="*/ 154 h 156"/>
                <a:gd name="T14" fmla="*/ 59 w 100"/>
                <a:gd name="T15" fmla="*/ 21 h 156"/>
                <a:gd name="T16" fmla="*/ 68 w 100"/>
                <a:gd name="T17" fmla="*/ 26 h 156"/>
                <a:gd name="T18" fmla="*/ 57 w 100"/>
                <a:gd name="T19" fmla="*/ 40 h 156"/>
                <a:gd name="T20" fmla="*/ 38 w 100"/>
                <a:gd name="T21" fmla="*/ 8 h 156"/>
                <a:gd name="T22" fmla="*/ 47 w 100"/>
                <a:gd name="T23" fmla="*/ 14 h 156"/>
                <a:gd name="T24" fmla="*/ 36 w 100"/>
                <a:gd name="T25" fmla="*/ 28 h 156"/>
                <a:gd name="T26" fmla="*/ 90 w 100"/>
                <a:gd name="T27" fmla="*/ 143 h 156"/>
                <a:gd name="T28" fmla="*/ 8 w 100"/>
                <a:gd name="T29" fmla="*/ 93 h 156"/>
                <a:gd name="T30" fmla="*/ 35 w 100"/>
                <a:gd name="T31" fmla="*/ 40 h 156"/>
                <a:gd name="T32" fmla="*/ 46 w 100"/>
                <a:gd name="T33" fmla="*/ 47 h 156"/>
                <a:gd name="T34" fmla="*/ 56 w 100"/>
                <a:gd name="T35" fmla="*/ 53 h 156"/>
                <a:gd name="T36" fmla="*/ 66 w 100"/>
                <a:gd name="T37" fmla="*/ 60 h 156"/>
                <a:gd name="T38" fmla="*/ 90 w 100"/>
                <a:gd name="T39" fmla="*/ 74 h 156"/>
                <a:gd name="T40" fmla="*/ 32 w 100"/>
                <a:gd name="T41" fmla="*/ 76 h 156"/>
                <a:gd name="T42" fmla="*/ 27 w 100"/>
                <a:gd name="T43" fmla="*/ 72 h 156"/>
                <a:gd name="T44" fmla="*/ 30 w 100"/>
                <a:gd name="T45" fmla="*/ 70 h 156"/>
                <a:gd name="T46" fmla="*/ 34 w 100"/>
                <a:gd name="T47" fmla="*/ 74 h 156"/>
                <a:gd name="T48" fmla="*/ 35 w 100"/>
                <a:gd name="T49" fmla="*/ 70 h 156"/>
                <a:gd name="T50" fmla="*/ 26 w 100"/>
                <a:gd name="T51" fmla="*/ 64 h 156"/>
                <a:gd name="T52" fmla="*/ 22 w 100"/>
                <a:gd name="T53" fmla="*/ 68 h 156"/>
                <a:gd name="T54" fmla="*/ 27 w 100"/>
                <a:gd name="T55" fmla="*/ 78 h 156"/>
                <a:gd name="T56" fmla="*/ 31 w 100"/>
                <a:gd name="T57" fmla="*/ 82 h 156"/>
                <a:gd name="T58" fmla="*/ 26 w 100"/>
                <a:gd name="T59" fmla="*/ 81 h 156"/>
                <a:gd name="T60" fmla="*/ 22 w 100"/>
                <a:gd name="T61" fmla="*/ 76 h 156"/>
                <a:gd name="T62" fmla="*/ 24 w 100"/>
                <a:gd name="T63" fmla="*/ 84 h 156"/>
                <a:gd name="T64" fmla="*/ 34 w 100"/>
                <a:gd name="T65" fmla="*/ 88 h 156"/>
                <a:gd name="T66" fmla="*/ 35 w 100"/>
                <a:gd name="T67" fmla="*/ 80 h 156"/>
                <a:gd name="T68" fmla="*/ 45 w 100"/>
                <a:gd name="T69" fmla="*/ 75 h 156"/>
                <a:gd name="T70" fmla="*/ 39 w 100"/>
                <a:gd name="T71" fmla="*/ 77 h 156"/>
                <a:gd name="T72" fmla="*/ 44 w 100"/>
                <a:gd name="T73" fmla="*/ 79 h 156"/>
                <a:gd name="T74" fmla="*/ 48 w 100"/>
                <a:gd name="T75" fmla="*/ 84 h 156"/>
                <a:gd name="T76" fmla="*/ 38 w 100"/>
                <a:gd name="T77" fmla="*/ 82 h 156"/>
                <a:gd name="T78" fmla="*/ 42 w 100"/>
                <a:gd name="T79" fmla="*/ 96 h 156"/>
                <a:gd name="T80" fmla="*/ 47 w 100"/>
                <a:gd name="T81" fmla="*/ 97 h 156"/>
                <a:gd name="T82" fmla="*/ 53 w 100"/>
                <a:gd name="T83" fmla="*/ 102 h 156"/>
                <a:gd name="T84" fmla="*/ 48 w 100"/>
                <a:gd name="T85" fmla="*/ 93 h 156"/>
                <a:gd name="T86" fmla="*/ 43 w 100"/>
                <a:gd name="T87" fmla="*/ 91 h 156"/>
                <a:gd name="T88" fmla="*/ 44 w 100"/>
                <a:gd name="T89" fmla="*/ 87 h 156"/>
                <a:gd name="T90" fmla="*/ 48 w 100"/>
                <a:gd name="T91" fmla="*/ 93 h 156"/>
                <a:gd name="T92" fmla="*/ 62 w 100"/>
                <a:gd name="T93" fmla="*/ 78 h 156"/>
                <a:gd name="T94" fmla="*/ 74 w 100"/>
                <a:gd name="T95" fmla="*/ 93 h 156"/>
                <a:gd name="T96" fmla="*/ 67 w 100"/>
                <a:gd name="T97" fmla="*/ 108 h 156"/>
                <a:gd name="T98" fmla="*/ 78 w 100"/>
                <a:gd name="T99" fmla="*/ 117 h 156"/>
                <a:gd name="T100" fmla="*/ 81 w 100"/>
                <a:gd name="T101" fmla="*/ 112 h 156"/>
                <a:gd name="T102" fmla="*/ 78 w 100"/>
                <a:gd name="T103" fmla="*/ 112 h 156"/>
                <a:gd name="T104" fmla="*/ 73 w 100"/>
                <a:gd name="T105" fmla="*/ 110 h 156"/>
                <a:gd name="T106" fmla="*/ 70 w 100"/>
                <a:gd name="T107" fmla="*/ 103 h 156"/>
                <a:gd name="T108" fmla="*/ 80 w 100"/>
                <a:gd name="T109" fmla="*/ 99 h 156"/>
                <a:gd name="T110" fmla="*/ 71 w 100"/>
                <a:gd name="T111" fmla="*/ 96 h 156"/>
                <a:gd name="T112" fmla="*/ 76 w 100"/>
                <a:gd name="T113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" h="156">
                  <a:moveTo>
                    <a:pt x="97" y="65"/>
                  </a:moveTo>
                  <a:cubicBezTo>
                    <a:pt x="71" y="49"/>
                    <a:pt x="71" y="49"/>
                    <a:pt x="71" y="49"/>
                  </a:cubicBezTo>
                  <a:cubicBezTo>
                    <a:pt x="71" y="48"/>
                    <a:pt x="71" y="47"/>
                    <a:pt x="71" y="45"/>
                  </a:cubicBezTo>
                  <a:cubicBezTo>
                    <a:pt x="71" y="39"/>
                    <a:pt x="71" y="32"/>
                    <a:pt x="70" y="27"/>
                  </a:cubicBezTo>
                  <a:cubicBezTo>
                    <a:pt x="69" y="22"/>
                    <a:pt x="67" y="17"/>
                    <a:pt x="63" y="15"/>
                  </a:cubicBezTo>
                  <a:cubicBezTo>
                    <a:pt x="60" y="13"/>
                    <a:pt x="57" y="15"/>
                    <a:pt x="56" y="19"/>
                  </a:cubicBezTo>
                  <a:cubicBezTo>
                    <a:pt x="55" y="22"/>
                    <a:pt x="54" y="28"/>
                    <a:pt x="54" y="35"/>
                  </a:cubicBezTo>
                  <a:cubicBezTo>
                    <a:pt x="54" y="36"/>
                    <a:pt x="54" y="37"/>
                    <a:pt x="54" y="39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5"/>
                    <a:pt x="51" y="34"/>
                    <a:pt x="51" y="33"/>
                  </a:cubicBezTo>
                  <a:cubicBezTo>
                    <a:pt x="51" y="26"/>
                    <a:pt x="51" y="20"/>
                    <a:pt x="50" y="14"/>
                  </a:cubicBezTo>
                  <a:cubicBezTo>
                    <a:pt x="48" y="9"/>
                    <a:pt x="46" y="4"/>
                    <a:pt x="43" y="2"/>
                  </a:cubicBezTo>
                  <a:cubicBezTo>
                    <a:pt x="39" y="0"/>
                    <a:pt x="37" y="2"/>
                    <a:pt x="36" y="6"/>
                  </a:cubicBezTo>
                  <a:cubicBezTo>
                    <a:pt x="35" y="10"/>
                    <a:pt x="34" y="15"/>
                    <a:pt x="34" y="22"/>
                  </a:cubicBezTo>
                  <a:cubicBezTo>
                    <a:pt x="34" y="24"/>
                    <a:pt x="34" y="25"/>
                    <a:pt x="34" y="26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5"/>
                    <a:pt x="1" y="97"/>
                    <a:pt x="2" y="98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97" y="156"/>
                    <a:pt x="98" y="155"/>
                    <a:pt x="98" y="154"/>
                  </a:cubicBezTo>
                  <a:cubicBezTo>
                    <a:pt x="100" y="70"/>
                    <a:pt x="100" y="70"/>
                    <a:pt x="100" y="70"/>
                  </a:cubicBezTo>
                  <a:cubicBezTo>
                    <a:pt x="100" y="68"/>
                    <a:pt x="99" y="66"/>
                    <a:pt x="97" y="65"/>
                  </a:cubicBezTo>
                  <a:close/>
                  <a:moveTo>
                    <a:pt x="59" y="21"/>
                  </a:moveTo>
                  <a:cubicBezTo>
                    <a:pt x="60" y="18"/>
                    <a:pt x="61" y="17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9"/>
                    <a:pt x="66" y="22"/>
                    <a:pt x="68" y="26"/>
                  </a:cubicBezTo>
                  <a:cubicBezTo>
                    <a:pt x="68" y="31"/>
                    <a:pt x="69" y="37"/>
                    <a:pt x="69" y="44"/>
                  </a:cubicBezTo>
                  <a:cubicBezTo>
                    <a:pt x="69" y="45"/>
                    <a:pt x="69" y="46"/>
                    <a:pt x="69" y="48"/>
                  </a:cubicBezTo>
                  <a:cubicBezTo>
                    <a:pt x="57" y="40"/>
                    <a:pt x="57" y="40"/>
                    <a:pt x="57" y="40"/>
                  </a:cubicBezTo>
                  <a:cubicBezTo>
                    <a:pt x="57" y="39"/>
                    <a:pt x="57" y="38"/>
                    <a:pt x="57" y="36"/>
                  </a:cubicBezTo>
                  <a:cubicBezTo>
                    <a:pt x="57" y="30"/>
                    <a:pt x="58" y="24"/>
                    <a:pt x="59" y="21"/>
                  </a:cubicBezTo>
                  <a:close/>
                  <a:moveTo>
                    <a:pt x="38" y="8"/>
                  </a:moveTo>
                  <a:cubicBezTo>
                    <a:pt x="39" y="5"/>
                    <a:pt x="41" y="4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6" y="9"/>
                    <a:pt x="47" y="14"/>
                  </a:cubicBezTo>
                  <a:cubicBezTo>
                    <a:pt x="48" y="19"/>
                    <a:pt x="48" y="25"/>
                    <a:pt x="48" y="31"/>
                  </a:cubicBezTo>
                  <a:cubicBezTo>
                    <a:pt x="48" y="32"/>
                    <a:pt x="48" y="34"/>
                    <a:pt x="48" y="35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6" y="27"/>
                    <a:pt x="36" y="25"/>
                    <a:pt x="36" y="24"/>
                  </a:cubicBezTo>
                  <a:cubicBezTo>
                    <a:pt x="37" y="17"/>
                    <a:pt x="37" y="12"/>
                    <a:pt x="38" y="8"/>
                  </a:cubicBezTo>
                  <a:close/>
                  <a:moveTo>
                    <a:pt x="90" y="143"/>
                  </a:moveTo>
                  <a:cubicBezTo>
                    <a:pt x="90" y="144"/>
                    <a:pt x="90" y="144"/>
                    <a:pt x="89" y="144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8" y="94"/>
                    <a:pt x="8" y="93"/>
                    <a:pt x="8" y="9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5"/>
                    <a:pt x="10" y="25"/>
                    <a:pt x="10" y="2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6" y="53"/>
                    <a:pt x="56" y="53"/>
                    <a:pt x="56" y="53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5"/>
                    <a:pt x="58" y="55"/>
                    <a:pt x="58" y="55"/>
                  </a:cubicBezTo>
                  <a:cubicBezTo>
                    <a:pt x="66" y="60"/>
                    <a:pt x="66" y="60"/>
                    <a:pt x="66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9" y="61"/>
                    <a:pt x="69" y="61"/>
                    <a:pt x="69" y="61"/>
                  </a:cubicBezTo>
                  <a:cubicBezTo>
                    <a:pt x="90" y="74"/>
                    <a:pt x="90" y="74"/>
                    <a:pt x="90" y="74"/>
                  </a:cubicBezTo>
                  <a:cubicBezTo>
                    <a:pt x="91" y="75"/>
                    <a:pt x="91" y="76"/>
                    <a:pt x="91" y="76"/>
                  </a:cubicBezTo>
                  <a:cubicBezTo>
                    <a:pt x="90" y="143"/>
                    <a:pt x="90" y="143"/>
                    <a:pt x="90" y="143"/>
                  </a:cubicBezTo>
                  <a:close/>
                  <a:moveTo>
                    <a:pt x="32" y="76"/>
                  </a:moveTo>
                  <a:cubicBezTo>
                    <a:pt x="32" y="76"/>
                    <a:pt x="31" y="75"/>
                    <a:pt x="31" y="75"/>
                  </a:cubicBezTo>
                  <a:cubicBezTo>
                    <a:pt x="30" y="74"/>
                    <a:pt x="30" y="74"/>
                    <a:pt x="29" y="73"/>
                  </a:cubicBezTo>
                  <a:cubicBezTo>
                    <a:pt x="28" y="73"/>
                    <a:pt x="28" y="72"/>
                    <a:pt x="27" y="72"/>
                  </a:cubicBezTo>
                  <a:cubicBezTo>
                    <a:pt x="27" y="70"/>
                    <a:pt x="27" y="70"/>
                    <a:pt x="27" y="70"/>
                  </a:cubicBezTo>
                  <a:cubicBezTo>
                    <a:pt x="27" y="70"/>
                    <a:pt x="27" y="69"/>
                    <a:pt x="28" y="69"/>
                  </a:cubicBezTo>
                  <a:cubicBezTo>
                    <a:pt x="28" y="69"/>
                    <a:pt x="29" y="70"/>
                    <a:pt x="30" y="70"/>
                  </a:cubicBezTo>
                  <a:cubicBezTo>
                    <a:pt x="30" y="70"/>
                    <a:pt x="31" y="71"/>
                    <a:pt x="31" y="71"/>
                  </a:cubicBezTo>
                  <a:cubicBezTo>
                    <a:pt x="32" y="72"/>
                    <a:pt x="33" y="72"/>
                    <a:pt x="33" y="73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4" y="69"/>
                    <a:pt x="33" y="68"/>
                  </a:cubicBezTo>
                  <a:cubicBezTo>
                    <a:pt x="32" y="67"/>
                    <a:pt x="31" y="66"/>
                    <a:pt x="30" y="65"/>
                  </a:cubicBezTo>
                  <a:cubicBezTo>
                    <a:pt x="28" y="65"/>
                    <a:pt x="27" y="64"/>
                    <a:pt x="26" y="64"/>
                  </a:cubicBezTo>
                  <a:cubicBezTo>
                    <a:pt x="25" y="64"/>
                    <a:pt x="25" y="64"/>
                    <a:pt x="24" y="64"/>
                  </a:cubicBezTo>
                  <a:cubicBezTo>
                    <a:pt x="23" y="64"/>
                    <a:pt x="23" y="65"/>
                    <a:pt x="22" y="65"/>
                  </a:cubicBezTo>
                  <a:cubicBezTo>
                    <a:pt x="22" y="66"/>
                    <a:pt x="22" y="67"/>
                    <a:pt x="22" y="68"/>
                  </a:cubicBezTo>
                  <a:cubicBezTo>
                    <a:pt x="22" y="69"/>
                    <a:pt x="22" y="71"/>
                    <a:pt x="23" y="72"/>
                  </a:cubicBezTo>
                  <a:cubicBezTo>
                    <a:pt x="23" y="74"/>
                    <a:pt x="24" y="75"/>
                    <a:pt x="26" y="76"/>
                  </a:cubicBezTo>
                  <a:cubicBezTo>
                    <a:pt x="26" y="77"/>
                    <a:pt x="27" y="77"/>
                    <a:pt x="27" y="78"/>
                  </a:cubicBezTo>
                  <a:cubicBezTo>
                    <a:pt x="28" y="78"/>
                    <a:pt x="28" y="79"/>
                    <a:pt x="29" y="79"/>
                  </a:cubicBezTo>
                  <a:cubicBezTo>
                    <a:pt x="29" y="80"/>
                    <a:pt x="30" y="80"/>
                    <a:pt x="30" y="81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3"/>
                    <a:pt x="30" y="83"/>
                    <a:pt x="30" y="83"/>
                  </a:cubicBezTo>
                  <a:cubicBezTo>
                    <a:pt x="29" y="83"/>
                    <a:pt x="28" y="83"/>
                    <a:pt x="28" y="82"/>
                  </a:cubicBezTo>
                  <a:cubicBezTo>
                    <a:pt x="27" y="82"/>
                    <a:pt x="26" y="81"/>
                    <a:pt x="26" y="81"/>
                  </a:cubicBezTo>
                  <a:cubicBezTo>
                    <a:pt x="25" y="80"/>
                    <a:pt x="25" y="79"/>
                    <a:pt x="24" y="79"/>
                  </a:cubicBezTo>
                  <a:cubicBezTo>
                    <a:pt x="24" y="78"/>
                    <a:pt x="23" y="78"/>
                    <a:pt x="23" y="77"/>
                  </a:cubicBezTo>
                  <a:cubicBezTo>
                    <a:pt x="22" y="76"/>
                    <a:pt x="22" y="76"/>
                    <a:pt x="22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2"/>
                    <a:pt x="23" y="83"/>
                    <a:pt x="24" y="84"/>
                  </a:cubicBezTo>
                  <a:cubicBezTo>
                    <a:pt x="25" y="85"/>
                    <a:pt x="26" y="86"/>
                    <a:pt x="28" y="87"/>
                  </a:cubicBezTo>
                  <a:cubicBezTo>
                    <a:pt x="29" y="88"/>
                    <a:pt x="30" y="88"/>
                    <a:pt x="31" y="88"/>
                  </a:cubicBezTo>
                  <a:cubicBezTo>
                    <a:pt x="32" y="89"/>
                    <a:pt x="33" y="89"/>
                    <a:pt x="34" y="88"/>
                  </a:cubicBezTo>
                  <a:cubicBezTo>
                    <a:pt x="34" y="88"/>
                    <a:pt x="35" y="88"/>
                    <a:pt x="35" y="87"/>
                  </a:cubicBezTo>
                  <a:cubicBezTo>
                    <a:pt x="36" y="86"/>
                    <a:pt x="36" y="85"/>
                    <a:pt x="36" y="84"/>
                  </a:cubicBezTo>
                  <a:cubicBezTo>
                    <a:pt x="36" y="83"/>
                    <a:pt x="36" y="81"/>
                    <a:pt x="35" y="80"/>
                  </a:cubicBezTo>
                  <a:cubicBezTo>
                    <a:pt x="34" y="79"/>
                    <a:pt x="34" y="78"/>
                    <a:pt x="32" y="76"/>
                  </a:cubicBezTo>
                  <a:close/>
                  <a:moveTo>
                    <a:pt x="51" y="80"/>
                  </a:moveTo>
                  <a:cubicBezTo>
                    <a:pt x="50" y="78"/>
                    <a:pt x="48" y="76"/>
                    <a:pt x="45" y="75"/>
                  </a:cubicBezTo>
                  <a:cubicBezTo>
                    <a:pt x="44" y="74"/>
                    <a:pt x="43" y="73"/>
                    <a:pt x="41" y="73"/>
                  </a:cubicBezTo>
                  <a:cubicBezTo>
                    <a:pt x="40" y="72"/>
                    <a:pt x="39" y="72"/>
                    <a:pt x="39" y="72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0" y="77"/>
                    <a:pt x="41" y="78"/>
                    <a:pt x="42" y="78"/>
                  </a:cubicBezTo>
                  <a:cubicBezTo>
                    <a:pt x="42" y="78"/>
                    <a:pt x="43" y="78"/>
                    <a:pt x="44" y="79"/>
                  </a:cubicBezTo>
                  <a:cubicBezTo>
                    <a:pt x="45" y="80"/>
                    <a:pt x="46" y="80"/>
                    <a:pt x="47" y="81"/>
                  </a:cubicBezTo>
                  <a:cubicBezTo>
                    <a:pt x="48" y="82"/>
                    <a:pt x="48" y="83"/>
                    <a:pt x="48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6" y="84"/>
                    <a:pt x="45" y="83"/>
                    <a:pt x="44" y="82"/>
                  </a:cubicBezTo>
                  <a:cubicBezTo>
                    <a:pt x="42" y="82"/>
                    <a:pt x="41" y="82"/>
                    <a:pt x="40" y="81"/>
                  </a:cubicBezTo>
                  <a:cubicBezTo>
                    <a:pt x="39" y="81"/>
                    <a:pt x="38" y="82"/>
                    <a:pt x="38" y="82"/>
                  </a:cubicBezTo>
                  <a:cubicBezTo>
                    <a:pt x="37" y="83"/>
                    <a:pt x="37" y="84"/>
                    <a:pt x="37" y="86"/>
                  </a:cubicBezTo>
                  <a:cubicBezTo>
                    <a:pt x="37" y="88"/>
                    <a:pt x="38" y="90"/>
                    <a:pt x="38" y="91"/>
                  </a:cubicBezTo>
                  <a:cubicBezTo>
                    <a:pt x="39" y="93"/>
                    <a:pt x="41" y="95"/>
                    <a:pt x="42" y="96"/>
                  </a:cubicBezTo>
                  <a:cubicBezTo>
                    <a:pt x="43" y="96"/>
                    <a:pt x="44" y="96"/>
                    <a:pt x="44" y="97"/>
                  </a:cubicBezTo>
                  <a:cubicBezTo>
                    <a:pt x="44" y="97"/>
                    <a:pt x="45" y="97"/>
                    <a:pt x="45" y="97"/>
                  </a:cubicBezTo>
                  <a:cubicBezTo>
                    <a:pt x="46" y="97"/>
                    <a:pt x="46" y="97"/>
                    <a:pt x="47" y="97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3" y="102"/>
                    <a:pt x="53" y="102"/>
                    <a:pt x="53" y="10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5"/>
                    <a:pt x="52" y="82"/>
                    <a:pt x="51" y="80"/>
                  </a:cubicBezTo>
                  <a:close/>
                  <a:moveTo>
                    <a:pt x="48" y="93"/>
                  </a:moveTo>
                  <a:cubicBezTo>
                    <a:pt x="47" y="93"/>
                    <a:pt x="47" y="93"/>
                    <a:pt x="46" y="93"/>
                  </a:cubicBezTo>
                  <a:cubicBezTo>
                    <a:pt x="46" y="93"/>
                    <a:pt x="45" y="93"/>
                    <a:pt x="45" y="93"/>
                  </a:cubicBezTo>
                  <a:cubicBezTo>
                    <a:pt x="44" y="92"/>
                    <a:pt x="43" y="92"/>
                    <a:pt x="43" y="91"/>
                  </a:cubicBezTo>
                  <a:cubicBezTo>
                    <a:pt x="43" y="90"/>
                    <a:pt x="42" y="90"/>
                    <a:pt x="42" y="89"/>
                  </a:cubicBezTo>
                  <a:cubicBezTo>
                    <a:pt x="42" y="88"/>
                    <a:pt x="43" y="87"/>
                    <a:pt x="43" y="87"/>
                  </a:cubicBezTo>
                  <a:cubicBezTo>
                    <a:pt x="43" y="87"/>
                    <a:pt x="43" y="87"/>
                    <a:pt x="44" y="87"/>
                  </a:cubicBezTo>
                  <a:cubicBezTo>
                    <a:pt x="44" y="87"/>
                    <a:pt x="45" y="87"/>
                    <a:pt x="46" y="87"/>
                  </a:cubicBezTo>
                  <a:cubicBezTo>
                    <a:pt x="46" y="88"/>
                    <a:pt x="47" y="88"/>
                    <a:pt x="48" y="88"/>
                  </a:cubicBezTo>
                  <a:lnTo>
                    <a:pt x="48" y="93"/>
                  </a:lnTo>
                  <a:close/>
                  <a:moveTo>
                    <a:pt x="57" y="104"/>
                  </a:moveTo>
                  <a:cubicBezTo>
                    <a:pt x="62" y="107"/>
                    <a:pt x="62" y="107"/>
                    <a:pt x="62" y="107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57" y="75"/>
                    <a:pt x="57" y="75"/>
                    <a:pt x="57" y="75"/>
                  </a:cubicBezTo>
                  <a:lnTo>
                    <a:pt x="57" y="104"/>
                  </a:lnTo>
                  <a:close/>
                  <a:moveTo>
                    <a:pt x="74" y="93"/>
                  </a:moveTo>
                  <a:cubicBezTo>
                    <a:pt x="71" y="91"/>
                    <a:pt x="69" y="90"/>
                    <a:pt x="67" y="92"/>
                  </a:cubicBezTo>
                  <a:cubicBezTo>
                    <a:pt x="66" y="93"/>
                    <a:pt x="65" y="95"/>
                    <a:pt x="65" y="98"/>
                  </a:cubicBezTo>
                  <a:cubicBezTo>
                    <a:pt x="65" y="102"/>
                    <a:pt x="66" y="105"/>
                    <a:pt x="67" y="108"/>
                  </a:cubicBezTo>
                  <a:cubicBezTo>
                    <a:pt x="69" y="111"/>
                    <a:pt x="71" y="114"/>
                    <a:pt x="74" y="115"/>
                  </a:cubicBezTo>
                  <a:cubicBezTo>
                    <a:pt x="75" y="116"/>
                    <a:pt x="76" y="116"/>
                    <a:pt x="77" y="117"/>
                  </a:cubicBezTo>
                  <a:cubicBezTo>
                    <a:pt x="77" y="117"/>
                    <a:pt x="78" y="117"/>
                    <a:pt x="78" y="117"/>
                  </a:cubicBezTo>
                  <a:cubicBezTo>
                    <a:pt x="79" y="117"/>
                    <a:pt x="79" y="118"/>
                    <a:pt x="80" y="118"/>
                  </a:cubicBezTo>
                  <a:cubicBezTo>
                    <a:pt x="81" y="118"/>
                    <a:pt x="81" y="118"/>
                    <a:pt x="81" y="118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1" y="112"/>
                    <a:pt x="81" y="112"/>
                    <a:pt x="81" y="112"/>
                  </a:cubicBezTo>
                  <a:cubicBezTo>
                    <a:pt x="80" y="112"/>
                    <a:pt x="80" y="112"/>
                    <a:pt x="80" y="112"/>
                  </a:cubicBezTo>
                  <a:cubicBezTo>
                    <a:pt x="78" y="112"/>
                    <a:pt x="78" y="112"/>
                    <a:pt x="78" y="112"/>
                  </a:cubicBezTo>
                  <a:cubicBezTo>
                    <a:pt x="78" y="112"/>
                    <a:pt x="77" y="112"/>
                    <a:pt x="77" y="112"/>
                  </a:cubicBezTo>
                  <a:cubicBezTo>
                    <a:pt x="76" y="112"/>
                    <a:pt x="76" y="111"/>
                    <a:pt x="75" y="111"/>
                  </a:cubicBezTo>
                  <a:cubicBezTo>
                    <a:pt x="74" y="111"/>
                    <a:pt x="74" y="110"/>
                    <a:pt x="73" y="110"/>
                  </a:cubicBezTo>
                  <a:cubicBezTo>
                    <a:pt x="72" y="109"/>
                    <a:pt x="72" y="108"/>
                    <a:pt x="72" y="108"/>
                  </a:cubicBezTo>
                  <a:cubicBezTo>
                    <a:pt x="71" y="107"/>
                    <a:pt x="71" y="106"/>
                    <a:pt x="70" y="106"/>
                  </a:cubicBezTo>
                  <a:cubicBezTo>
                    <a:pt x="70" y="105"/>
                    <a:pt x="70" y="104"/>
                    <a:pt x="70" y="103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2" y="107"/>
                    <a:pt x="82" y="107"/>
                    <a:pt x="82" y="107"/>
                  </a:cubicBezTo>
                  <a:cubicBezTo>
                    <a:pt x="82" y="104"/>
                    <a:pt x="81" y="101"/>
                    <a:pt x="80" y="99"/>
                  </a:cubicBezTo>
                  <a:cubicBezTo>
                    <a:pt x="78" y="96"/>
                    <a:pt x="77" y="94"/>
                    <a:pt x="74" y="93"/>
                  </a:cubicBezTo>
                  <a:close/>
                  <a:moveTo>
                    <a:pt x="70" y="99"/>
                  </a:moveTo>
                  <a:cubicBezTo>
                    <a:pt x="70" y="97"/>
                    <a:pt x="71" y="97"/>
                    <a:pt x="71" y="96"/>
                  </a:cubicBezTo>
                  <a:cubicBezTo>
                    <a:pt x="72" y="96"/>
                    <a:pt x="72" y="96"/>
                    <a:pt x="74" y="97"/>
                  </a:cubicBezTo>
                  <a:cubicBezTo>
                    <a:pt x="75" y="97"/>
                    <a:pt x="75" y="98"/>
                    <a:pt x="76" y="99"/>
                  </a:cubicBezTo>
                  <a:cubicBezTo>
                    <a:pt x="76" y="100"/>
                    <a:pt x="76" y="101"/>
                    <a:pt x="76" y="103"/>
                  </a:cubicBezTo>
                  <a:lnTo>
                    <a:pt x="70" y="9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1912686" y="4688295"/>
              <a:ext cx="14287" cy="84138"/>
            </a:xfrm>
            <a:custGeom>
              <a:avLst/>
              <a:gdLst>
                <a:gd name="T0" fmla="*/ 5 w 9"/>
                <a:gd name="T1" fmla="*/ 53 h 53"/>
                <a:gd name="T2" fmla="*/ 0 w 9"/>
                <a:gd name="T3" fmla="*/ 50 h 53"/>
                <a:gd name="T4" fmla="*/ 5 w 9"/>
                <a:gd name="T5" fmla="*/ 0 h 53"/>
                <a:gd name="T6" fmla="*/ 9 w 9"/>
                <a:gd name="T7" fmla="*/ 3 h 53"/>
                <a:gd name="T8" fmla="*/ 5 w 9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3">
                  <a:moveTo>
                    <a:pt x="5" y="53"/>
                  </a:moveTo>
                  <a:lnTo>
                    <a:pt x="0" y="50"/>
                  </a:lnTo>
                  <a:lnTo>
                    <a:pt x="5" y="0"/>
                  </a:lnTo>
                  <a:lnTo>
                    <a:pt x="9" y="3"/>
                  </a:lnTo>
                  <a:lnTo>
                    <a:pt x="5" y="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1931736" y="4700995"/>
              <a:ext cx="42862" cy="100013"/>
            </a:xfrm>
            <a:custGeom>
              <a:avLst/>
              <a:gdLst>
                <a:gd name="T0" fmla="*/ 23 w 27"/>
                <a:gd name="T1" fmla="*/ 63 h 63"/>
                <a:gd name="T2" fmla="*/ 19 w 27"/>
                <a:gd name="T3" fmla="*/ 60 h 63"/>
                <a:gd name="T4" fmla="*/ 7 w 27"/>
                <a:gd name="T5" fmla="*/ 11 h 63"/>
                <a:gd name="T6" fmla="*/ 3 w 27"/>
                <a:gd name="T7" fmla="*/ 50 h 63"/>
                <a:gd name="T8" fmla="*/ 0 w 27"/>
                <a:gd name="T9" fmla="*/ 48 h 63"/>
                <a:gd name="T10" fmla="*/ 3 w 27"/>
                <a:gd name="T11" fmla="*/ 0 h 63"/>
                <a:gd name="T12" fmla="*/ 8 w 27"/>
                <a:gd name="T13" fmla="*/ 2 h 63"/>
                <a:gd name="T14" fmla="*/ 20 w 27"/>
                <a:gd name="T15" fmla="*/ 52 h 63"/>
                <a:gd name="T16" fmla="*/ 23 w 27"/>
                <a:gd name="T17" fmla="*/ 11 h 63"/>
                <a:gd name="T18" fmla="*/ 27 w 27"/>
                <a:gd name="T19" fmla="*/ 14 h 63"/>
                <a:gd name="T20" fmla="*/ 23 w 27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63">
                  <a:moveTo>
                    <a:pt x="23" y="63"/>
                  </a:moveTo>
                  <a:lnTo>
                    <a:pt x="19" y="60"/>
                  </a:lnTo>
                  <a:lnTo>
                    <a:pt x="7" y="11"/>
                  </a:lnTo>
                  <a:lnTo>
                    <a:pt x="3" y="50"/>
                  </a:lnTo>
                  <a:lnTo>
                    <a:pt x="0" y="48"/>
                  </a:lnTo>
                  <a:lnTo>
                    <a:pt x="3" y="0"/>
                  </a:lnTo>
                  <a:lnTo>
                    <a:pt x="8" y="2"/>
                  </a:lnTo>
                  <a:lnTo>
                    <a:pt x="20" y="52"/>
                  </a:lnTo>
                  <a:lnTo>
                    <a:pt x="23" y="11"/>
                  </a:lnTo>
                  <a:lnTo>
                    <a:pt x="27" y="14"/>
                  </a:lnTo>
                  <a:lnTo>
                    <a:pt x="23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1977774" y="4729570"/>
              <a:ext cx="39687" cy="80963"/>
            </a:xfrm>
            <a:custGeom>
              <a:avLst/>
              <a:gdLst>
                <a:gd name="T0" fmla="*/ 24 w 25"/>
                <a:gd name="T1" fmla="*/ 18 h 51"/>
                <a:gd name="T2" fmla="*/ 9 w 25"/>
                <a:gd name="T3" fmla="*/ 8 h 51"/>
                <a:gd name="T4" fmla="*/ 8 w 25"/>
                <a:gd name="T5" fmla="*/ 23 h 51"/>
                <a:gd name="T6" fmla="*/ 21 w 25"/>
                <a:gd name="T7" fmla="*/ 32 h 51"/>
                <a:gd name="T8" fmla="*/ 21 w 25"/>
                <a:gd name="T9" fmla="*/ 37 h 51"/>
                <a:gd name="T10" fmla="*/ 6 w 25"/>
                <a:gd name="T11" fmla="*/ 29 h 51"/>
                <a:gd name="T12" fmla="*/ 5 w 25"/>
                <a:gd name="T13" fmla="*/ 51 h 51"/>
                <a:gd name="T14" fmla="*/ 0 w 25"/>
                <a:gd name="T15" fmla="*/ 49 h 51"/>
                <a:gd name="T16" fmla="*/ 5 w 25"/>
                <a:gd name="T17" fmla="*/ 0 h 51"/>
                <a:gd name="T18" fmla="*/ 25 w 25"/>
                <a:gd name="T19" fmla="*/ 12 h 51"/>
                <a:gd name="T20" fmla="*/ 24 w 25"/>
                <a:gd name="T21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1">
                  <a:moveTo>
                    <a:pt x="24" y="18"/>
                  </a:moveTo>
                  <a:lnTo>
                    <a:pt x="9" y="8"/>
                  </a:lnTo>
                  <a:lnTo>
                    <a:pt x="8" y="23"/>
                  </a:lnTo>
                  <a:lnTo>
                    <a:pt x="21" y="32"/>
                  </a:lnTo>
                  <a:lnTo>
                    <a:pt x="21" y="37"/>
                  </a:lnTo>
                  <a:lnTo>
                    <a:pt x="6" y="29"/>
                  </a:lnTo>
                  <a:lnTo>
                    <a:pt x="5" y="51"/>
                  </a:lnTo>
                  <a:lnTo>
                    <a:pt x="0" y="49"/>
                  </a:lnTo>
                  <a:lnTo>
                    <a:pt x="5" y="0"/>
                  </a:lnTo>
                  <a:lnTo>
                    <a:pt x="25" y="12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41"/>
            <p:cNvSpPr>
              <a:spLocks noEditPoints="1"/>
            </p:cNvSpPr>
            <p:nvPr/>
          </p:nvSpPr>
          <p:spPr bwMode="auto">
            <a:xfrm>
              <a:off x="2017461" y="4759732"/>
              <a:ext cx="47625" cy="88900"/>
            </a:xfrm>
            <a:custGeom>
              <a:avLst/>
              <a:gdLst>
                <a:gd name="T0" fmla="*/ 25 w 25"/>
                <a:gd name="T1" fmla="*/ 31 h 47"/>
                <a:gd name="T2" fmla="*/ 20 w 25"/>
                <a:gd name="T3" fmla="*/ 44 h 47"/>
                <a:gd name="T4" fmla="*/ 10 w 25"/>
                <a:gd name="T5" fmla="*/ 45 h 47"/>
                <a:gd name="T6" fmla="*/ 2 w 25"/>
                <a:gd name="T7" fmla="*/ 33 h 47"/>
                <a:gd name="T8" fmla="*/ 0 w 25"/>
                <a:gd name="T9" fmla="*/ 16 h 47"/>
                <a:gd name="T10" fmla="*/ 5 w 25"/>
                <a:gd name="T11" fmla="*/ 3 h 47"/>
                <a:gd name="T12" fmla="*/ 14 w 25"/>
                <a:gd name="T13" fmla="*/ 2 h 47"/>
                <a:gd name="T14" fmla="*/ 23 w 25"/>
                <a:gd name="T15" fmla="*/ 14 h 47"/>
                <a:gd name="T16" fmla="*/ 25 w 25"/>
                <a:gd name="T17" fmla="*/ 31 h 47"/>
                <a:gd name="T18" fmla="*/ 21 w 25"/>
                <a:gd name="T19" fmla="*/ 29 h 47"/>
                <a:gd name="T20" fmla="*/ 20 w 25"/>
                <a:gd name="T21" fmla="*/ 16 h 47"/>
                <a:gd name="T22" fmla="*/ 14 w 25"/>
                <a:gd name="T23" fmla="*/ 6 h 47"/>
                <a:gd name="T24" fmla="*/ 7 w 25"/>
                <a:gd name="T25" fmla="*/ 8 h 47"/>
                <a:gd name="T26" fmla="*/ 4 w 25"/>
                <a:gd name="T27" fmla="*/ 18 h 47"/>
                <a:gd name="T28" fmla="*/ 5 w 25"/>
                <a:gd name="T29" fmla="*/ 31 h 47"/>
                <a:gd name="T30" fmla="*/ 11 w 25"/>
                <a:gd name="T31" fmla="*/ 40 h 47"/>
                <a:gd name="T32" fmla="*/ 18 w 25"/>
                <a:gd name="T33" fmla="*/ 39 h 47"/>
                <a:gd name="T34" fmla="*/ 21 w 25"/>
                <a:gd name="T3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7">
                  <a:moveTo>
                    <a:pt x="25" y="31"/>
                  </a:moveTo>
                  <a:cubicBezTo>
                    <a:pt x="24" y="37"/>
                    <a:pt x="23" y="41"/>
                    <a:pt x="20" y="44"/>
                  </a:cubicBezTo>
                  <a:cubicBezTo>
                    <a:pt x="18" y="47"/>
                    <a:pt x="14" y="47"/>
                    <a:pt x="10" y="45"/>
                  </a:cubicBezTo>
                  <a:cubicBezTo>
                    <a:pt x="7" y="43"/>
                    <a:pt x="4" y="39"/>
                    <a:pt x="2" y="33"/>
                  </a:cubicBezTo>
                  <a:cubicBezTo>
                    <a:pt x="0" y="28"/>
                    <a:pt x="0" y="22"/>
                    <a:pt x="0" y="16"/>
                  </a:cubicBezTo>
                  <a:cubicBezTo>
                    <a:pt x="1" y="10"/>
                    <a:pt x="2" y="6"/>
                    <a:pt x="5" y="3"/>
                  </a:cubicBezTo>
                  <a:cubicBezTo>
                    <a:pt x="7" y="0"/>
                    <a:pt x="10" y="0"/>
                    <a:pt x="14" y="2"/>
                  </a:cubicBezTo>
                  <a:cubicBezTo>
                    <a:pt x="18" y="4"/>
                    <a:pt x="21" y="8"/>
                    <a:pt x="23" y="14"/>
                  </a:cubicBezTo>
                  <a:cubicBezTo>
                    <a:pt x="25" y="19"/>
                    <a:pt x="25" y="25"/>
                    <a:pt x="25" y="31"/>
                  </a:cubicBezTo>
                  <a:close/>
                  <a:moveTo>
                    <a:pt x="21" y="29"/>
                  </a:moveTo>
                  <a:cubicBezTo>
                    <a:pt x="22" y="24"/>
                    <a:pt x="21" y="20"/>
                    <a:pt x="20" y="16"/>
                  </a:cubicBezTo>
                  <a:cubicBezTo>
                    <a:pt x="19" y="11"/>
                    <a:pt x="17" y="8"/>
                    <a:pt x="14" y="6"/>
                  </a:cubicBezTo>
                  <a:cubicBezTo>
                    <a:pt x="11" y="5"/>
                    <a:pt x="9" y="5"/>
                    <a:pt x="7" y="8"/>
                  </a:cubicBezTo>
                  <a:cubicBezTo>
                    <a:pt x="5" y="10"/>
                    <a:pt x="4" y="13"/>
                    <a:pt x="4" y="18"/>
                  </a:cubicBezTo>
                  <a:cubicBezTo>
                    <a:pt x="3" y="23"/>
                    <a:pt x="3" y="27"/>
                    <a:pt x="5" y="31"/>
                  </a:cubicBezTo>
                  <a:cubicBezTo>
                    <a:pt x="6" y="35"/>
                    <a:pt x="8" y="39"/>
                    <a:pt x="11" y="40"/>
                  </a:cubicBezTo>
                  <a:cubicBezTo>
                    <a:pt x="14" y="42"/>
                    <a:pt x="16" y="42"/>
                    <a:pt x="18" y="39"/>
                  </a:cubicBezTo>
                  <a:cubicBezTo>
                    <a:pt x="20" y="37"/>
                    <a:pt x="21" y="34"/>
                    <a:pt x="21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42"/>
            <p:cNvSpPr>
              <a:spLocks/>
            </p:cNvSpPr>
            <p:nvPr/>
          </p:nvSpPr>
          <p:spPr bwMode="auto">
            <a:xfrm>
              <a:off x="2068261" y="4789895"/>
              <a:ext cx="46037" cy="98425"/>
            </a:xfrm>
            <a:custGeom>
              <a:avLst/>
              <a:gdLst>
                <a:gd name="T0" fmla="*/ 22 w 24"/>
                <a:gd name="T1" fmla="*/ 52 h 52"/>
                <a:gd name="T2" fmla="*/ 20 w 24"/>
                <a:gd name="T3" fmla="*/ 50 h 52"/>
                <a:gd name="T4" fmla="*/ 19 w 24"/>
                <a:gd name="T5" fmla="*/ 45 h 52"/>
                <a:gd name="T6" fmla="*/ 11 w 24"/>
                <a:gd name="T7" fmla="*/ 46 h 52"/>
                <a:gd name="T8" fmla="*/ 2 w 24"/>
                <a:gd name="T9" fmla="*/ 34 h 52"/>
                <a:gd name="T10" fmla="*/ 0 w 24"/>
                <a:gd name="T11" fmla="*/ 18 h 52"/>
                <a:gd name="T12" fmla="*/ 5 w 24"/>
                <a:gd name="T13" fmla="*/ 4 h 52"/>
                <a:gd name="T14" fmla="*/ 15 w 24"/>
                <a:gd name="T15" fmla="*/ 3 h 52"/>
                <a:gd name="T16" fmla="*/ 21 w 24"/>
                <a:gd name="T17" fmla="*/ 10 h 52"/>
                <a:gd name="T18" fmla="*/ 24 w 24"/>
                <a:gd name="T19" fmla="*/ 23 h 52"/>
                <a:gd name="T20" fmla="*/ 21 w 24"/>
                <a:gd name="T21" fmla="*/ 21 h 52"/>
                <a:gd name="T22" fmla="*/ 19 w 24"/>
                <a:gd name="T23" fmla="*/ 12 h 52"/>
                <a:gd name="T24" fmla="*/ 14 w 24"/>
                <a:gd name="T25" fmla="*/ 7 h 52"/>
                <a:gd name="T26" fmla="*/ 7 w 24"/>
                <a:gd name="T27" fmla="*/ 9 h 52"/>
                <a:gd name="T28" fmla="*/ 4 w 24"/>
                <a:gd name="T29" fmla="*/ 19 h 52"/>
                <a:gd name="T30" fmla="*/ 5 w 24"/>
                <a:gd name="T31" fmla="*/ 32 h 52"/>
                <a:gd name="T32" fmla="*/ 11 w 24"/>
                <a:gd name="T33" fmla="*/ 41 h 52"/>
                <a:gd name="T34" fmla="*/ 18 w 24"/>
                <a:gd name="T35" fmla="*/ 41 h 52"/>
                <a:gd name="T36" fmla="*/ 21 w 24"/>
                <a:gd name="T37" fmla="*/ 33 h 52"/>
                <a:gd name="T38" fmla="*/ 12 w 24"/>
                <a:gd name="T39" fmla="*/ 28 h 52"/>
                <a:gd name="T40" fmla="*/ 13 w 24"/>
                <a:gd name="T41" fmla="*/ 23 h 52"/>
                <a:gd name="T42" fmla="*/ 24 w 24"/>
                <a:gd name="T43" fmla="*/ 30 h 52"/>
                <a:gd name="T44" fmla="*/ 22 w 24"/>
                <a:gd name="T4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52">
                  <a:moveTo>
                    <a:pt x="22" y="52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7" y="48"/>
                    <a:pt x="14" y="48"/>
                    <a:pt x="11" y="46"/>
                  </a:cubicBezTo>
                  <a:cubicBezTo>
                    <a:pt x="7" y="44"/>
                    <a:pt x="4" y="40"/>
                    <a:pt x="2" y="34"/>
                  </a:cubicBezTo>
                  <a:cubicBezTo>
                    <a:pt x="1" y="29"/>
                    <a:pt x="0" y="23"/>
                    <a:pt x="0" y="18"/>
                  </a:cubicBezTo>
                  <a:cubicBezTo>
                    <a:pt x="1" y="11"/>
                    <a:pt x="2" y="7"/>
                    <a:pt x="5" y="4"/>
                  </a:cubicBezTo>
                  <a:cubicBezTo>
                    <a:pt x="7" y="1"/>
                    <a:pt x="11" y="0"/>
                    <a:pt x="15" y="3"/>
                  </a:cubicBezTo>
                  <a:cubicBezTo>
                    <a:pt x="18" y="4"/>
                    <a:pt x="20" y="7"/>
                    <a:pt x="21" y="10"/>
                  </a:cubicBezTo>
                  <a:cubicBezTo>
                    <a:pt x="23" y="14"/>
                    <a:pt x="24" y="18"/>
                    <a:pt x="24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8"/>
                    <a:pt x="20" y="15"/>
                    <a:pt x="19" y="12"/>
                  </a:cubicBezTo>
                  <a:cubicBezTo>
                    <a:pt x="18" y="10"/>
                    <a:pt x="16" y="8"/>
                    <a:pt x="14" y="7"/>
                  </a:cubicBezTo>
                  <a:cubicBezTo>
                    <a:pt x="11" y="5"/>
                    <a:pt x="9" y="6"/>
                    <a:pt x="7" y="9"/>
                  </a:cubicBezTo>
                  <a:cubicBezTo>
                    <a:pt x="5" y="11"/>
                    <a:pt x="4" y="14"/>
                    <a:pt x="4" y="19"/>
                  </a:cubicBezTo>
                  <a:cubicBezTo>
                    <a:pt x="3" y="24"/>
                    <a:pt x="4" y="28"/>
                    <a:pt x="5" y="32"/>
                  </a:cubicBezTo>
                  <a:cubicBezTo>
                    <a:pt x="6" y="36"/>
                    <a:pt x="8" y="39"/>
                    <a:pt x="11" y="41"/>
                  </a:cubicBezTo>
                  <a:cubicBezTo>
                    <a:pt x="14" y="43"/>
                    <a:pt x="16" y="43"/>
                    <a:pt x="18" y="41"/>
                  </a:cubicBezTo>
                  <a:cubicBezTo>
                    <a:pt x="19" y="40"/>
                    <a:pt x="20" y="37"/>
                    <a:pt x="21" y="33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2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43"/>
            <p:cNvSpPr>
              <a:spLocks noEditPoints="1"/>
            </p:cNvSpPr>
            <p:nvPr/>
          </p:nvSpPr>
          <p:spPr bwMode="auto">
            <a:xfrm>
              <a:off x="2119061" y="4816882"/>
              <a:ext cx="42862" cy="100013"/>
            </a:xfrm>
            <a:custGeom>
              <a:avLst/>
              <a:gdLst>
                <a:gd name="T0" fmla="*/ 21 w 23"/>
                <a:gd name="T1" fmla="*/ 53 h 53"/>
                <a:gd name="T2" fmla="*/ 17 w 23"/>
                <a:gd name="T3" fmla="*/ 51 h 53"/>
                <a:gd name="T4" fmla="*/ 17 w 23"/>
                <a:gd name="T5" fmla="*/ 46 h 53"/>
                <a:gd name="T6" fmla="*/ 17 w 23"/>
                <a:gd name="T7" fmla="*/ 40 h 53"/>
                <a:gd name="T8" fmla="*/ 16 w 23"/>
                <a:gd name="T9" fmla="*/ 33 h 53"/>
                <a:gd name="T10" fmla="*/ 13 w 23"/>
                <a:gd name="T11" fmla="*/ 30 h 53"/>
                <a:gd name="T12" fmla="*/ 5 w 23"/>
                <a:gd name="T13" fmla="*/ 25 h 53"/>
                <a:gd name="T14" fmla="*/ 3 w 23"/>
                <a:gd name="T15" fmla="*/ 43 h 53"/>
                <a:gd name="T16" fmla="*/ 0 w 23"/>
                <a:gd name="T17" fmla="*/ 41 h 53"/>
                <a:gd name="T18" fmla="*/ 4 w 23"/>
                <a:gd name="T19" fmla="*/ 0 h 53"/>
                <a:gd name="T20" fmla="*/ 16 w 23"/>
                <a:gd name="T21" fmla="*/ 7 h 53"/>
                <a:gd name="T22" fmla="*/ 21 w 23"/>
                <a:gd name="T23" fmla="*/ 13 h 53"/>
                <a:gd name="T24" fmla="*/ 22 w 23"/>
                <a:gd name="T25" fmla="*/ 22 h 53"/>
                <a:gd name="T26" fmla="*/ 17 w 23"/>
                <a:gd name="T27" fmla="*/ 30 h 53"/>
                <a:gd name="T28" fmla="*/ 20 w 23"/>
                <a:gd name="T29" fmla="*/ 38 h 53"/>
                <a:gd name="T30" fmla="*/ 20 w 23"/>
                <a:gd name="T31" fmla="*/ 44 h 53"/>
                <a:gd name="T32" fmla="*/ 20 w 23"/>
                <a:gd name="T33" fmla="*/ 48 h 53"/>
                <a:gd name="T34" fmla="*/ 21 w 23"/>
                <a:gd name="T35" fmla="*/ 53 h 53"/>
                <a:gd name="T36" fmla="*/ 19 w 23"/>
                <a:gd name="T37" fmla="*/ 21 h 53"/>
                <a:gd name="T38" fmla="*/ 15 w 23"/>
                <a:gd name="T39" fmla="*/ 11 h 53"/>
                <a:gd name="T40" fmla="*/ 7 w 23"/>
                <a:gd name="T41" fmla="*/ 6 h 53"/>
                <a:gd name="T42" fmla="*/ 5 w 23"/>
                <a:gd name="T43" fmla="*/ 21 h 53"/>
                <a:gd name="T44" fmla="*/ 12 w 23"/>
                <a:gd name="T45" fmla="*/ 25 h 53"/>
                <a:gd name="T46" fmla="*/ 17 w 23"/>
                <a:gd name="T47" fmla="*/ 26 h 53"/>
                <a:gd name="T48" fmla="*/ 19 w 23"/>
                <a:gd name="T49" fmla="*/ 2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3">
                  <a:moveTo>
                    <a:pt x="21" y="53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6" y="50"/>
                    <a:pt x="16" y="48"/>
                    <a:pt x="17" y="46"/>
                  </a:cubicBezTo>
                  <a:cubicBezTo>
                    <a:pt x="17" y="43"/>
                    <a:pt x="17" y="41"/>
                    <a:pt x="17" y="40"/>
                  </a:cubicBezTo>
                  <a:cubicBezTo>
                    <a:pt x="17" y="37"/>
                    <a:pt x="17" y="35"/>
                    <a:pt x="16" y="33"/>
                  </a:cubicBezTo>
                  <a:cubicBezTo>
                    <a:pt x="15" y="32"/>
                    <a:pt x="14" y="31"/>
                    <a:pt x="13" y="30"/>
                  </a:cubicBezTo>
                  <a:cubicBezTo>
                    <a:pt x="5" y="25"/>
                    <a:pt x="5" y="25"/>
                    <a:pt x="5" y="2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8"/>
                    <a:pt x="20" y="11"/>
                    <a:pt x="21" y="13"/>
                  </a:cubicBezTo>
                  <a:cubicBezTo>
                    <a:pt x="22" y="16"/>
                    <a:pt x="23" y="19"/>
                    <a:pt x="22" y="22"/>
                  </a:cubicBezTo>
                  <a:cubicBezTo>
                    <a:pt x="22" y="28"/>
                    <a:pt x="20" y="30"/>
                    <a:pt x="17" y="30"/>
                  </a:cubicBezTo>
                  <a:cubicBezTo>
                    <a:pt x="19" y="32"/>
                    <a:pt x="20" y="34"/>
                    <a:pt x="20" y="38"/>
                  </a:cubicBezTo>
                  <a:cubicBezTo>
                    <a:pt x="20" y="39"/>
                    <a:pt x="20" y="42"/>
                    <a:pt x="20" y="44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9"/>
                    <a:pt x="20" y="51"/>
                    <a:pt x="21" y="53"/>
                  </a:cubicBezTo>
                  <a:close/>
                  <a:moveTo>
                    <a:pt x="19" y="21"/>
                  </a:moveTo>
                  <a:cubicBezTo>
                    <a:pt x="19" y="17"/>
                    <a:pt x="18" y="13"/>
                    <a:pt x="15" y="1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6"/>
                    <a:pt x="16" y="26"/>
                    <a:pt x="17" y="26"/>
                  </a:cubicBezTo>
                  <a:cubicBezTo>
                    <a:pt x="18" y="26"/>
                    <a:pt x="19" y="24"/>
                    <a:pt x="1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44"/>
            <p:cNvSpPr>
              <a:spLocks noEditPoints="1"/>
            </p:cNvSpPr>
            <p:nvPr/>
          </p:nvSpPr>
          <p:spPr bwMode="auto">
            <a:xfrm>
              <a:off x="2158749" y="4851807"/>
              <a:ext cx="44450" cy="92075"/>
            </a:xfrm>
            <a:custGeom>
              <a:avLst/>
              <a:gdLst>
                <a:gd name="T0" fmla="*/ 28 w 28"/>
                <a:gd name="T1" fmla="*/ 58 h 58"/>
                <a:gd name="T2" fmla="*/ 24 w 28"/>
                <a:gd name="T3" fmla="*/ 56 h 58"/>
                <a:gd name="T4" fmla="*/ 22 w 28"/>
                <a:gd name="T5" fmla="*/ 39 h 58"/>
                <a:gd name="T6" fmla="*/ 9 w 28"/>
                <a:gd name="T7" fmla="*/ 31 h 58"/>
                <a:gd name="T8" fmla="*/ 5 w 28"/>
                <a:gd name="T9" fmla="*/ 44 h 58"/>
                <a:gd name="T10" fmla="*/ 0 w 28"/>
                <a:gd name="T11" fmla="*/ 42 h 58"/>
                <a:gd name="T12" fmla="*/ 17 w 28"/>
                <a:gd name="T13" fmla="*/ 0 h 58"/>
                <a:gd name="T14" fmla="*/ 21 w 28"/>
                <a:gd name="T15" fmla="*/ 3 h 58"/>
                <a:gd name="T16" fmla="*/ 28 w 28"/>
                <a:gd name="T17" fmla="*/ 58 h 58"/>
                <a:gd name="T18" fmla="*/ 21 w 28"/>
                <a:gd name="T19" fmla="*/ 33 h 58"/>
                <a:gd name="T20" fmla="*/ 18 w 28"/>
                <a:gd name="T21" fmla="*/ 7 h 58"/>
                <a:gd name="T22" fmla="*/ 11 w 28"/>
                <a:gd name="T23" fmla="*/ 26 h 58"/>
                <a:gd name="T24" fmla="*/ 21 w 28"/>
                <a:gd name="T25" fmla="*/ 3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58">
                  <a:moveTo>
                    <a:pt x="28" y="58"/>
                  </a:moveTo>
                  <a:lnTo>
                    <a:pt x="24" y="56"/>
                  </a:lnTo>
                  <a:lnTo>
                    <a:pt x="22" y="39"/>
                  </a:lnTo>
                  <a:lnTo>
                    <a:pt x="9" y="31"/>
                  </a:lnTo>
                  <a:lnTo>
                    <a:pt x="5" y="44"/>
                  </a:lnTo>
                  <a:lnTo>
                    <a:pt x="0" y="42"/>
                  </a:lnTo>
                  <a:lnTo>
                    <a:pt x="17" y="0"/>
                  </a:lnTo>
                  <a:lnTo>
                    <a:pt x="21" y="3"/>
                  </a:lnTo>
                  <a:lnTo>
                    <a:pt x="28" y="58"/>
                  </a:lnTo>
                  <a:close/>
                  <a:moveTo>
                    <a:pt x="21" y="33"/>
                  </a:moveTo>
                  <a:lnTo>
                    <a:pt x="18" y="7"/>
                  </a:lnTo>
                  <a:lnTo>
                    <a:pt x="11" y="26"/>
                  </a:lnTo>
                  <a:lnTo>
                    <a:pt x="21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45"/>
            <p:cNvSpPr>
              <a:spLocks noEditPoints="1"/>
            </p:cNvSpPr>
            <p:nvPr/>
          </p:nvSpPr>
          <p:spPr bwMode="auto">
            <a:xfrm>
              <a:off x="2209549" y="4870857"/>
              <a:ext cx="41275" cy="80963"/>
            </a:xfrm>
            <a:custGeom>
              <a:avLst/>
              <a:gdLst>
                <a:gd name="T0" fmla="*/ 21 w 22"/>
                <a:gd name="T1" fmla="*/ 24 h 43"/>
                <a:gd name="T2" fmla="*/ 12 w 22"/>
                <a:gd name="T3" fmla="*/ 31 h 43"/>
                <a:gd name="T4" fmla="*/ 4 w 22"/>
                <a:gd name="T5" fmla="*/ 26 h 43"/>
                <a:gd name="T6" fmla="*/ 3 w 22"/>
                <a:gd name="T7" fmla="*/ 43 h 43"/>
                <a:gd name="T8" fmla="*/ 0 w 22"/>
                <a:gd name="T9" fmla="*/ 41 h 43"/>
                <a:gd name="T10" fmla="*/ 3 w 22"/>
                <a:gd name="T11" fmla="*/ 0 h 43"/>
                <a:gd name="T12" fmla="*/ 14 w 22"/>
                <a:gd name="T13" fmla="*/ 7 h 43"/>
                <a:gd name="T14" fmla="*/ 20 w 22"/>
                <a:gd name="T15" fmla="*/ 13 h 43"/>
                <a:gd name="T16" fmla="*/ 21 w 22"/>
                <a:gd name="T17" fmla="*/ 24 h 43"/>
                <a:gd name="T18" fmla="*/ 18 w 22"/>
                <a:gd name="T19" fmla="*/ 21 h 43"/>
                <a:gd name="T20" fmla="*/ 13 w 22"/>
                <a:gd name="T21" fmla="*/ 10 h 43"/>
                <a:gd name="T22" fmla="*/ 6 w 22"/>
                <a:gd name="T23" fmla="*/ 6 h 43"/>
                <a:gd name="T24" fmla="*/ 5 w 22"/>
                <a:gd name="T25" fmla="*/ 21 h 43"/>
                <a:gd name="T26" fmla="*/ 11 w 22"/>
                <a:gd name="T27" fmla="*/ 26 h 43"/>
                <a:gd name="T28" fmla="*/ 18 w 22"/>
                <a:gd name="T29" fmla="*/ 2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3">
                  <a:moveTo>
                    <a:pt x="21" y="24"/>
                  </a:moveTo>
                  <a:cubicBezTo>
                    <a:pt x="20" y="32"/>
                    <a:pt x="17" y="34"/>
                    <a:pt x="12" y="31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7" y="8"/>
                    <a:pt x="19" y="10"/>
                    <a:pt x="20" y="13"/>
                  </a:cubicBezTo>
                  <a:cubicBezTo>
                    <a:pt x="21" y="16"/>
                    <a:pt x="22" y="20"/>
                    <a:pt x="21" y="24"/>
                  </a:cubicBezTo>
                  <a:close/>
                  <a:moveTo>
                    <a:pt x="18" y="21"/>
                  </a:moveTo>
                  <a:cubicBezTo>
                    <a:pt x="18" y="16"/>
                    <a:pt x="17" y="13"/>
                    <a:pt x="13" y="10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5" y="28"/>
                    <a:pt x="17" y="26"/>
                    <a:pt x="18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46"/>
            <p:cNvSpPr>
              <a:spLocks/>
            </p:cNvSpPr>
            <p:nvPr/>
          </p:nvSpPr>
          <p:spPr bwMode="auto">
            <a:xfrm>
              <a:off x="2252411" y="4897845"/>
              <a:ext cx="46037" cy="98425"/>
            </a:xfrm>
            <a:custGeom>
              <a:avLst/>
              <a:gdLst>
                <a:gd name="T0" fmla="*/ 24 w 29"/>
                <a:gd name="T1" fmla="*/ 62 h 62"/>
                <a:gd name="T2" fmla="*/ 19 w 29"/>
                <a:gd name="T3" fmla="*/ 60 h 62"/>
                <a:gd name="T4" fmla="*/ 21 w 29"/>
                <a:gd name="T5" fmla="*/ 38 h 62"/>
                <a:gd name="T6" fmla="*/ 6 w 29"/>
                <a:gd name="T7" fmla="*/ 28 h 62"/>
                <a:gd name="T8" fmla="*/ 4 w 29"/>
                <a:gd name="T9" fmla="*/ 51 h 62"/>
                <a:gd name="T10" fmla="*/ 0 w 29"/>
                <a:gd name="T11" fmla="*/ 48 h 62"/>
                <a:gd name="T12" fmla="*/ 4 w 29"/>
                <a:gd name="T13" fmla="*/ 0 h 62"/>
                <a:gd name="T14" fmla="*/ 8 w 29"/>
                <a:gd name="T15" fmla="*/ 2 h 62"/>
                <a:gd name="T16" fmla="*/ 6 w 29"/>
                <a:gd name="T17" fmla="*/ 23 h 62"/>
                <a:gd name="T18" fmla="*/ 23 w 29"/>
                <a:gd name="T19" fmla="*/ 33 h 62"/>
                <a:gd name="T20" fmla="*/ 24 w 29"/>
                <a:gd name="T21" fmla="*/ 12 h 62"/>
                <a:gd name="T22" fmla="*/ 29 w 29"/>
                <a:gd name="T23" fmla="*/ 14 h 62"/>
                <a:gd name="T24" fmla="*/ 24 w 29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62">
                  <a:moveTo>
                    <a:pt x="24" y="62"/>
                  </a:moveTo>
                  <a:lnTo>
                    <a:pt x="19" y="60"/>
                  </a:lnTo>
                  <a:lnTo>
                    <a:pt x="21" y="38"/>
                  </a:lnTo>
                  <a:lnTo>
                    <a:pt x="6" y="28"/>
                  </a:lnTo>
                  <a:lnTo>
                    <a:pt x="4" y="51"/>
                  </a:lnTo>
                  <a:lnTo>
                    <a:pt x="0" y="48"/>
                  </a:lnTo>
                  <a:lnTo>
                    <a:pt x="4" y="0"/>
                  </a:lnTo>
                  <a:lnTo>
                    <a:pt x="8" y="2"/>
                  </a:lnTo>
                  <a:lnTo>
                    <a:pt x="6" y="23"/>
                  </a:lnTo>
                  <a:lnTo>
                    <a:pt x="23" y="33"/>
                  </a:lnTo>
                  <a:lnTo>
                    <a:pt x="24" y="12"/>
                  </a:lnTo>
                  <a:lnTo>
                    <a:pt x="29" y="14"/>
                  </a:lnTo>
                  <a:lnTo>
                    <a:pt x="24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2301624" y="4928007"/>
              <a:ext cx="12700" cy="80963"/>
            </a:xfrm>
            <a:custGeom>
              <a:avLst/>
              <a:gdLst>
                <a:gd name="T0" fmla="*/ 3 w 8"/>
                <a:gd name="T1" fmla="*/ 51 h 51"/>
                <a:gd name="T2" fmla="*/ 0 w 8"/>
                <a:gd name="T3" fmla="*/ 48 h 51"/>
                <a:gd name="T4" fmla="*/ 3 w 8"/>
                <a:gd name="T5" fmla="*/ 0 h 51"/>
                <a:gd name="T6" fmla="*/ 8 w 8"/>
                <a:gd name="T7" fmla="*/ 2 h 51"/>
                <a:gd name="T8" fmla="*/ 3 w 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">
                  <a:moveTo>
                    <a:pt x="3" y="51"/>
                  </a:moveTo>
                  <a:lnTo>
                    <a:pt x="0" y="48"/>
                  </a:lnTo>
                  <a:lnTo>
                    <a:pt x="3" y="0"/>
                  </a:lnTo>
                  <a:lnTo>
                    <a:pt x="8" y="2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8"/>
            <p:cNvSpPr>
              <a:spLocks/>
            </p:cNvSpPr>
            <p:nvPr/>
          </p:nvSpPr>
          <p:spPr bwMode="auto">
            <a:xfrm>
              <a:off x="2319086" y="4943882"/>
              <a:ext cx="44450" cy="88900"/>
            </a:xfrm>
            <a:custGeom>
              <a:avLst/>
              <a:gdLst>
                <a:gd name="T0" fmla="*/ 23 w 24"/>
                <a:gd name="T1" fmla="*/ 35 h 47"/>
                <a:gd name="T2" fmla="*/ 18 w 24"/>
                <a:gd name="T3" fmla="*/ 45 h 47"/>
                <a:gd name="T4" fmla="*/ 10 w 24"/>
                <a:gd name="T5" fmla="*/ 45 h 47"/>
                <a:gd name="T6" fmla="*/ 2 w 24"/>
                <a:gd name="T7" fmla="*/ 32 h 47"/>
                <a:gd name="T8" fmla="*/ 0 w 24"/>
                <a:gd name="T9" fmla="*/ 16 h 47"/>
                <a:gd name="T10" fmla="*/ 5 w 24"/>
                <a:gd name="T11" fmla="*/ 3 h 47"/>
                <a:gd name="T12" fmla="*/ 14 w 24"/>
                <a:gd name="T13" fmla="*/ 2 h 47"/>
                <a:gd name="T14" fmla="*/ 21 w 24"/>
                <a:gd name="T15" fmla="*/ 10 h 47"/>
                <a:gd name="T16" fmla="*/ 24 w 24"/>
                <a:gd name="T17" fmla="*/ 22 h 47"/>
                <a:gd name="T18" fmla="*/ 20 w 24"/>
                <a:gd name="T19" fmla="*/ 20 h 47"/>
                <a:gd name="T20" fmla="*/ 14 w 24"/>
                <a:gd name="T21" fmla="*/ 6 h 47"/>
                <a:gd name="T22" fmla="*/ 7 w 24"/>
                <a:gd name="T23" fmla="*/ 8 h 47"/>
                <a:gd name="T24" fmla="*/ 4 w 24"/>
                <a:gd name="T25" fmla="*/ 18 h 47"/>
                <a:gd name="T26" fmla="*/ 5 w 24"/>
                <a:gd name="T27" fmla="*/ 31 h 47"/>
                <a:gd name="T28" fmla="*/ 11 w 24"/>
                <a:gd name="T29" fmla="*/ 40 h 47"/>
                <a:gd name="T30" fmla="*/ 16 w 24"/>
                <a:gd name="T31" fmla="*/ 40 h 47"/>
                <a:gd name="T32" fmla="*/ 19 w 24"/>
                <a:gd name="T33" fmla="*/ 33 h 47"/>
                <a:gd name="T34" fmla="*/ 23 w 24"/>
                <a:gd name="T35" fmla="*/ 3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7">
                  <a:moveTo>
                    <a:pt x="23" y="35"/>
                  </a:moveTo>
                  <a:cubicBezTo>
                    <a:pt x="22" y="40"/>
                    <a:pt x="20" y="44"/>
                    <a:pt x="18" y="45"/>
                  </a:cubicBezTo>
                  <a:cubicBezTo>
                    <a:pt x="16" y="47"/>
                    <a:pt x="13" y="47"/>
                    <a:pt x="10" y="45"/>
                  </a:cubicBezTo>
                  <a:cubicBezTo>
                    <a:pt x="6" y="43"/>
                    <a:pt x="3" y="38"/>
                    <a:pt x="2" y="32"/>
                  </a:cubicBezTo>
                  <a:cubicBezTo>
                    <a:pt x="0" y="27"/>
                    <a:pt x="0" y="22"/>
                    <a:pt x="0" y="16"/>
                  </a:cubicBezTo>
                  <a:cubicBezTo>
                    <a:pt x="1" y="10"/>
                    <a:pt x="2" y="6"/>
                    <a:pt x="5" y="3"/>
                  </a:cubicBezTo>
                  <a:cubicBezTo>
                    <a:pt x="7" y="0"/>
                    <a:pt x="10" y="0"/>
                    <a:pt x="14" y="2"/>
                  </a:cubicBezTo>
                  <a:cubicBezTo>
                    <a:pt x="17" y="4"/>
                    <a:pt x="19" y="6"/>
                    <a:pt x="21" y="10"/>
                  </a:cubicBezTo>
                  <a:cubicBezTo>
                    <a:pt x="23" y="13"/>
                    <a:pt x="23" y="17"/>
                    <a:pt x="24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3"/>
                    <a:pt x="18" y="9"/>
                    <a:pt x="14" y="6"/>
                  </a:cubicBezTo>
                  <a:cubicBezTo>
                    <a:pt x="11" y="5"/>
                    <a:pt x="9" y="5"/>
                    <a:pt x="7" y="8"/>
                  </a:cubicBezTo>
                  <a:cubicBezTo>
                    <a:pt x="5" y="10"/>
                    <a:pt x="4" y="13"/>
                    <a:pt x="4" y="18"/>
                  </a:cubicBezTo>
                  <a:cubicBezTo>
                    <a:pt x="3" y="23"/>
                    <a:pt x="4" y="27"/>
                    <a:pt x="5" y="31"/>
                  </a:cubicBezTo>
                  <a:cubicBezTo>
                    <a:pt x="6" y="36"/>
                    <a:pt x="8" y="39"/>
                    <a:pt x="11" y="40"/>
                  </a:cubicBezTo>
                  <a:cubicBezTo>
                    <a:pt x="13" y="42"/>
                    <a:pt x="15" y="42"/>
                    <a:pt x="16" y="40"/>
                  </a:cubicBezTo>
                  <a:cubicBezTo>
                    <a:pt x="18" y="39"/>
                    <a:pt x="19" y="37"/>
                    <a:pt x="19" y="33"/>
                  </a:cubicBezTo>
                  <a:lnTo>
                    <a:pt x="2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9"/>
            <p:cNvSpPr>
              <a:spLocks/>
            </p:cNvSpPr>
            <p:nvPr/>
          </p:nvSpPr>
          <p:spPr bwMode="auto">
            <a:xfrm>
              <a:off x="2014286" y="4893082"/>
              <a:ext cx="20637" cy="46038"/>
            </a:xfrm>
            <a:custGeom>
              <a:avLst/>
              <a:gdLst>
                <a:gd name="T0" fmla="*/ 11 w 11"/>
                <a:gd name="T1" fmla="*/ 20 h 24"/>
                <a:gd name="T2" fmla="*/ 9 w 11"/>
                <a:gd name="T3" fmla="*/ 24 h 24"/>
                <a:gd name="T4" fmla="*/ 5 w 11"/>
                <a:gd name="T5" fmla="*/ 23 h 24"/>
                <a:gd name="T6" fmla="*/ 1 w 11"/>
                <a:gd name="T7" fmla="*/ 19 h 24"/>
                <a:gd name="T8" fmla="*/ 0 w 11"/>
                <a:gd name="T9" fmla="*/ 13 h 24"/>
                <a:gd name="T10" fmla="*/ 2 w 11"/>
                <a:gd name="T11" fmla="*/ 14 h 24"/>
                <a:gd name="T12" fmla="*/ 5 w 11"/>
                <a:gd name="T13" fmla="*/ 20 h 24"/>
                <a:gd name="T14" fmla="*/ 7 w 11"/>
                <a:gd name="T15" fmla="*/ 21 h 24"/>
                <a:gd name="T16" fmla="*/ 9 w 11"/>
                <a:gd name="T17" fmla="*/ 19 h 24"/>
                <a:gd name="T18" fmla="*/ 7 w 11"/>
                <a:gd name="T19" fmla="*/ 15 h 24"/>
                <a:gd name="T20" fmla="*/ 5 w 11"/>
                <a:gd name="T21" fmla="*/ 12 h 24"/>
                <a:gd name="T22" fmla="*/ 3 w 11"/>
                <a:gd name="T23" fmla="*/ 11 h 24"/>
                <a:gd name="T24" fmla="*/ 2 w 11"/>
                <a:gd name="T25" fmla="*/ 9 h 24"/>
                <a:gd name="T26" fmla="*/ 1 w 11"/>
                <a:gd name="T27" fmla="*/ 4 h 24"/>
                <a:gd name="T28" fmla="*/ 3 w 11"/>
                <a:gd name="T29" fmla="*/ 1 h 24"/>
                <a:gd name="T30" fmla="*/ 6 w 11"/>
                <a:gd name="T31" fmla="*/ 1 h 24"/>
                <a:gd name="T32" fmla="*/ 10 w 11"/>
                <a:gd name="T33" fmla="*/ 5 h 24"/>
                <a:gd name="T34" fmla="*/ 11 w 11"/>
                <a:gd name="T35" fmla="*/ 11 h 24"/>
                <a:gd name="T36" fmla="*/ 9 w 11"/>
                <a:gd name="T37" fmla="*/ 10 h 24"/>
                <a:gd name="T38" fmla="*/ 8 w 11"/>
                <a:gd name="T39" fmla="*/ 6 h 24"/>
                <a:gd name="T40" fmla="*/ 6 w 11"/>
                <a:gd name="T41" fmla="*/ 4 h 24"/>
                <a:gd name="T42" fmla="*/ 4 w 11"/>
                <a:gd name="T43" fmla="*/ 4 h 24"/>
                <a:gd name="T44" fmla="*/ 3 w 11"/>
                <a:gd name="T45" fmla="*/ 5 h 24"/>
                <a:gd name="T46" fmla="*/ 4 w 11"/>
                <a:gd name="T47" fmla="*/ 9 h 24"/>
                <a:gd name="T48" fmla="*/ 7 w 11"/>
                <a:gd name="T49" fmla="*/ 11 h 24"/>
                <a:gd name="T50" fmla="*/ 10 w 11"/>
                <a:gd name="T51" fmla="*/ 16 h 24"/>
                <a:gd name="T52" fmla="*/ 11 w 11"/>
                <a:gd name="T53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24">
                  <a:moveTo>
                    <a:pt x="11" y="20"/>
                  </a:moveTo>
                  <a:cubicBezTo>
                    <a:pt x="11" y="22"/>
                    <a:pt x="10" y="23"/>
                    <a:pt x="9" y="24"/>
                  </a:cubicBezTo>
                  <a:cubicBezTo>
                    <a:pt x="8" y="24"/>
                    <a:pt x="6" y="24"/>
                    <a:pt x="5" y="23"/>
                  </a:cubicBezTo>
                  <a:cubicBezTo>
                    <a:pt x="3" y="22"/>
                    <a:pt x="2" y="21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7"/>
                    <a:pt x="3" y="19"/>
                    <a:pt x="5" y="20"/>
                  </a:cubicBezTo>
                  <a:cubicBezTo>
                    <a:pt x="6" y="20"/>
                    <a:pt x="7" y="21"/>
                    <a:pt x="7" y="21"/>
                  </a:cubicBezTo>
                  <a:cubicBezTo>
                    <a:pt x="8" y="21"/>
                    <a:pt x="8" y="20"/>
                    <a:pt x="9" y="19"/>
                  </a:cubicBezTo>
                  <a:cubicBezTo>
                    <a:pt x="9" y="18"/>
                    <a:pt x="8" y="16"/>
                    <a:pt x="7" y="15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1"/>
                    <a:pt x="3" y="11"/>
                  </a:cubicBezTo>
                  <a:cubicBezTo>
                    <a:pt x="3" y="10"/>
                    <a:pt x="2" y="10"/>
                    <a:pt x="2" y="9"/>
                  </a:cubicBezTo>
                  <a:cubicBezTo>
                    <a:pt x="1" y="8"/>
                    <a:pt x="1" y="6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0" y="5"/>
                  </a:cubicBezTo>
                  <a:cubicBezTo>
                    <a:pt x="11" y="6"/>
                    <a:pt x="11" y="9"/>
                    <a:pt x="11" y="11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8" y="5"/>
                    <a:pt x="7" y="5"/>
                    <a:pt x="6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4" y="4"/>
                    <a:pt x="3" y="4"/>
                    <a:pt x="3" y="5"/>
                  </a:cubicBezTo>
                  <a:cubicBezTo>
                    <a:pt x="3" y="6"/>
                    <a:pt x="4" y="7"/>
                    <a:pt x="4" y="9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3"/>
                    <a:pt x="10" y="15"/>
                    <a:pt x="10" y="16"/>
                  </a:cubicBezTo>
                  <a:cubicBezTo>
                    <a:pt x="11" y="17"/>
                    <a:pt x="11" y="18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50"/>
            <p:cNvSpPr>
              <a:spLocks noEditPoints="1"/>
            </p:cNvSpPr>
            <p:nvPr/>
          </p:nvSpPr>
          <p:spPr bwMode="auto">
            <a:xfrm>
              <a:off x="2036511" y="4908957"/>
              <a:ext cx="22225" cy="49213"/>
            </a:xfrm>
            <a:custGeom>
              <a:avLst/>
              <a:gdLst>
                <a:gd name="T0" fmla="*/ 12 w 12"/>
                <a:gd name="T1" fmla="*/ 26 h 26"/>
                <a:gd name="T2" fmla="*/ 10 w 12"/>
                <a:gd name="T3" fmla="*/ 25 h 26"/>
                <a:gd name="T4" fmla="*/ 9 w 12"/>
                <a:gd name="T5" fmla="*/ 21 h 26"/>
                <a:gd name="T6" fmla="*/ 4 w 12"/>
                <a:gd name="T7" fmla="*/ 22 h 26"/>
                <a:gd name="T8" fmla="*/ 1 w 12"/>
                <a:gd name="T9" fmla="*/ 19 h 26"/>
                <a:gd name="T10" fmla="*/ 0 w 12"/>
                <a:gd name="T11" fmla="*/ 13 h 26"/>
                <a:gd name="T12" fmla="*/ 1 w 12"/>
                <a:gd name="T13" fmla="*/ 10 h 26"/>
                <a:gd name="T14" fmla="*/ 5 w 12"/>
                <a:gd name="T15" fmla="*/ 10 h 26"/>
                <a:gd name="T16" fmla="*/ 8 w 12"/>
                <a:gd name="T17" fmla="*/ 11 h 26"/>
                <a:gd name="T18" fmla="*/ 10 w 12"/>
                <a:gd name="T19" fmla="*/ 9 h 26"/>
                <a:gd name="T20" fmla="*/ 9 w 12"/>
                <a:gd name="T21" fmla="*/ 6 h 26"/>
                <a:gd name="T22" fmla="*/ 7 w 12"/>
                <a:gd name="T23" fmla="*/ 4 h 26"/>
                <a:gd name="T24" fmla="*/ 4 w 12"/>
                <a:gd name="T25" fmla="*/ 4 h 26"/>
                <a:gd name="T26" fmla="*/ 4 w 12"/>
                <a:gd name="T27" fmla="*/ 6 h 26"/>
                <a:gd name="T28" fmla="*/ 2 w 12"/>
                <a:gd name="T29" fmla="*/ 5 h 26"/>
                <a:gd name="T30" fmla="*/ 4 w 12"/>
                <a:gd name="T31" fmla="*/ 1 h 26"/>
                <a:gd name="T32" fmla="*/ 7 w 12"/>
                <a:gd name="T33" fmla="*/ 1 h 26"/>
                <a:gd name="T34" fmla="*/ 11 w 12"/>
                <a:gd name="T35" fmla="*/ 4 h 26"/>
                <a:gd name="T36" fmla="*/ 12 w 12"/>
                <a:gd name="T37" fmla="*/ 10 h 26"/>
                <a:gd name="T38" fmla="*/ 11 w 12"/>
                <a:gd name="T39" fmla="*/ 20 h 26"/>
                <a:gd name="T40" fmla="*/ 11 w 12"/>
                <a:gd name="T41" fmla="*/ 22 h 26"/>
                <a:gd name="T42" fmla="*/ 11 w 12"/>
                <a:gd name="T43" fmla="*/ 23 h 26"/>
                <a:gd name="T44" fmla="*/ 12 w 12"/>
                <a:gd name="T45" fmla="*/ 23 h 26"/>
                <a:gd name="T46" fmla="*/ 12 w 12"/>
                <a:gd name="T47" fmla="*/ 26 h 26"/>
                <a:gd name="T48" fmla="*/ 9 w 12"/>
                <a:gd name="T49" fmla="*/ 17 h 26"/>
                <a:gd name="T50" fmla="*/ 9 w 12"/>
                <a:gd name="T51" fmla="*/ 13 h 26"/>
                <a:gd name="T52" fmla="*/ 8 w 12"/>
                <a:gd name="T53" fmla="*/ 13 h 26"/>
                <a:gd name="T54" fmla="*/ 5 w 12"/>
                <a:gd name="T55" fmla="*/ 12 h 26"/>
                <a:gd name="T56" fmla="*/ 4 w 12"/>
                <a:gd name="T57" fmla="*/ 12 h 26"/>
                <a:gd name="T58" fmla="*/ 2 w 12"/>
                <a:gd name="T59" fmla="*/ 14 h 26"/>
                <a:gd name="T60" fmla="*/ 5 w 12"/>
                <a:gd name="T61" fmla="*/ 19 h 26"/>
                <a:gd name="T62" fmla="*/ 8 w 12"/>
                <a:gd name="T63" fmla="*/ 19 h 26"/>
                <a:gd name="T64" fmla="*/ 9 w 12"/>
                <a:gd name="T65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26">
                  <a:moveTo>
                    <a:pt x="12" y="26"/>
                  </a:moveTo>
                  <a:cubicBezTo>
                    <a:pt x="11" y="26"/>
                    <a:pt x="11" y="26"/>
                    <a:pt x="10" y="25"/>
                  </a:cubicBezTo>
                  <a:cubicBezTo>
                    <a:pt x="9" y="25"/>
                    <a:pt x="8" y="23"/>
                    <a:pt x="9" y="21"/>
                  </a:cubicBezTo>
                  <a:cubicBezTo>
                    <a:pt x="7" y="23"/>
                    <a:pt x="6" y="23"/>
                    <a:pt x="4" y="22"/>
                  </a:cubicBezTo>
                  <a:cubicBezTo>
                    <a:pt x="3" y="21"/>
                    <a:pt x="2" y="20"/>
                    <a:pt x="1" y="19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1" y="11"/>
                    <a:pt x="1" y="10"/>
                  </a:cubicBezTo>
                  <a:cubicBezTo>
                    <a:pt x="2" y="9"/>
                    <a:pt x="3" y="9"/>
                    <a:pt x="5" y="10"/>
                  </a:cubicBezTo>
                  <a:cubicBezTo>
                    <a:pt x="6" y="10"/>
                    <a:pt x="7" y="10"/>
                    <a:pt x="8" y="11"/>
                  </a:cubicBezTo>
                  <a:cubicBezTo>
                    <a:pt x="9" y="11"/>
                    <a:pt x="10" y="10"/>
                    <a:pt x="10" y="9"/>
                  </a:cubicBezTo>
                  <a:cubicBezTo>
                    <a:pt x="10" y="8"/>
                    <a:pt x="10" y="7"/>
                    <a:pt x="9" y="6"/>
                  </a:cubicBezTo>
                  <a:cubicBezTo>
                    <a:pt x="9" y="5"/>
                    <a:pt x="8" y="5"/>
                    <a:pt x="7" y="4"/>
                  </a:cubicBezTo>
                  <a:cubicBezTo>
                    <a:pt x="6" y="3"/>
                    <a:pt x="4" y="3"/>
                    <a:pt x="4" y="4"/>
                  </a:cubicBezTo>
                  <a:cubicBezTo>
                    <a:pt x="4" y="5"/>
                    <a:pt x="4" y="5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3"/>
                    <a:pt x="2" y="1"/>
                    <a:pt x="4" y="1"/>
                  </a:cubicBezTo>
                  <a:cubicBezTo>
                    <a:pt x="5" y="0"/>
                    <a:pt x="6" y="0"/>
                    <a:pt x="7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2" y="6"/>
                    <a:pt x="12" y="8"/>
                    <a:pt x="12" y="1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3"/>
                    <a:pt x="12" y="23"/>
                    <a:pt x="12" y="23"/>
                  </a:cubicBezTo>
                  <a:lnTo>
                    <a:pt x="12" y="26"/>
                  </a:lnTo>
                  <a:close/>
                  <a:moveTo>
                    <a:pt x="9" y="17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6"/>
                    <a:pt x="3" y="18"/>
                    <a:pt x="5" y="19"/>
                  </a:cubicBezTo>
                  <a:cubicBezTo>
                    <a:pt x="6" y="20"/>
                    <a:pt x="7" y="20"/>
                    <a:pt x="8" y="19"/>
                  </a:cubicBezTo>
                  <a:cubicBezTo>
                    <a:pt x="8" y="19"/>
                    <a:pt x="9" y="18"/>
                    <a:pt x="9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063499" y="4921657"/>
              <a:ext cx="34925" cy="58738"/>
            </a:xfrm>
            <a:custGeom>
              <a:avLst/>
              <a:gdLst>
                <a:gd name="T0" fmla="*/ 17 w 19"/>
                <a:gd name="T1" fmla="*/ 31 h 31"/>
                <a:gd name="T2" fmla="*/ 15 w 19"/>
                <a:gd name="T3" fmla="*/ 30 h 31"/>
                <a:gd name="T4" fmla="*/ 16 w 19"/>
                <a:gd name="T5" fmla="*/ 16 h 31"/>
                <a:gd name="T6" fmla="*/ 14 w 19"/>
                <a:gd name="T7" fmla="*/ 10 h 31"/>
                <a:gd name="T8" fmla="*/ 12 w 19"/>
                <a:gd name="T9" fmla="*/ 10 h 31"/>
                <a:gd name="T10" fmla="*/ 11 w 19"/>
                <a:gd name="T11" fmla="*/ 13 h 31"/>
                <a:gd name="T12" fmla="*/ 9 w 19"/>
                <a:gd name="T13" fmla="*/ 26 h 31"/>
                <a:gd name="T14" fmla="*/ 7 w 19"/>
                <a:gd name="T15" fmla="*/ 25 h 31"/>
                <a:gd name="T16" fmla="*/ 9 w 19"/>
                <a:gd name="T17" fmla="*/ 11 h 31"/>
                <a:gd name="T18" fmla="*/ 7 w 19"/>
                <a:gd name="T19" fmla="*/ 5 h 31"/>
                <a:gd name="T20" fmla="*/ 4 w 19"/>
                <a:gd name="T21" fmla="*/ 6 h 31"/>
                <a:gd name="T22" fmla="*/ 3 w 19"/>
                <a:gd name="T23" fmla="*/ 9 h 31"/>
                <a:gd name="T24" fmla="*/ 2 w 19"/>
                <a:gd name="T25" fmla="*/ 21 h 31"/>
                <a:gd name="T26" fmla="*/ 0 w 19"/>
                <a:gd name="T27" fmla="*/ 20 h 31"/>
                <a:gd name="T28" fmla="*/ 1 w 19"/>
                <a:gd name="T29" fmla="*/ 0 h 31"/>
                <a:gd name="T30" fmla="*/ 3 w 19"/>
                <a:gd name="T31" fmla="*/ 1 h 31"/>
                <a:gd name="T32" fmla="*/ 3 w 19"/>
                <a:gd name="T33" fmla="*/ 4 h 31"/>
                <a:gd name="T34" fmla="*/ 8 w 19"/>
                <a:gd name="T35" fmla="*/ 3 h 31"/>
                <a:gd name="T36" fmla="*/ 10 w 19"/>
                <a:gd name="T37" fmla="*/ 5 h 31"/>
                <a:gd name="T38" fmla="*/ 11 w 19"/>
                <a:gd name="T39" fmla="*/ 8 h 31"/>
                <a:gd name="T40" fmla="*/ 15 w 19"/>
                <a:gd name="T41" fmla="*/ 7 h 31"/>
                <a:gd name="T42" fmla="*/ 19 w 19"/>
                <a:gd name="T43" fmla="*/ 16 h 31"/>
                <a:gd name="T44" fmla="*/ 17 w 19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1">
                  <a:moveTo>
                    <a:pt x="17" y="31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3"/>
                    <a:pt x="16" y="11"/>
                    <a:pt x="14" y="10"/>
                  </a:cubicBezTo>
                  <a:cubicBezTo>
                    <a:pt x="13" y="10"/>
                    <a:pt x="13" y="10"/>
                    <a:pt x="12" y="10"/>
                  </a:cubicBezTo>
                  <a:cubicBezTo>
                    <a:pt x="11" y="11"/>
                    <a:pt x="11" y="12"/>
                    <a:pt x="11" y="13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2"/>
                    <a:pt x="6" y="2"/>
                    <a:pt x="8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6"/>
                    <a:pt x="10" y="7"/>
                    <a:pt x="11" y="8"/>
                  </a:cubicBezTo>
                  <a:cubicBezTo>
                    <a:pt x="12" y="7"/>
                    <a:pt x="13" y="6"/>
                    <a:pt x="15" y="7"/>
                  </a:cubicBezTo>
                  <a:cubicBezTo>
                    <a:pt x="18" y="9"/>
                    <a:pt x="19" y="12"/>
                    <a:pt x="19" y="16"/>
                  </a:cubicBezTo>
                  <a:lnTo>
                    <a:pt x="17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52"/>
            <p:cNvSpPr>
              <a:spLocks noEditPoints="1"/>
            </p:cNvSpPr>
            <p:nvPr/>
          </p:nvSpPr>
          <p:spPr bwMode="auto">
            <a:xfrm>
              <a:off x="2100011" y="4943882"/>
              <a:ext cx="26987" cy="57150"/>
            </a:xfrm>
            <a:custGeom>
              <a:avLst/>
              <a:gdLst>
                <a:gd name="T0" fmla="*/ 13 w 14"/>
                <a:gd name="T1" fmla="*/ 18 h 30"/>
                <a:gd name="T2" fmla="*/ 11 w 14"/>
                <a:gd name="T3" fmla="*/ 25 h 30"/>
                <a:gd name="T4" fmla="*/ 7 w 14"/>
                <a:gd name="T5" fmla="*/ 25 h 30"/>
                <a:gd name="T6" fmla="*/ 5 w 14"/>
                <a:gd name="T7" fmla="*/ 23 h 30"/>
                <a:gd name="T8" fmla="*/ 3 w 14"/>
                <a:gd name="T9" fmla="*/ 19 h 30"/>
                <a:gd name="T10" fmla="*/ 2 w 14"/>
                <a:gd name="T11" fmla="*/ 30 h 30"/>
                <a:gd name="T12" fmla="*/ 0 w 14"/>
                <a:gd name="T13" fmla="*/ 29 h 30"/>
                <a:gd name="T14" fmla="*/ 2 w 14"/>
                <a:gd name="T15" fmla="*/ 0 h 30"/>
                <a:gd name="T16" fmla="*/ 4 w 14"/>
                <a:gd name="T17" fmla="*/ 2 h 30"/>
                <a:gd name="T18" fmla="*/ 4 w 14"/>
                <a:gd name="T19" fmla="*/ 4 h 30"/>
                <a:gd name="T20" fmla="*/ 8 w 14"/>
                <a:gd name="T21" fmla="*/ 4 h 30"/>
                <a:gd name="T22" fmla="*/ 13 w 14"/>
                <a:gd name="T23" fmla="*/ 10 h 30"/>
                <a:gd name="T24" fmla="*/ 13 w 14"/>
                <a:gd name="T25" fmla="*/ 18 h 30"/>
                <a:gd name="T26" fmla="*/ 11 w 14"/>
                <a:gd name="T27" fmla="*/ 16 h 30"/>
                <a:gd name="T28" fmla="*/ 11 w 14"/>
                <a:gd name="T29" fmla="*/ 11 h 30"/>
                <a:gd name="T30" fmla="*/ 8 w 14"/>
                <a:gd name="T31" fmla="*/ 7 h 30"/>
                <a:gd name="T32" fmla="*/ 5 w 14"/>
                <a:gd name="T33" fmla="*/ 7 h 30"/>
                <a:gd name="T34" fmla="*/ 3 w 14"/>
                <a:gd name="T35" fmla="*/ 12 h 30"/>
                <a:gd name="T36" fmla="*/ 4 w 14"/>
                <a:gd name="T37" fmla="*/ 18 h 30"/>
                <a:gd name="T38" fmla="*/ 7 w 14"/>
                <a:gd name="T39" fmla="*/ 22 h 30"/>
                <a:gd name="T40" fmla="*/ 10 w 14"/>
                <a:gd name="T41" fmla="*/ 21 h 30"/>
                <a:gd name="T42" fmla="*/ 11 w 14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30">
                  <a:moveTo>
                    <a:pt x="13" y="18"/>
                  </a:moveTo>
                  <a:cubicBezTo>
                    <a:pt x="13" y="21"/>
                    <a:pt x="12" y="23"/>
                    <a:pt x="11" y="25"/>
                  </a:cubicBezTo>
                  <a:cubicBezTo>
                    <a:pt x="10" y="26"/>
                    <a:pt x="8" y="26"/>
                    <a:pt x="7" y="25"/>
                  </a:cubicBezTo>
                  <a:cubicBezTo>
                    <a:pt x="6" y="25"/>
                    <a:pt x="5" y="24"/>
                    <a:pt x="5" y="23"/>
                  </a:cubicBezTo>
                  <a:cubicBezTo>
                    <a:pt x="4" y="22"/>
                    <a:pt x="3" y="21"/>
                    <a:pt x="3" y="1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3"/>
                    <a:pt x="6" y="3"/>
                    <a:pt x="8" y="4"/>
                  </a:cubicBezTo>
                  <a:cubicBezTo>
                    <a:pt x="10" y="5"/>
                    <a:pt x="12" y="7"/>
                    <a:pt x="13" y="10"/>
                  </a:cubicBezTo>
                  <a:cubicBezTo>
                    <a:pt x="13" y="12"/>
                    <a:pt x="14" y="15"/>
                    <a:pt x="13" y="18"/>
                  </a:cubicBezTo>
                  <a:close/>
                  <a:moveTo>
                    <a:pt x="11" y="16"/>
                  </a:moveTo>
                  <a:cubicBezTo>
                    <a:pt x="11" y="14"/>
                    <a:pt x="11" y="12"/>
                    <a:pt x="11" y="11"/>
                  </a:cubicBezTo>
                  <a:cubicBezTo>
                    <a:pt x="10" y="9"/>
                    <a:pt x="9" y="7"/>
                    <a:pt x="8" y="7"/>
                  </a:cubicBezTo>
                  <a:cubicBezTo>
                    <a:pt x="7" y="6"/>
                    <a:pt x="6" y="6"/>
                    <a:pt x="5" y="7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3" y="14"/>
                    <a:pt x="3" y="16"/>
                    <a:pt x="4" y="18"/>
                  </a:cubicBezTo>
                  <a:cubicBezTo>
                    <a:pt x="4" y="20"/>
                    <a:pt x="5" y="21"/>
                    <a:pt x="7" y="22"/>
                  </a:cubicBezTo>
                  <a:cubicBezTo>
                    <a:pt x="8" y="23"/>
                    <a:pt x="9" y="23"/>
                    <a:pt x="10" y="21"/>
                  </a:cubicBezTo>
                  <a:cubicBezTo>
                    <a:pt x="11" y="20"/>
                    <a:pt x="11" y="19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53"/>
            <p:cNvSpPr>
              <a:spLocks/>
            </p:cNvSpPr>
            <p:nvPr/>
          </p:nvSpPr>
          <p:spPr bwMode="auto">
            <a:xfrm>
              <a:off x="2128586" y="4948645"/>
              <a:ext cx="9525" cy="53975"/>
            </a:xfrm>
            <a:custGeom>
              <a:avLst/>
              <a:gdLst>
                <a:gd name="T0" fmla="*/ 2 w 6"/>
                <a:gd name="T1" fmla="*/ 34 h 34"/>
                <a:gd name="T2" fmla="*/ 0 w 6"/>
                <a:gd name="T3" fmla="*/ 33 h 34"/>
                <a:gd name="T4" fmla="*/ 2 w 6"/>
                <a:gd name="T5" fmla="*/ 0 h 34"/>
                <a:gd name="T6" fmla="*/ 6 w 6"/>
                <a:gd name="T7" fmla="*/ 1 h 34"/>
                <a:gd name="T8" fmla="*/ 2 w 6"/>
                <a:gd name="T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2" y="34"/>
                  </a:moveTo>
                  <a:lnTo>
                    <a:pt x="0" y="33"/>
                  </a:lnTo>
                  <a:lnTo>
                    <a:pt x="2" y="0"/>
                  </a:lnTo>
                  <a:lnTo>
                    <a:pt x="6" y="1"/>
                  </a:lnTo>
                  <a:lnTo>
                    <a:pt x="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54"/>
            <p:cNvSpPr>
              <a:spLocks noEditPoints="1"/>
            </p:cNvSpPr>
            <p:nvPr/>
          </p:nvSpPr>
          <p:spPr bwMode="auto">
            <a:xfrm>
              <a:off x="2138111" y="4970870"/>
              <a:ext cx="22225" cy="44450"/>
            </a:xfrm>
            <a:custGeom>
              <a:avLst/>
              <a:gdLst>
                <a:gd name="T0" fmla="*/ 12 w 12"/>
                <a:gd name="T1" fmla="*/ 17 h 24"/>
                <a:gd name="T2" fmla="*/ 3 w 12"/>
                <a:gd name="T3" fmla="*/ 11 h 24"/>
                <a:gd name="T4" fmla="*/ 3 w 12"/>
                <a:gd name="T5" fmla="*/ 16 h 24"/>
                <a:gd name="T6" fmla="*/ 6 w 12"/>
                <a:gd name="T7" fmla="*/ 20 h 24"/>
                <a:gd name="T8" fmla="*/ 10 w 12"/>
                <a:gd name="T9" fmla="*/ 18 h 24"/>
                <a:gd name="T10" fmla="*/ 12 w 12"/>
                <a:gd name="T11" fmla="*/ 19 h 24"/>
                <a:gd name="T12" fmla="*/ 9 w 12"/>
                <a:gd name="T13" fmla="*/ 23 h 24"/>
                <a:gd name="T14" fmla="*/ 6 w 12"/>
                <a:gd name="T15" fmla="*/ 23 h 24"/>
                <a:gd name="T16" fmla="*/ 1 w 12"/>
                <a:gd name="T17" fmla="*/ 17 h 24"/>
                <a:gd name="T18" fmla="*/ 1 w 12"/>
                <a:gd name="T19" fmla="*/ 8 h 24"/>
                <a:gd name="T20" fmla="*/ 3 w 12"/>
                <a:gd name="T21" fmla="*/ 2 h 24"/>
                <a:gd name="T22" fmla="*/ 7 w 12"/>
                <a:gd name="T23" fmla="*/ 1 h 24"/>
                <a:gd name="T24" fmla="*/ 12 w 12"/>
                <a:gd name="T25" fmla="*/ 8 h 24"/>
                <a:gd name="T26" fmla="*/ 12 w 12"/>
                <a:gd name="T27" fmla="*/ 17 h 24"/>
                <a:gd name="T28" fmla="*/ 10 w 12"/>
                <a:gd name="T29" fmla="*/ 12 h 24"/>
                <a:gd name="T30" fmla="*/ 9 w 12"/>
                <a:gd name="T31" fmla="*/ 7 h 24"/>
                <a:gd name="T32" fmla="*/ 7 w 12"/>
                <a:gd name="T33" fmla="*/ 4 h 24"/>
                <a:gd name="T34" fmla="*/ 4 w 12"/>
                <a:gd name="T35" fmla="*/ 4 h 24"/>
                <a:gd name="T36" fmla="*/ 3 w 12"/>
                <a:gd name="T37" fmla="*/ 8 h 24"/>
                <a:gd name="T38" fmla="*/ 10 w 12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4">
                  <a:moveTo>
                    <a:pt x="12" y="17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3" y="14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8" y="21"/>
                    <a:pt x="9" y="20"/>
                    <a:pt x="10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0" y="22"/>
                    <a:pt x="9" y="23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4" y="22"/>
                    <a:pt x="2" y="20"/>
                    <a:pt x="1" y="17"/>
                  </a:cubicBezTo>
                  <a:cubicBezTo>
                    <a:pt x="0" y="14"/>
                    <a:pt x="0" y="12"/>
                    <a:pt x="1" y="8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9" y="3"/>
                    <a:pt x="11" y="5"/>
                    <a:pt x="12" y="8"/>
                  </a:cubicBezTo>
                  <a:cubicBezTo>
                    <a:pt x="12" y="11"/>
                    <a:pt x="12" y="13"/>
                    <a:pt x="12" y="17"/>
                  </a:cubicBezTo>
                  <a:close/>
                  <a:moveTo>
                    <a:pt x="10" y="12"/>
                  </a:moveTo>
                  <a:cubicBezTo>
                    <a:pt x="10" y="11"/>
                    <a:pt x="10" y="9"/>
                    <a:pt x="9" y="7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5" y="4"/>
                    <a:pt x="4" y="4"/>
                  </a:cubicBezTo>
                  <a:cubicBezTo>
                    <a:pt x="3" y="5"/>
                    <a:pt x="3" y="6"/>
                    <a:pt x="3" y="8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55"/>
            <p:cNvSpPr>
              <a:spLocks/>
            </p:cNvSpPr>
            <p:nvPr/>
          </p:nvSpPr>
          <p:spPr bwMode="auto">
            <a:xfrm>
              <a:off x="2180974" y="4983570"/>
              <a:ext cx="12700" cy="53975"/>
            </a:xfrm>
            <a:custGeom>
              <a:avLst/>
              <a:gdLst>
                <a:gd name="T0" fmla="*/ 6 w 7"/>
                <a:gd name="T1" fmla="*/ 29 h 29"/>
                <a:gd name="T2" fmla="*/ 4 w 7"/>
                <a:gd name="T3" fmla="*/ 28 h 29"/>
                <a:gd name="T4" fmla="*/ 2 w 7"/>
                <a:gd name="T5" fmla="*/ 26 h 29"/>
                <a:gd name="T6" fmla="*/ 1 w 7"/>
                <a:gd name="T7" fmla="*/ 22 h 29"/>
                <a:gd name="T8" fmla="*/ 3 w 7"/>
                <a:gd name="T9" fmla="*/ 9 h 29"/>
                <a:gd name="T10" fmla="*/ 0 w 7"/>
                <a:gd name="T11" fmla="*/ 8 h 29"/>
                <a:gd name="T12" fmla="*/ 1 w 7"/>
                <a:gd name="T13" fmla="*/ 5 h 29"/>
                <a:gd name="T14" fmla="*/ 3 w 7"/>
                <a:gd name="T15" fmla="*/ 6 h 29"/>
                <a:gd name="T16" fmla="*/ 3 w 7"/>
                <a:gd name="T17" fmla="*/ 0 h 29"/>
                <a:gd name="T18" fmla="*/ 5 w 7"/>
                <a:gd name="T19" fmla="*/ 1 h 29"/>
                <a:gd name="T20" fmla="*/ 5 w 7"/>
                <a:gd name="T21" fmla="*/ 7 h 29"/>
                <a:gd name="T22" fmla="*/ 7 w 7"/>
                <a:gd name="T23" fmla="*/ 9 h 29"/>
                <a:gd name="T24" fmla="*/ 7 w 7"/>
                <a:gd name="T25" fmla="*/ 12 h 29"/>
                <a:gd name="T26" fmla="*/ 5 w 7"/>
                <a:gd name="T27" fmla="*/ 10 h 29"/>
                <a:gd name="T28" fmla="*/ 3 w 7"/>
                <a:gd name="T29" fmla="*/ 23 h 29"/>
                <a:gd name="T30" fmla="*/ 4 w 7"/>
                <a:gd name="T31" fmla="*/ 25 h 29"/>
                <a:gd name="T32" fmla="*/ 5 w 7"/>
                <a:gd name="T33" fmla="*/ 26 h 29"/>
                <a:gd name="T34" fmla="*/ 6 w 7"/>
                <a:gd name="T35" fmla="*/ 26 h 29"/>
                <a:gd name="T36" fmla="*/ 6 w 7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9">
                  <a:moveTo>
                    <a:pt x="6" y="29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2" y="27"/>
                    <a:pt x="2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4" y="25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56"/>
            <p:cNvSpPr>
              <a:spLocks noEditPoints="1"/>
            </p:cNvSpPr>
            <p:nvPr/>
          </p:nvSpPr>
          <p:spPr bwMode="auto">
            <a:xfrm>
              <a:off x="2196849" y="5005795"/>
              <a:ext cx="22225" cy="46038"/>
            </a:xfrm>
            <a:custGeom>
              <a:avLst/>
              <a:gdLst>
                <a:gd name="T0" fmla="*/ 12 w 12"/>
                <a:gd name="T1" fmla="*/ 16 h 24"/>
                <a:gd name="T2" fmla="*/ 2 w 12"/>
                <a:gd name="T3" fmla="*/ 10 h 24"/>
                <a:gd name="T4" fmla="*/ 3 w 12"/>
                <a:gd name="T5" fmla="*/ 16 h 24"/>
                <a:gd name="T6" fmla="*/ 5 w 12"/>
                <a:gd name="T7" fmla="*/ 20 h 24"/>
                <a:gd name="T8" fmla="*/ 9 w 12"/>
                <a:gd name="T9" fmla="*/ 18 h 24"/>
                <a:gd name="T10" fmla="*/ 11 w 12"/>
                <a:gd name="T11" fmla="*/ 19 h 24"/>
                <a:gd name="T12" fmla="*/ 9 w 12"/>
                <a:gd name="T13" fmla="*/ 23 h 24"/>
                <a:gd name="T14" fmla="*/ 5 w 12"/>
                <a:gd name="T15" fmla="*/ 23 h 24"/>
                <a:gd name="T16" fmla="*/ 1 w 12"/>
                <a:gd name="T17" fmla="*/ 17 h 24"/>
                <a:gd name="T18" fmla="*/ 0 w 12"/>
                <a:gd name="T19" fmla="*/ 8 h 24"/>
                <a:gd name="T20" fmla="*/ 2 w 12"/>
                <a:gd name="T21" fmla="*/ 1 h 24"/>
                <a:gd name="T22" fmla="*/ 7 w 12"/>
                <a:gd name="T23" fmla="*/ 1 h 24"/>
                <a:gd name="T24" fmla="*/ 11 w 12"/>
                <a:gd name="T25" fmla="*/ 8 h 24"/>
                <a:gd name="T26" fmla="*/ 12 w 12"/>
                <a:gd name="T27" fmla="*/ 16 h 24"/>
                <a:gd name="T28" fmla="*/ 10 w 12"/>
                <a:gd name="T29" fmla="*/ 12 h 24"/>
                <a:gd name="T30" fmla="*/ 9 w 12"/>
                <a:gd name="T31" fmla="*/ 7 h 24"/>
                <a:gd name="T32" fmla="*/ 7 w 12"/>
                <a:gd name="T33" fmla="*/ 4 h 24"/>
                <a:gd name="T34" fmla="*/ 4 w 12"/>
                <a:gd name="T35" fmla="*/ 4 h 24"/>
                <a:gd name="T36" fmla="*/ 2 w 12"/>
                <a:gd name="T37" fmla="*/ 8 h 24"/>
                <a:gd name="T38" fmla="*/ 10 w 12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4">
                  <a:moveTo>
                    <a:pt x="12" y="16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4"/>
                    <a:pt x="3" y="16"/>
                  </a:cubicBezTo>
                  <a:cubicBezTo>
                    <a:pt x="3" y="18"/>
                    <a:pt x="4" y="19"/>
                    <a:pt x="5" y="20"/>
                  </a:cubicBezTo>
                  <a:cubicBezTo>
                    <a:pt x="7" y="21"/>
                    <a:pt x="9" y="20"/>
                    <a:pt x="9" y="18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0" y="22"/>
                    <a:pt x="9" y="23"/>
                  </a:cubicBezTo>
                  <a:cubicBezTo>
                    <a:pt x="8" y="24"/>
                    <a:pt x="7" y="23"/>
                    <a:pt x="5" y="23"/>
                  </a:cubicBezTo>
                  <a:cubicBezTo>
                    <a:pt x="3" y="21"/>
                    <a:pt x="2" y="19"/>
                    <a:pt x="1" y="17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9" y="2"/>
                    <a:pt x="10" y="5"/>
                    <a:pt x="11" y="8"/>
                  </a:cubicBezTo>
                  <a:cubicBezTo>
                    <a:pt x="12" y="10"/>
                    <a:pt x="12" y="13"/>
                    <a:pt x="12" y="16"/>
                  </a:cubicBezTo>
                  <a:close/>
                  <a:moveTo>
                    <a:pt x="10" y="12"/>
                  </a:moveTo>
                  <a:cubicBezTo>
                    <a:pt x="10" y="10"/>
                    <a:pt x="10" y="9"/>
                    <a:pt x="9" y="7"/>
                  </a:cubicBezTo>
                  <a:cubicBezTo>
                    <a:pt x="8" y="6"/>
                    <a:pt x="8" y="5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5"/>
                    <a:pt x="3" y="6"/>
                    <a:pt x="2" y="8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57"/>
            <p:cNvSpPr>
              <a:spLocks/>
            </p:cNvSpPr>
            <p:nvPr/>
          </p:nvSpPr>
          <p:spPr bwMode="auto">
            <a:xfrm>
              <a:off x="2219074" y="5016907"/>
              <a:ext cx="23812" cy="50800"/>
            </a:xfrm>
            <a:custGeom>
              <a:avLst/>
              <a:gdLst>
                <a:gd name="T0" fmla="*/ 14 w 15"/>
                <a:gd name="T1" fmla="*/ 32 h 32"/>
                <a:gd name="T2" fmla="*/ 10 w 15"/>
                <a:gd name="T3" fmla="*/ 31 h 32"/>
                <a:gd name="T4" fmla="*/ 7 w 15"/>
                <a:gd name="T5" fmla="*/ 18 h 32"/>
                <a:gd name="T6" fmla="*/ 2 w 15"/>
                <a:gd name="T7" fmla="*/ 26 h 32"/>
                <a:gd name="T8" fmla="*/ 0 w 15"/>
                <a:gd name="T9" fmla="*/ 24 h 32"/>
                <a:gd name="T10" fmla="*/ 6 w 15"/>
                <a:gd name="T11" fmla="*/ 15 h 32"/>
                <a:gd name="T12" fmla="*/ 2 w 15"/>
                <a:gd name="T13" fmla="*/ 0 h 32"/>
                <a:gd name="T14" fmla="*/ 5 w 15"/>
                <a:gd name="T15" fmla="*/ 2 h 32"/>
                <a:gd name="T16" fmla="*/ 8 w 15"/>
                <a:gd name="T17" fmla="*/ 12 h 32"/>
                <a:gd name="T18" fmla="*/ 13 w 15"/>
                <a:gd name="T19" fmla="*/ 6 h 32"/>
                <a:gd name="T20" fmla="*/ 15 w 15"/>
                <a:gd name="T21" fmla="*/ 9 h 32"/>
                <a:gd name="T22" fmla="*/ 9 w 15"/>
                <a:gd name="T23" fmla="*/ 16 h 32"/>
                <a:gd name="T24" fmla="*/ 14 w 15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2">
                  <a:moveTo>
                    <a:pt x="14" y="32"/>
                  </a:moveTo>
                  <a:lnTo>
                    <a:pt x="10" y="31"/>
                  </a:lnTo>
                  <a:lnTo>
                    <a:pt x="7" y="18"/>
                  </a:lnTo>
                  <a:lnTo>
                    <a:pt x="2" y="26"/>
                  </a:lnTo>
                  <a:lnTo>
                    <a:pt x="0" y="24"/>
                  </a:lnTo>
                  <a:lnTo>
                    <a:pt x="6" y="15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12"/>
                  </a:lnTo>
                  <a:lnTo>
                    <a:pt x="13" y="6"/>
                  </a:lnTo>
                  <a:lnTo>
                    <a:pt x="15" y="9"/>
                  </a:lnTo>
                  <a:lnTo>
                    <a:pt x="9" y="16"/>
                  </a:lnTo>
                  <a:lnTo>
                    <a:pt x="14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58"/>
            <p:cNvSpPr>
              <a:spLocks/>
            </p:cNvSpPr>
            <p:nvPr/>
          </p:nvSpPr>
          <p:spPr bwMode="auto">
            <a:xfrm>
              <a:off x="2244474" y="5021670"/>
              <a:ext cx="14287" cy="55563"/>
            </a:xfrm>
            <a:custGeom>
              <a:avLst/>
              <a:gdLst>
                <a:gd name="T0" fmla="*/ 5 w 7"/>
                <a:gd name="T1" fmla="*/ 30 h 30"/>
                <a:gd name="T2" fmla="*/ 3 w 7"/>
                <a:gd name="T3" fmla="*/ 29 h 30"/>
                <a:gd name="T4" fmla="*/ 1 w 7"/>
                <a:gd name="T5" fmla="*/ 27 h 30"/>
                <a:gd name="T6" fmla="*/ 1 w 7"/>
                <a:gd name="T7" fmla="*/ 23 h 30"/>
                <a:gd name="T8" fmla="*/ 2 w 7"/>
                <a:gd name="T9" fmla="*/ 10 h 30"/>
                <a:gd name="T10" fmla="*/ 0 w 7"/>
                <a:gd name="T11" fmla="*/ 8 h 30"/>
                <a:gd name="T12" fmla="*/ 0 w 7"/>
                <a:gd name="T13" fmla="*/ 5 h 30"/>
                <a:gd name="T14" fmla="*/ 2 w 7"/>
                <a:gd name="T15" fmla="*/ 7 h 30"/>
                <a:gd name="T16" fmla="*/ 3 w 7"/>
                <a:gd name="T17" fmla="*/ 0 h 30"/>
                <a:gd name="T18" fmla="*/ 5 w 7"/>
                <a:gd name="T19" fmla="*/ 2 h 30"/>
                <a:gd name="T20" fmla="*/ 4 w 7"/>
                <a:gd name="T21" fmla="*/ 8 h 30"/>
                <a:gd name="T22" fmla="*/ 7 w 7"/>
                <a:gd name="T23" fmla="*/ 9 h 30"/>
                <a:gd name="T24" fmla="*/ 7 w 7"/>
                <a:gd name="T25" fmla="*/ 12 h 30"/>
                <a:gd name="T26" fmla="*/ 4 w 7"/>
                <a:gd name="T27" fmla="*/ 11 h 30"/>
                <a:gd name="T28" fmla="*/ 3 w 7"/>
                <a:gd name="T29" fmla="*/ 24 h 30"/>
                <a:gd name="T30" fmla="*/ 3 w 7"/>
                <a:gd name="T31" fmla="*/ 25 h 30"/>
                <a:gd name="T32" fmla="*/ 4 w 7"/>
                <a:gd name="T33" fmla="*/ 26 h 30"/>
                <a:gd name="T34" fmla="*/ 5 w 7"/>
                <a:gd name="T35" fmla="*/ 27 h 30"/>
                <a:gd name="T36" fmla="*/ 5 w 7"/>
                <a:gd name="T3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0">
                  <a:moveTo>
                    <a:pt x="5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1" y="27"/>
                    <a:pt x="1" y="27"/>
                  </a:cubicBezTo>
                  <a:cubicBezTo>
                    <a:pt x="1" y="26"/>
                    <a:pt x="1" y="24"/>
                    <a:pt x="1" y="23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621586" y="4851807"/>
            <a:ext cx="3871912" cy="2017713"/>
            <a:chOff x="1582486" y="3429407"/>
            <a:chExt cx="3871912" cy="2017713"/>
          </a:xfrm>
        </p:grpSpPr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1582486" y="3800882"/>
              <a:ext cx="3871912" cy="1646238"/>
            </a:xfrm>
            <a:custGeom>
              <a:avLst/>
              <a:gdLst>
                <a:gd name="T0" fmla="*/ 0 w 2439"/>
                <a:gd name="T1" fmla="*/ 284 h 1037"/>
                <a:gd name="T2" fmla="*/ 1172 w 2439"/>
                <a:gd name="T3" fmla="*/ 1037 h 1037"/>
                <a:gd name="T4" fmla="*/ 2439 w 2439"/>
                <a:gd name="T5" fmla="*/ 703 h 1037"/>
                <a:gd name="T6" fmla="*/ 1275 w 2439"/>
                <a:gd name="T7" fmla="*/ 0 h 1037"/>
                <a:gd name="T8" fmla="*/ 0 w 2439"/>
                <a:gd name="T9" fmla="*/ 2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037">
                  <a:moveTo>
                    <a:pt x="0" y="284"/>
                  </a:moveTo>
                  <a:lnTo>
                    <a:pt x="1172" y="1037"/>
                  </a:lnTo>
                  <a:lnTo>
                    <a:pt x="2439" y="703"/>
                  </a:lnTo>
                  <a:lnTo>
                    <a:pt x="1275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CEBEA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0"/>
            <p:cNvSpPr>
              <a:spLocks/>
            </p:cNvSpPr>
            <p:nvPr/>
          </p:nvSpPr>
          <p:spPr bwMode="auto">
            <a:xfrm>
              <a:off x="1582486" y="3880257"/>
              <a:ext cx="1860550" cy="1566863"/>
            </a:xfrm>
            <a:custGeom>
              <a:avLst/>
              <a:gdLst>
                <a:gd name="T0" fmla="*/ 0 w 1172"/>
                <a:gd name="T1" fmla="*/ 0 h 987"/>
                <a:gd name="T2" fmla="*/ 0 w 1172"/>
                <a:gd name="T3" fmla="*/ 234 h 987"/>
                <a:gd name="T4" fmla="*/ 1172 w 1172"/>
                <a:gd name="T5" fmla="*/ 987 h 987"/>
                <a:gd name="T6" fmla="*/ 1172 w 1172"/>
                <a:gd name="T7" fmla="*/ 753 h 987"/>
                <a:gd name="T8" fmla="*/ 0 w 1172"/>
                <a:gd name="T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2" h="987">
                  <a:moveTo>
                    <a:pt x="0" y="0"/>
                  </a:moveTo>
                  <a:lnTo>
                    <a:pt x="0" y="234"/>
                  </a:lnTo>
                  <a:lnTo>
                    <a:pt x="1172" y="987"/>
                  </a:lnTo>
                  <a:lnTo>
                    <a:pt x="1172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1"/>
            <p:cNvSpPr>
              <a:spLocks/>
            </p:cNvSpPr>
            <p:nvPr/>
          </p:nvSpPr>
          <p:spPr bwMode="auto">
            <a:xfrm>
              <a:off x="3443036" y="4567645"/>
              <a:ext cx="1898650" cy="836613"/>
            </a:xfrm>
            <a:custGeom>
              <a:avLst/>
              <a:gdLst>
                <a:gd name="T0" fmla="*/ 1196 w 1196"/>
                <a:gd name="T1" fmla="*/ 204 h 527"/>
                <a:gd name="T2" fmla="*/ 1196 w 1196"/>
                <a:gd name="T3" fmla="*/ 0 h 527"/>
                <a:gd name="T4" fmla="*/ 0 w 1196"/>
                <a:gd name="T5" fmla="*/ 320 h 527"/>
                <a:gd name="T6" fmla="*/ 0 w 1196"/>
                <a:gd name="T7" fmla="*/ 527 h 527"/>
                <a:gd name="T8" fmla="*/ 1196 w 1196"/>
                <a:gd name="T9" fmla="*/ 20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527">
                  <a:moveTo>
                    <a:pt x="1196" y="204"/>
                  </a:moveTo>
                  <a:lnTo>
                    <a:pt x="1196" y="0"/>
                  </a:lnTo>
                  <a:lnTo>
                    <a:pt x="0" y="320"/>
                  </a:lnTo>
                  <a:lnTo>
                    <a:pt x="0" y="527"/>
                  </a:lnTo>
                  <a:lnTo>
                    <a:pt x="1196" y="204"/>
                  </a:lnTo>
                  <a:close/>
                </a:path>
              </a:pathLst>
            </a:custGeom>
            <a:solidFill>
              <a:srgbClr val="EDE3D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2"/>
            <p:cNvSpPr>
              <a:spLocks/>
            </p:cNvSpPr>
            <p:nvPr/>
          </p:nvSpPr>
          <p:spPr bwMode="auto">
            <a:xfrm>
              <a:off x="1582486" y="3429407"/>
              <a:ext cx="3871912" cy="1646238"/>
            </a:xfrm>
            <a:custGeom>
              <a:avLst/>
              <a:gdLst>
                <a:gd name="T0" fmla="*/ 0 w 2439"/>
                <a:gd name="T1" fmla="*/ 284 h 1037"/>
                <a:gd name="T2" fmla="*/ 1172 w 2439"/>
                <a:gd name="T3" fmla="*/ 1037 h 1037"/>
                <a:gd name="T4" fmla="*/ 2439 w 2439"/>
                <a:gd name="T5" fmla="*/ 702 h 1037"/>
                <a:gd name="T6" fmla="*/ 1275 w 2439"/>
                <a:gd name="T7" fmla="*/ 0 h 1037"/>
                <a:gd name="T8" fmla="*/ 0 w 2439"/>
                <a:gd name="T9" fmla="*/ 2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037">
                  <a:moveTo>
                    <a:pt x="0" y="284"/>
                  </a:moveTo>
                  <a:lnTo>
                    <a:pt x="1172" y="1037"/>
                  </a:lnTo>
                  <a:lnTo>
                    <a:pt x="2439" y="702"/>
                  </a:lnTo>
                  <a:lnTo>
                    <a:pt x="1275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1788861" y="4123145"/>
              <a:ext cx="203200" cy="211138"/>
            </a:xfrm>
            <a:custGeom>
              <a:avLst/>
              <a:gdLst>
                <a:gd name="T0" fmla="*/ 70 w 108"/>
                <a:gd name="T1" fmla="*/ 106 h 112"/>
                <a:gd name="T2" fmla="*/ 92 w 108"/>
                <a:gd name="T3" fmla="*/ 103 h 112"/>
                <a:gd name="T4" fmla="*/ 105 w 108"/>
                <a:gd name="T5" fmla="*/ 76 h 112"/>
                <a:gd name="T6" fmla="*/ 95 w 108"/>
                <a:gd name="T7" fmla="*/ 54 h 112"/>
                <a:gd name="T8" fmla="*/ 70 w 108"/>
                <a:gd name="T9" fmla="*/ 39 h 112"/>
                <a:gd name="T10" fmla="*/ 38 w 108"/>
                <a:gd name="T11" fmla="*/ 20 h 112"/>
                <a:gd name="T12" fmla="*/ 13 w 108"/>
                <a:gd name="T13" fmla="*/ 5 h 112"/>
                <a:gd name="T14" fmla="*/ 3 w 108"/>
                <a:gd name="T15" fmla="*/ 15 h 112"/>
                <a:gd name="T16" fmla="*/ 16 w 108"/>
                <a:gd name="T17" fmla="*/ 58 h 112"/>
                <a:gd name="T18" fmla="*/ 38 w 108"/>
                <a:gd name="T19" fmla="*/ 87 h 112"/>
                <a:gd name="T20" fmla="*/ 70 w 108"/>
                <a:gd name="T21" fmla="*/ 10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12">
                  <a:moveTo>
                    <a:pt x="70" y="106"/>
                  </a:moveTo>
                  <a:cubicBezTo>
                    <a:pt x="79" y="112"/>
                    <a:pt x="89" y="110"/>
                    <a:pt x="92" y="103"/>
                  </a:cubicBezTo>
                  <a:cubicBezTo>
                    <a:pt x="105" y="76"/>
                    <a:pt x="105" y="76"/>
                    <a:pt x="105" y="76"/>
                  </a:cubicBezTo>
                  <a:cubicBezTo>
                    <a:pt x="108" y="69"/>
                    <a:pt x="104" y="59"/>
                    <a:pt x="95" y="54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1" y="34"/>
                    <a:pt x="47" y="26"/>
                    <a:pt x="38" y="20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0"/>
                    <a:pt x="0" y="5"/>
                    <a:pt x="3" y="15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9" y="69"/>
                    <a:pt x="29" y="82"/>
                    <a:pt x="38" y="87"/>
                  </a:cubicBezTo>
                  <a:lnTo>
                    <a:pt x="70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1822199" y="4305707"/>
              <a:ext cx="36512" cy="49213"/>
            </a:xfrm>
            <a:custGeom>
              <a:avLst/>
              <a:gdLst>
                <a:gd name="T0" fmla="*/ 19 w 19"/>
                <a:gd name="T1" fmla="*/ 19 h 26"/>
                <a:gd name="T2" fmla="*/ 9 w 19"/>
                <a:gd name="T3" fmla="*/ 23 h 26"/>
                <a:gd name="T4" fmla="*/ 0 w 19"/>
                <a:gd name="T5" fmla="*/ 7 h 26"/>
                <a:gd name="T6" fmla="*/ 9 w 19"/>
                <a:gd name="T7" fmla="*/ 3 h 26"/>
                <a:gd name="T8" fmla="*/ 19 w 19"/>
                <a:gd name="T9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6">
                  <a:moveTo>
                    <a:pt x="19" y="19"/>
                  </a:moveTo>
                  <a:cubicBezTo>
                    <a:pt x="19" y="24"/>
                    <a:pt x="14" y="26"/>
                    <a:pt x="9" y="23"/>
                  </a:cubicBezTo>
                  <a:cubicBezTo>
                    <a:pt x="4" y="20"/>
                    <a:pt x="0" y="13"/>
                    <a:pt x="0" y="7"/>
                  </a:cubicBezTo>
                  <a:cubicBezTo>
                    <a:pt x="0" y="2"/>
                    <a:pt x="4" y="0"/>
                    <a:pt x="9" y="3"/>
                  </a:cubicBezTo>
                  <a:cubicBezTo>
                    <a:pt x="15" y="6"/>
                    <a:pt x="19" y="13"/>
                    <a:pt x="19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1915861" y="4359682"/>
              <a:ext cx="34925" cy="50800"/>
            </a:xfrm>
            <a:custGeom>
              <a:avLst/>
              <a:gdLst>
                <a:gd name="T0" fmla="*/ 18 w 18"/>
                <a:gd name="T1" fmla="*/ 19 h 27"/>
                <a:gd name="T2" fmla="*/ 9 w 18"/>
                <a:gd name="T3" fmla="*/ 24 h 27"/>
                <a:gd name="T4" fmla="*/ 0 w 18"/>
                <a:gd name="T5" fmla="*/ 8 h 27"/>
                <a:gd name="T6" fmla="*/ 9 w 18"/>
                <a:gd name="T7" fmla="*/ 3 h 27"/>
                <a:gd name="T8" fmla="*/ 18 w 18"/>
                <a:gd name="T9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8" y="19"/>
                  </a:moveTo>
                  <a:cubicBezTo>
                    <a:pt x="18" y="25"/>
                    <a:pt x="14" y="27"/>
                    <a:pt x="9" y="24"/>
                  </a:cubicBezTo>
                  <a:cubicBezTo>
                    <a:pt x="4" y="21"/>
                    <a:pt x="0" y="14"/>
                    <a:pt x="0" y="8"/>
                  </a:cubicBezTo>
                  <a:cubicBezTo>
                    <a:pt x="0" y="2"/>
                    <a:pt x="4" y="0"/>
                    <a:pt x="9" y="3"/>
                  </a:cubicBezTo>
                  <a:cubicBezTo>
                    <a:pt x="14" y="6"/>
                    <a:pt x="18" y="13"/>
                    <a:pt x="18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36"/>
            <p:cNvSpPr>
              <a:spLocks/>
            </p:cNvSpPr>
            <p:nvPr/>
          </p:nvSpPr>
          <p:spPr bwMode="auto">
            <a:xfrm>
              <a:off x="1714249" y="4107270"/>
              <a:ext cx="241300" cy="266700"/>
            </a:xfrm>
            <a:custGeom>
              <a:avLst/>
              <a:gdLst>
                <a:gd name="T0" fmla="*/ 53 w 129"/>
                <a:gd name="T1" fmla="*/ 98 h 142"/>
                <a:gd name="T2" fmla="*/ 48 w 129"/>
                <a:gd name="T3" fmla="*/ 92 h 142"/>
                <a:gd name="T4" fmla="*/ 27 w 129"/>
                <a:gd name="T5" fmla="*/ 26 h 142"/>
                <a:gd name="T6" fmla="*/ 5 w 129"/>
                <a:gd name="T7" fmla="*/ 13 h 142"/>
                <a:gd name="T8" fmla="*/ 0 w 129"/>
                <a:gd name="T9" fmla="*/ 4 h 142"/>
                <a:gd name="T10" fmla="*/ 6 w 129"/>
                <a:gd name="T11" fmla="*/ 2 h 142"/>
                <a:gd name="T12" fmla="*/ 31 w 129"/>
                <a:gd name="T13" fmla="*/ 17 h 142"/>
                <a:gd name="T14" fmla="*/ 36 w 129"/>
                <a:gd name="T15" fmla="*/ 23 h 142"/>
                <a:gd name="T16" fmla="*/ 56 w 129"/>
                <a:gd name="T17" fmla="*/ 89 h 142"/>
                <a:gd name="T18" fmla="*/ 124 w 129"/>
                <a:gd name="T19" fmla="*/ 129 h 142"/>
                <a:gd name="T20" fmla="*/ 129 w 129"/>
                <a:gd name="T21" fmla="*/ 138 h 142"/>
                <a:gd name="T22" fmla="*/ 124 w 129"/>
                <a:gd name="T23" fmla="*/ 141 h 142"/>
                <a:gd name="T24" fmla="*/ 53 w 129"/>
                <a:gd name="T25" fmla="*/ 9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142">
                  <a:moveTo>
                    <a:pt x="53" y="98"/>
                  </a:moveTo>
                  <a:cubicBezTo>
                    <a:pt x="48" y="92"/>
                    <a:pt x="48" y="92"/>
                    <a:pt x="48" y="92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2" y="11"/>
                    <a:pt x="0" y="7"/>
                    <a:pt x="0" y="4"/>
                  </a:cubicBezTo>
                  <a:cubicBezTo>
                    <a:pt x="0" y="1"/>
                    <a:pt x="3" y="0"/>
                    <a:pt x="6" y="2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124" y="129"/>
                    <a:pt x="124" y="129"/>
                    <a:pt x="124" y="129"/>
                  </a:cubicBezTo>
                  <a:cubicBezTo>
                    <a:pt x="127" y="131"/>
                    <a:pt x="129" y="135"/>
                    <a:pt x="129" y="138"/>
                  </a:cubicBezTo>
                  <a:cubicBezTo>
                    <a:pt x="129" y="141"/>
                    <a:pt x="127" y="142"/>
                    <a:pt x="124" y="141"/>
                  </a:cubicBezTo>
                  <a:lnTo>
                    <a:pt x="53" y="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65"/>
            <p:cNvSpPr>
              <a:spLocks noEditPoints="1"/>
            </p:cNvSpPr>
            <p:nvPr/>
          </p:nvSpPr>
          <p:spPr bwMode="auto">
            <a:xfrm>
              <a:off x="2515936" y="4591457"/>
              <a:ext cx="42862" cy="93663"/>
            </a:xfrm>
            <a:custGeom>
              <a:avLst/>
              <a:gdLst>
                <a:gd name="T0" fmla="*/ 27 w 27"/>
                <a:gd name="T1" fmla="*/ 59 h 59"/>
                <a:gd name="T2" fmla="*/ 23 w 27"/>
                <a:gd name="T3" fmla="*/ 57 h 59"/>
                <a:gd name="T4" fmla="*/ 21 w 27"/>
                <a:gd name="T5" fmla="*/ 40 h 59"/>
                <a:gd name="T6" fmla="*/ 8 w 27"/>
                <a:gd name="T7" fmla="*/ 32 h 59"/>
                <a:gd name="T8" fmla="*/ 3 w 27"/>
                <a:gd name="T9" fmla="*/ 45 h 59"/>
                <a:gd name="T10" fmla="*/ 0 w 27"/>
                <a:gd name="T11" fmla="*/ 43 h 59"/>
                <a:gd name="T12" fmla="*/ 15 w 27"/>
                <a:gd name="T13" fmla="*/ 0 h 59"/>
                <a:gd name="T14" fmla="*/ 20 w 27"/>
                <a:gd name="T15" fmla="*/ 4 h 59"/>
                <a:gd name="T16" fmla="*/ 27 w 27"/>
                <a:gd name="T17" fmla="*/ 59 h 59"/>
                <a:gd name="T18" fmla="*/ 20 w 27"/>
                <a:gd name="T19" fmla="*/ 33 h 59"/>
                <a:gd name="T20" fmla="*/ 17 w 27"/>
                <a:gd name="T21" fmla="*/ 8 h 59"/>
                <a:gd name="T22" fmla="*/ 10 w 27"/>
                <a:gd name="T23" fmla="*/ 27 h 59"/>
                <a:gd name="T24" fmla="*/ 20 w 27"/>
                <a:gd name="T25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59">
                  <a:moveTo>
                    <a:pt x="27" y="59"/>
                  </a:moveTo>
                  <a:lnTo>
                    <a:pt x="23" y="57"/>
                  </a:lnTo>
                  <a:lnTo>
                    <a:pt x="21" y="40"/>
                  </a:lnTo>
                  <a:lnTo>
                    <a:pt x="8" y="32"/>
                  </a:lnTo>
                  <a:lnTo>
                    <a:pt x="3" y="45"/>
                  </a:lnTo>
                  <a:lnTo>
                    <a:pt x="0" y="43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7" y="59"/>
                  </a:lnTo>
                  <a:close/>
                  <a:moveTo>
                    <a:pt x="20" y="33"/>
                  </a:moveTo>
                  <a:lnTo>
                    <a:pt x="17" y="8"/>
                  </a:lnTo>
                  <a:lnTo>
                    <a:pt x="10" y="27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>
              <a:off x="2563561" y="4610507"/>
              <a:ext cx="42862" cy="82550"/>
            </a:xfrm>
            <a:custGeom>
              <a:avLst/>
              <a:gdLst>
                <a:gd name="T0" fmla="*/ 21 w 22"/>
                <a:gd name="T1" fmla="*/ 24 h 44"/>
                <a:gd name="T2" fmla="*/ 12 w 22"/>
                <a:gd name="T3" fmla="*/ 32 h 44"/>
                <a:gd name="T4" fmla="*/ 5 w 22"/>
                <a:gd name="T5" fmla="*/ 27 h 44"/>
                <a:gd name="T6" fmla="*/ 3 w 22"/>
                <a:gd name="T7" fmla="*/ 44 h 44"/>
                <a:gd name="T8" fmla="*/ 0 w 22"/>
                <a:gd name="T9" fmla="*/ 42 h 44"/>
                <a:gd name="T10" fmla="*/ 3 w 22"/>
                <a:gd name="T11" fmla="*/ 0 h 44"/>
                <a:gd name="T12" fmla="*/ 15 w 22"/>
                <a:gd name="T13" fmla="*/ 7 h 44"/>
                <a:gd name="T14" fmla="*/ 20 w 22"/>
                <a:gd name="T15" fmla="*/ 14 h 44"/>
                <a:gd name="T16" fmla="*/ 21 w 22"/>
                <a:gd name="T17" fmla="*/ 24 h 44"/>
                <a:gd name="T18" fmla="*/ 18 w 22"/>
                <a:gd name="T19" fmla="*/ 22 h 44"/>
                <a:gd name="T20" fmla="*/ 13 w 22"/>
                <a:gd name="T21" fmla="*/ 11 h 44"/>
                <a:gd name="T22" fmla="*/ 6 w 22"/>
                <a:gd name="T23" fmla="*/ 7 h 44"/>
                <a:gd name="T24" fmla="*/ 5 w 22"/>
                <a:gd name="T25" fmla="*/ 22 h 44"/>
                <a:gd name="T26" fmla="*/ 12 w 22"/>
                <a:gd name="T27" fmla="*/ 26 h 44"/>
                <a:gd name="T28" fmla="*/ 18 w 22"/>
                <a:gd name="T29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4">
                  <a:moveTo>
                    <a:pt x="21" y="24"/>
                  </a:moveTo>
                  <a:cubicBezTo>
                    <a:pt x="21" y="32"/>
                    <a:pt x="18" y="35"/>
                    <a:pt x="12" y="32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9"/>
                    <a:pt x="19" y="11"/>
                    <a:pt x="20" y="14"/>
                  </a:cubicBezTo>
                  <a:cubicBezTo>
                    <a:pt x="21" y="17"/>
                    <a:pt x="22" y="20"/>
                    <a:pt x="21" y="24"/>
                  </a:cubicBezTo>
                  <a:close/>
                  <a:moveTo>
                    <a:pt x="18" y="22"/>
                  </a:moveTo>
                  <a:cubicBezTo>
                    <a:pt x="18" y="17"/>
                    <a:pt x="17" y="13"/>
                    <a:pt x="13" y="1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5" y="28"/>
                    <a:pt x="17" y="27"/>
                    <a:pt x="1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2608011" y="4635907"/>
              <a:ext cx="44450" cy="101600"/>
            </a:xfrm>
            <a:custGeom>
              <a:avLst/>
              <a:gdLst>
                <a:gd name="T0" fmla="*/ 23 w 28"/>
                <a:gd name="T1" fmla="*/ 64 h 64"/>
                <a:gd name="T2" fmla="*/ 20 w 28"/>
                <a:gd name="T3" fmla="*/ 62 h 64"/>
                <a:gd name="T4" fmla="*/ 21 w 28"/>
                <a:gd name="T5" fmla="*/ 39 h 64"/>
                <a:gd name="T6" fmla="*/ 6 w 28"/>
                <a:gd name="T7" fmla="*/ 30 h 64"/>
                <a:gd name="T8" fmla="*/ 3 w 28"/>
                <a:gd name="T9" fmla="*/ 52 h 64"/>
                <a:gd name="T10" fmla="*/ 0 w 28"/>
                <a:gd name="T11" fmla="*/ 50 h 64"/>
                <a:gd name="T12" fmla="*/ 3 w 28"/>
                <a:gd name="T13" fmla="*/ 0 h 64"/>
                <a:gd name="T14" fmla="*/ 8 w 28"/>
                <a:gd name="T15" fmla="*/ 4 h 64"/>
                <a:gd name="T16" fmla="*/ 6 w 28"/>
                <a:gd name="T17" fmla="*/ 24 h 64"/>
                <a:gd name="T18" fmla="*/ 22 w 28"/>
                <a:gd name="T19" fmla="*/ 33 h 64"/>
                <a:gd name="T20" fmla="*/ 23 w 28"/>
                <a:gd name="T21" fmla="*/ 13 h 64"/>
                <a:gd name="T22" fmla="*/ 28 w 28"/>
                <a:gd name="T23" fmla="*/ 16 h 64"/>
                <a:gd name="T24" fmla="*/ 23 w 28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4">
                  <a:moveTo>
                    <a:pt x="23" y="64"/>
                  </a:moveTo>
                  <a:lnTo>
                    <a:pt x="20" y="62"/>
                  </a:lnTo>
                  <a:lnTo>
                    <a:pt x="21" y="39"/>
                  </a:lnTo>
                  <a:lnTo>
                    <a:pt x="6" y="30"/>
                  </a:lnTo>
                  <a:lnTo>
                    <a:pt x="3" y="52"/>
                  </a:lnTo>
                  <a:lnTo>
                    <a:pt x="0" y="50"/>
                  </a:lnTo>
                  <a:lnTo>
                    <a:pt x="3" y="0"/>
                  </a:lnTo>
                  <a:lnTo>
                    <a:pt x="8" y="4"/>
                  </a:lnTo>
                  <a:lnTo>
                    <a:pt x="6" y="24"/>
                  </a:lnTo>
                  <a:lnTo>
                    <a:pt x="22" y="33"/>
                  </a:lnTo>
                  <a:lnTo>
                    <a:pt x="23" y="13"/>
                  </a:lnTo>
                  <a:lnTo>
                    <a:pt x="28" y="16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2655636" y="4666070"/>
              <a:ext cx="14287" cy="82550"/>
            </a:xfrm>
            <a:custGeom>
              <a:avLst/>
              <a:gdLst>
                <a:gd name="T0" fmla="*/ 4 w 9"/>
                <a:gd name="T1" fmla="*/ 52 h 52"/>
                <a:gd name="T2" fmla="*/ 0 w 9"/>
                <a:gd name="T3" fmla="*/ 50 h 52"/>
                <a:gd name="T4" fmla="*/ 4 w 9"/>
                <a:gd name="T5" fmla="*/ 0 h 52"/>
                <a:gd name="T6" fmla="*/ 9 w 9"/>
                <a:gd name="T7" fmla="*/ 3 h 52"/>
                <a:gd name="T8" fmla="*/ 4 w 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2">
                  <a:moveTo>
                    <a:pt x="4" y="52"/>
                  </a:moveTo>
                  <a:lnTo>
                    <a:pt x="0" y="50"/>
                  </a:lnTo>
                  <a:lnTo>
                    <a:pt x="4" y="0"/>
                  </a:lnTo>
                  <a:lnTo>
                    <a:pt x="9" y="3"/>
                  </a:lnTo>
                  <a:lnTo>
                    <a:pt x="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2673099" y="4683532"/>
              <a:ext cx="44450" cy="90488"/>
            </a:xfrm>
            <a:custGeom>
              <a:avLst/>
              <a:gdLst>
                <a:gd name="T0" fmla="*/ 23 w 24"/>
                <a:gd name="T1" fmla="*/ 36 h 48"/>
                <a:gd name="T2" fmla="*/ 18 w 24"/>
                <a:gd name="T3" fmla="*/ 46 h 48"/>
                <a:gd name="T4" fmla="*/ 10 w 24"/>
                <a:gd name="T5" fmla="*/ 46 h 48"/>
                <a:gd name="T6" fmla="*/ 2 w 24"/>
                <a:gd name="T7" fmla="*/ 33 h 48"/>
                <a:gd name="T8" fmla="*/ 0 w 24"/>
                <a:gd name="T9" fmla="*/ 17 h 48"/>
                <a:gd name="T10" fmla="*/ 5 w 24"/>
                <a:gd name="T11" fmla="*/ 3 h 48"/>
                <a:gd name="T12" fmla="*/ 14 w 24"/>
                <a:gd name="T13" fmla="*/ 3 h 48"/>
                <a:gd name="T14" fmla="*/ 21 w 24"/>
                <a:gd name="T15" fmla="*/ 10 h 48"/>
                <a:gd name="T16" fmla="*/ 24 w 24"/>
                <a:gd name="T17" fmla="*/ 22 h 48"/>
                <a:gd name="T18" fmla="*/ 20 w 24"/>
                <a:gd name="T19" fmla="*/ 20 h 48"/>
                <a:gd name="T20" fmla="*/ 14 w 24"/>
                <a:gd name="T21" fmla="*/ 7 h 48"/>
                <a:gd name="T22" fmla="*/ 7 w 24"/>
                <a:gd name="T23" fmla="*/ 8 h 48"/>
                <a:gd name="T24" fmla="*/ 4 w 24"/>
                <a:gd name="T25" fmla="*/ 19 h 48"/>
                <a:gd name="T26" fmla="*/ 5 w 24"/>
                <a:gd name="T27" fmla="*/ 32 h 48"/>
                <a:gd name="T28" fmla="*/ 11 w 24"/>
                <a:gd name="T29" fmla="*/ 41 h 48"/>
                <a:gd name="T30" fmla="*/ 17 w 24"/>
                <a:gd name="T31" fmla="*/ 41 h 48"/>
                <a:gd name="T32" fmla="*/ 19 w 24"/>
                <a:gd name="T33" fmla="*/ 34 h 48"/>
                <a:gd name="T34" fmla="*/ 23 w 24"/>
                <a:gd name="T35" fmla="*/ 3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23" y="36"/>
                  </a:moveTo>
                  <a:cubicBezTo>
                    <a:pt x="22" y="41"/>
                    <a:pt x="21" y="44"/>
                    <a:pt x="18" y="46"/>
                  </a:cubicBezTo>
                  <a:cubicBezTo>
                    <a:pt x="16" y="48"/>
                    <a:pt x="14" y="48"/>
                    <a:pt x="10" y="46"/>
                  </a:cubicBezTo>
                  <a:cubicBezTo>
                    <a:pt x="6" y="43"/>
                    <a:pt x="3" y="39"/>
                    <a:pt x="2" y="33"/>
                  </a:cubicBezTo>
                  <a:cubicBezTo>
                    <a:pt x="0" y="28"/>
                    <a:pt x="0" y="23"/>
                    <a:pt x="0" y="17"/>
                  </a:cubicBezTo>
                  <a:cubicBezTo>
                    <a:pt x="1" y="11"/>
                    <a:pt x="2" y="6"/>
                    <a:pt x="5" y="3"/>
                  </a:cubicBezTo>
                  <a:cubicBezTo>
                    <a:pt x="7" y="1"/>
                    <a:pt x="11" y="0"/>
                    <a:pt x="14" y="3"/>
                  </a:cubicBezTo>
                  <a:cubicBezTo>
                    <a:pt x="17" y="4"/>
                    <a:pt x="19" y="7"/>
                    <a:pt x="21" y="10"/>
                  </a:cubicBezTo>
                  <a:cubicBezTo>
                    <a:pt x="23" y="14"/>
                    <a:pt x="24" y="18"/>
                    <a:pt x="24" y="2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4"/>
                    <a:pt x="18" y="10"/>
                    <a:pt x="14" y="7"/>
                  </a:cubicBezTo>
                  <a:cubicBezTo>
                    <a:pt x="11" y="5"/>
                    <a:pt x="9" y="6"/>
                    <a:pt x="7" y="8"/>
                  </a:cubicBezTo>
                  <a:cubicBezTo>
                    <a:pt x="5" y="10"/>
                    <a:pt x="4" y="14"/>
                    <a:pt x="4" y="19"/>
                  </a:cubicBezTo>
                  <a:cubicBezTo>
                    <a:pt x="3" y="24"/>
                    <a:pt x="4" y="28"/>
                    <a:pt x="5" y="32"/>
                  </a:cubicBezTo>
                  <a:cubicBezTo>
                    <a:pt x="6" y="36"/>
                    <a:pt x="8" y="39"/>
                    <a:pt x="11" y="41"/>
                  </a:cubicBezTo>
                  <a:cubicBezTo>
                    <a:pt x="13" y="43"/>
                    <a:pt x="15" y="43"/>
                    <a:pt x="17" y="41"/>
                  </a:cubicBezTo>
                  <a:cubicBezTo>
                    <a:pt x="18" y="40"/>
                    <a:pt x="19" y="37"/>
                    <a:pt x="19" y="34"/>
                  </a:cubicBezTo>
                  <a:lnTo>
                    <a:pt x="2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2368299" y="4634320"/>
              <a:ext cx="20637" cy="46038"/>
            </a:xfrm>
            <a:custGeom>
              <a:avLst/>
              <a:gdLst>
                <a:gd name="T0" fmla="*/ 11 w 11"/>
                <a:gd name="T1" fmla="*/ 19 h 24"/>
                <a:gd name="T2" fmla="*/ 9 w 11"/>
                <a:gd name="T3" fmla="*/ 23 h 24"/>
                <a:gd name="T4" fmla="*/ 5 w 11"/>
                <a:gd name="T5" fmla="*/ 22 h 24"/>
                <a:gd name="T6" fmla="*/ 1 w 11"/>
                <a:gd name="T7" fmla="*/ 19 h 24"/>
                <a:gd name="T8" fmla="*/ 0 w 11"/>
                <a:gd name="T9" fmla="*/ 12 h 24"/>
                <a:gd name="T10" fmla="*/ 2 w 11"/>
                <a:gd name="T11" fmla="*/ 14 h 24"/>
                <a:gd name="T12" fmla="*/ 5 w 11"/>
                <a:gd name="T13" fmla="*/ 20 h 24"/>
                <a:gd name="T14" fmla="*/ 7 w 11"/>
                <a:gd name="T15" fmla="*/ 20 h 24"/>
                <a:gd name="T16" fmla="*/ 9 w 11"/>
                <a:gd name="T17" fmla="*/ 18 h 24"/>
                <a:gd name="T18" fmla="*/ 7 w 11"/>
                <a:gd name="T19" fmla="*/ 14 h 24"/>
                <a:gd name="T20" fmla="*/ 5 w 11"/>
                <a:gd name="T21" fmla="*/ 12 h 24"/>
                <a:gd name="T22" fmla="*/ 3 w 11"/>
                <a:gd name="T23" fmla="*/ 10 h 24"/>
                <a:gd name="T24" fmla="*/ 2 w 11"/>
                <a:gd name="T25" fmla="*/ 9 h 24"/>
                <a:gd name="T26" fmla="*/ 1 w 11"/>
                <a:gd name="T27" fmla="*/ 4 h 24"/>
                <a:gd name="T28" fmla="*/ 3 w 11"/>
                <a:gd name="T29" fmla="*/ 0 h 24"/>
                <a:gd name="T30" fmla="*/ 6 w 11"/>
                <a:gd name="T31" fmla="*/ 1 h 24"/>
                <a:gd name="T32" fmla="*/ 10 w 11"/>
                <a:gd name="T33" fmla="*/ 4 h 24"/>
                <a:gd name="T34" fmla="*/ 11 w 11"/>
                <a:gd name="T35" fmla="*/ 10 h 24"/>
                <a:gd name="T36" fmla="*/ 9 w 11"/>
                <a:gd name="T37" fmla="*/ 9 h 24"/>
                <a:gd name="T38" fmla="*/ 8 w 11"/>
                <a:gd name="T39" fmla="*/ 6 h 24"/>
                <a:gd name="T40" fmla="*/ 6 w 11"/>
                <a:gd name="T41" fmla="*/ 4 h 24"/>
                <a:gd name="T42" fmla="*/ 4 w 11"/>
                <a:gd name="T43" fmla="*/ 3 h 24"/>
                <a:gd name="T44" fmla="*/ 3 w 11"/>
                <a:gd name="T45" fmla="*/ 5 h 24"/>
                <a:gd name="T46" fmla="*/ 5 w 11"/>
                <a:gd name="T47" fmla="*/ 8 h 24"/>
                <a:gd name="T48" fmla="*/ 7 w 11"/>
                <a:gd name="T49" fmla="*/ 11 h 24"/>
                <a:gd name="T50" fmla="*/ 10 w 11"/>
                <a:gd name="T51" fmla="*/ 15 h 24"/>
                <a:gd name="T52" fmla="*/ 11 w 11"/>
                <a:gd name="T5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24">
                  <a:moveTo>
                    <a:pt x="11" y="19"/>
                  </a:moveTo>
                  <a:cubicBezTo>
                    <a:pt x="11" y="22"/>
                    <a:pt x="10" y="23"/>
                    <a:pt x="9" y="23"/>
                  </a:cubicBezTo>
                  <a:cubicBezTo>
                    <a:pt x="8" y="24"/>
                    <a:pt x="6" y="23"/>
                    <a:pt x="5" y="22"/>
                  </a:cubicBezTo>
                  <a:cubicBezTo>
                    <a:pt x="3" y="22"/>
                    <a:pt x="2" y="20"/>
                    <a:pt x="1" y="19"/>
                  </a:cubicBezTo>
                  <a:cubicBezTo>
                    <a:pt x="0" y="17"/>
                    <a:pt x="0" y="15"/>
                    <a:pt x="0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3" y="18"/>
                    <a:pt x="5" y="20"/>
                  </a:cubicBezTo>
                  <a:cubicBezTo>
                    <a:pt x="6" y="20"/>
                    <a:pt x="7" y="20"/>
                    <a:pt x="7" y="20"/>
                  </a:cubicBezTo>
                  <a:cubicBezTo>
                    <a:pt x="8" y="20"/>
                    <a:pt x="9" y="20"/>
                    <a:pt x="9" y="18"/>
                  </a:cubicBezTo>
                  <a:cubicBezTo>
                    <a:pt x="9" y="17"/>
                    <a:pt x="8" y="16"/>
                    <a:pt x="7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1"/>
                    <a:pt x="3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1" y="7"/>
                    <a:pt x="1" y="6"/>
                    <a:pt x="1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0"/>
                    <a:pt x="6" y="1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1" y="6"/>
                    <a:pt x="11" y="8"/>
                    <a:pt x="11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3" y="6"/>
                    <a:pt x="4" y="7"/>
                    <a:pt x="5" y="8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9" y="13"/>
                    <a:pt x="10" y="14"/>
                    <a:pt x="10" y="15"/>
                  </a:cubicBezTo>
                  <a:cubicBezTo>
                    <a:pt x="11" y="17"/>
                    <a:pt x="11" y="18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71"/>
            <p:cNvSpPr>
              <a:spLocks noEditPoints="1"/>
            </p:cNvSpPr>
            <p:nvPr/>
          </p:nvSpPr>
          <p:spPr bwMode="auto">
            <a:xfrm>
              <a:off x="2392111" y="4650195"/>
              <a:ext cx="22225" cy="47625"/>
            </a:xfrm>
            <a:custGeom>
              <a:avLst/>
              <a:gdLst>
                <a:gd name="T0" fmla="*/ 12 w 12"/>
                <a:gd name="T1" fmla="*/ 26 h 26"/>
                <a:gd name="T2" fmla="*/ 10 w 12"/>
                <a:gd name="T3" fmla="*/ 25 h 26"/>
                <a:gd name="T4" fmla="*/ 9 w 12"/>
                <a:gd name="T5" fmla="*/ 21 h 26"/>
                <a:gd name="T6" fmla="*/ 4 w 12"/>
                <a:gd name="T7" fmla="*/ 21 h 26"/>
                <a:gd name="T8" fmla="*/ 1 w 12"/>
                <a:gd name="T9" fmla="*/ 18 h 26"/>
                <a:gd name="T10" fmla="*/ 0 w 12"/>
                <a:gd name="T11" fmla="*/ 13 h 26"/>
                <a:gd name="T12" fmla="*/ 2 w 12"/>
                <a:gd name="T13" fmla="*/ 10 h 26"/>
                <a:gd name="T14" fmla="*/ 5 w 12"/>
                <a:gd name="T15" fmla="*/ 9 h 26"/>
                <a:gd name="T16" fmla="*/ 8 w 12"/>
                <a:gd name="T17" fmla="*/ 10 h 26"/>
                <a:gd name="T18" fmla="*/ 10 w 12"/>
                <a:gd name="T19" fmla="*/ 9 h 26"/>
                <a:gd name="T20" fmla="*/ 9 w 12"/>
                <a:gd name="T21" fmla="*/ 6 h 26"/>
                <a:gd name="T22" fmla="*/ 7 w 12"/>
                <a:gd name="T23" fmla="*/ 4 h 26"/>
                <a:gd name="T24" fmla="*/ 4 w 12"/>
                <a:gd name="T25" fmla="*/ 4 h 26"/>
                <a:gd name="T26" fmla="*/ 4 w 12"/>
                <a:gd name="T27" fmla="*/ 6 h 26"/>
                <a:gd name="T28" fmla="*/ 2 w 12"/>
                <a:gd name="T29" fmla="*/ 5 h 26"/>
                <a:gd name="T30" fmla="*/ 4 w 12"/>
                <a:gd name="T31" fmla="*/ 0 h 26"/>
                <a:gd name="T32" fmla="*/ 8 w 12"/>
                <a:gd name="T33" fmla="*/ 1 h 26"/>
                <a:gd name="T34" fmla="*/ 11 w 12"/>
                <a:gd name="T35" fmla="*/ 4 h 26"/>
                <a:gd name="T36" fmla="*/ 12 w 12"/>
                <a:gd name="T37" fmla="*/ 10 h 26"/>
                <a:gd name="T38" fmla="*/ 11 w 12"/>
                <a:gd name="T39" fmla="*/ 20 h 26"/>
                <a:gd name="T40" fmla="*/ 11 w 12"/>
                <a:gd name="T41" fmla="*/ 22 h 26"/>
                <a:gd name="T42" fmla="*/ 11 w 12"/>
                <a:gd name="T43" fmla="*/ 23 h 26"/>
                <a:gd name="T44" fmla="*/ 12 w 12"/>
                <a:gd name="T45" fmla="*/ 23 h 26"/>
                <a:gd name="T46" fmla="*/ 12 w 12"/>
                <a:gd name="T47" fmla="*/ 26 h 26"/>
                <a:gd name="T48" fmla="*/ 9 w 12"/>
                <a:gd name="T49" fmla="*/ 16 h 26"/>
                <a:gd name="T50" fmla="*/ 9 w 12"/>
                <a:gd name="T51" fmla="*/ 13 h 26"/>
                <a:gd name="T52" fmla="*/ 8 w 12"/>
                <a:gd name="T53" fmla="*/ 13 h 26"/>
                <a:gd name="T54" fmla="*/ 5 w 12"/>
                <a:gd name="T55" fmla="*/ 12 h 26"/>
                <a:gd name="T56" fmla="*/ 4 w 12"/>
                <a:gd name="T57" fmla="*/ 12 h 26"/>
                <a:gd name="T58" fmla="*/ 3 w 12"/>
                <a:gd name="T59" fmla="*/ 14 h 26"/>
                <a:gd name="T60" fmla="*/ 5 w 12"/>
                <a:gd name="T61" fmla="*/ 19 h 26"/>
                <a:gd name="T62" fmla="*/ 8 w 12"/>
                <a:gd name="T63" fmla="*/ 19 h 26"/>
                <a:gd name="T64" fmla="*/ 9 w 12"/>
                <a:gd name="T65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26">
                  <a:moveTo>
                    <a:pt x="12" y="26"/>
                  </a:moveTo>
                  <a:cubicBezTo>
                    <a:pt x="11" y="26"/>
                    <a:pt x="11" y="25"/>
                    <a:pt x="10" y="25"/>
                  </a:cubicBezTo>
                  <a:cubicBezTo>
                    <a:pt x="9" y="24"/>
                    <a:pt x="9" y="23"/>
                    <a:pt x="9" y="21"/>
                  </a:cubicBezTo>
                  <a:cubicBezTo>
                    <a:pt x="8" y="22"/>
                    <a:pt x="6" y="22"/>
                    <a:pt x="4" y="21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1" y="17"/>
                    <a:pt x="0" y="15"/>
                    <a:pt x="0" y="13"/>
                  </a:cubicBezTo>
                  <a:cubicBezTo>
                    <a:pt x="1" y="11"/>
                    <a:pt x="1" y="10"/>
                    <a:pt x="2" y="10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9" y="11"/>
                    <a:pt x="10" y="10"/>
                    <a:pt x="10" y="9"/>
                  </a:cubicBezTo>
                  <a:cubicBezTo>
                    <a:pt x="10" y="8"/>
                    <a:pt x="10" y="7"/>
                    <a:pt x="9" y="6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8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2" y="6"/>
                    <a:pt x="12" y="7"/>
                    <a:pt x="12" y="1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2"/>
                    <a:pt x="11" y="22"/>
                  </a:cubicBezTo>
                  <a:cubicBezTo>
                    <a:pt x="11" y="22"/>
                    <a:pt x="11" y="22"/>
                    <a:pt x="11" y="23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26"/>
                  </a:lnTo>
                  <a:close/>
                  <a:moveTo>
                    <a:pt x="9" y="16"/>
                  </a:move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2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2" y="16"/>
                    <a:pt x="3" y="18"/>
                    <a:pt x="5" y="19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9" y="18"/>
                    <a:pt x="9" y="17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2417511" y="4661307"/>
              <a:ext cx="36512" cy="60325"/>
            </a:xfrm>
            <a:custGeom>
              <a:avLst/>
              <a:gdLst>
                <a:gd name="T0" fmla="*/ 17 w 19"/>
                <a:gd name="T1" fmla="*/ 32 h 32"/>
                <a:gd name="T2" fmla="*/ 15 w 19"/>
                <a:gd name="T3" fmla="*/ 30 h 32"/>
                <a:gd name="T4" fmla="*/ 17 w 19"/>
                <a:gd name="T5" fmla="*/ 17 h 32"/>
                <a:gd name="T6" fmla="*/ 15 w 19"/>
                <a:gd name="T7" fmla="*/ 11 h 32"/>
                <a:gd name="T8" fmla="*/ 12 w 19"/>
                <a:gd name="T9" fmla="*/ 11 h 32"/>
                <a:gd name="T10" fmla="*/ 11 w 19"/>
                <a:gd name="T11" fmla="*/ 14 h 32"/>
                <a:gd name="T12" fmla="*/ 10 w 19"/>
                <a:gd name="T13" fmla="*/ 27 h 32"/>
                <a:gd name="T14" fmla="*/ 8 w 19"/>
                <a:gd name="T15" fmla="*/ 26 h 32"/>
                <a:gd name="T16" fmla="*/ 9 w 19"/>
                <a:gd name="T17" fmla="*/ 12 h 32"/>
                <a:gd name="T18" fmla="*/ 7 w 19"/>
                <a:gd name="T19" fmla="*/ 6 h 32"/>
                <a:gd name="T20" fmla="*/ 4 w 19"/>
                <a:gd name="T21" fmla="*/ 7 h 32"/>
                <a:gd name="T22" fmla="*/ 3 w 19"/>
                <a:gd name="T23" fmla="*/ 9 h 32"/>
                <a:gd name="T24" fmla="*/ 2 w 19"/>
                <a:gd name="T25" fmla="*/ 22 h 32"/>
                <a:gd name="T26" fmla="*/ 0 w 19"/>
                <a:gd name="T27" fmla="*/ 21 h 32"/>
                <a:gd name="T28" fmla="*/ 2 w 19"/>
                <a:gd name="T29" fmla="*/ 0 h 32"/>
                <a:gd name="T30" fmla="*/ 3 w 19"/>
                <a:gd name="T31" fmla="*/ 2 h 32"/>
                <a:gd name="T32" fmla="*/ 3 w 19"/>
                <a:gd name="T33" fmla="*/ 4 h 32"/>
                <a:gd name="T34" fmla="*/ 8 w 19"/>
                <a:gd name="T35" fmla="*/ 4 h 32"/>
                <a:gd name="T36" fmla="*/ 10 w 19"/>
                <a:gd name="T37" fmla="*/ 6 h 32"/>
                <a:gd name="T38" fmla="*/ 11 w 19"/>
                <a:gd name="T39" fmla="*/ 9 h 32"/>
                <a:gd name="T40" fmla="*/ 15 w 19"/>
                <a:gd name="T41" fmla="*/ 8 h 32"/>
                <a:gd name="T42" fmla="*/ 19 w 19"/>
                <a:gd name="T43" fmla="*/ 17 h 32"/>
                <a:gd name="T44" fmla="*/ 17 w 19"/>
                <a:gd name="T4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2">
                  <a:moveTo>
                    <a:pt x="17" y="32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4"/>
                    <a:pt x="16" y="12"/>
                    <a:pt x="15" y="11"/>
                  </a:cubicBezTo>
                  <a:cubicBezTo>
                    <a:pt x="14" y="10"/>
                    <a:pt x="13" y="10"/>
                    <a:pt x="12" y="11"/>
                  </a:cubicBezTo>
                  <a:cubicBezTo>
                    <a:pt x="11" y="11"/>
                    <a:pt x="11" y="12"/>
                    <a:pt x="11" y="1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9"/>
                    <a:pt x="8" y="7"/>
                    <a:pt x="7" y="6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7"/>
                    <a:pt x="3" y="8"/>
                    <a:pt x="3" y="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3"/>
                    <a:pt x="6" y="2"/>
                    <a:pt x="8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7"/>
                    <a:pt x="11" y="8"/>
                    <a:pt x="11" y="9"/>
                  </a:cubicBezTo>
                  <a:cubicBezTo>
                    <a:pt x="12" y="7"/>
                    <a:pt x="13" y="7"/>
                    <a:pt x="15" y="8"/>
                  </a:cubicBezTo>
                  <a:cubicBezTo>
                    <a:pt x="18" y="10"/>
                    <a:pt x="19" y="13"/>
                    <a:pt x="19" y="17"/>
                  </a:cubicBezTo>
                  <a:lnTo>
                    <a:pt x="17" y="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73"/>
            <p:cNvSpPr>
              <a:spLocks noEditPoints="1"/>
            </p:cNvSpPr>
            <p:nvPr/>
          </p:nvSpPr>
          <p:spPr bwMode="auto">
            <a:xfrm>
              <a:off x="2455611" y="4685120"/>
              <a:ext cx="25400" cy="57150"/>
            </a:xfrm>
            <a:custGeom>
              <a:avLst/>
              <a:gdLst>
                <a:gd name="T0" fmla="*/ 14 w 14"/>
                <a:gd name="T1" fmla="*/ 18 h 30"/>
                <a:gd name="T2" fmla="*/ 11 w 14"/>
                <a:gd name="T3" fmla="*/ 24 h 30"/>
                <a:gd name="T4" fmla="*/ 7 w 14"/>
                <a:gd name="T5" fmla="*/ 25 h 30"/>
                <a:gd name="T6" fmla="*/ 5 w 14"/>
                <a:gd name="T7" fmla="*/ 23 h 30"/>
                <a:gd name="T8" fmla="*/ 3 w 14"/>
                <a:gd name="T9" fmla="*/ 19 h 30"/>
                <a:gd name="T10" fmla="*/ 2 w 14"/>
                <a:gd name="T11" fmla="*/ 30 h 30"/>
                <a:gd name="T12" fmla="*/ 0 w 14"/>
                <a:gd name="T13" fmla="*/ 28 h 30"/>
                <a:gd name="T14" fmla="*/ 2 w 14"/>
                <a:gd name="T15" fmla="*/ 0 h 30"/>
                <a:gd name="T16" fmla="*/ 4 w 14"/>
                <a:gd name="T17" fmla="*/ 1 h 30"/>
                <a:gd name="T18" fmla="*/ 4 w 14"/>
                <a:gd name="T19" fmla="*/ 4 h 30"/>
                <a:gd name="T20" fmla="*/ 9 w 14"/>
                <a:gd name="T21" fmla="*/ 3 h 30"/>
                <a:gd name="T22" fmla="*/ 13 w 14"/>
                <a:gd name="T23" fmla="*/ 9 h 30"/>
                <a:gd name="T24" fmla="*/ 14 w 14"/>
                <a:gd name="T25" fmla="*/ 18 h 30"/>
                <a:gd name="T26" fmla="*/ 11 w 14"/>
                <a:gd name="T27" fmla="*/ 16 h 30"/>
                <a:gd name="T28" fmla="*/ 11 w 14"/>
                <a:gd name="T29" fmla="*/ 10 h 30"/>
                <a:gd name="T30" fmla="*/ 8 w 14"/>
                <a:gd name="T31" fmla="*/ 6 h 30"/>
                <a:gd name="T32" fmla="*/ 5 w 14"/>
                <a:gd name="T33" fmla="*/ 7 h 30"/>
                <a:gd name="T34" fmla="*/ 4 w 14"/>
                <a:gd name="T35" fmla="*/ 12 h 30"/>
                <a:gd name="T36" fmla="*/ 4 w 14"/>
                <a:gd name="T37" fmla="*/ 17 h 30"/>
                <a:gd name="T38" fmla="*/ 7 w 14"/>
                <a:gd name="T39" fmla="*/ 22 h 30"/>
                <a:gd name="T40" fmla="*/ 10 w 14"/>
                <a:gd name="T41" fmla="*/ 21 h 30"/>
                <a:gd name="T42" fmla="*/ 11 w 14"/>
                <a:gd name="T43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30">
                  <a:moveTo>
                    <a:pt x="14" y="18"/>
                  </a:moveTo>
                  <a:cubicBezTo>
                    <a:pt x="13" y="21"/>
                    <a:pt x="13" y="23"/>
                    <a:pt x="11" y="24"/>
                  </a:cubicBezTo>
                  <a:cubicBezTo>
                    <a:pt x="10" y="26"/>
                    <a:pt x="9" y="26"/>
                    <a:pt x="7" y="25"/>
                  </a:cubicBezTo>
                  <a:cubicBezTo>
                    <a:pt x="6" y="24"/>
                    <a:pt x="5" y="24"/>
                    <a:pt x="5" y="23"/>
                  </a:cubicBezTo>
                  <a:cubicBezTo>
                    <a:pt x="4" y="22"/>
                    <a:pt x="3" y="21"/>
                    <a:pt x="3" y="1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2"/>
                    <a:pt x="9" y="3"/>
                  </a:cubicBezTo>
                  <a:cubicBezTo>
                    <a:pt x="10" y="5"/>
                    <a:pt x="12" y="6"/>
                    <a:pt x="13" y="9"/>
                  </a:cubicBezTo>
                  <a:cubicBezTo>
                    <a:pt x="14" y="12"/>
                    <a:pt x="14" y="15"/>
                    <a:pt x="14" y="18"/>
                  </a:cubicBezTo>
                  <a:close/>
                  <a:moveTo>
                    <a:pt x="11" y="16"/>
                  </a:moveTo>
                  <a:cubicBezTo>
                    <a:pt x="11" y="14"/>
                    <a:pt x="11" y="12"/>
                    <a:pt x="11" y="10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6"/>
                    <a:pt x="5" y="7"/>
                  </a:cubicBezTo>
                  <a:cubicBezTo>
                    <a:pt x="4" y="8"/>
                    <a:pt x="4" y="9"/>
                    <a:pt x="4" y="12"/>
                  </a:cubicBezTo>
                  <a:cubicBezTo>
                    <a:pt x="3" y="14"/>
                    <a:pt x="3" y="16"/>
                    <a:pt x="4" y="17"/>
                  </a:cubicBezTo>
                  <a:cubicBezTo>
                    <a:pt x="5" y="19"/>
                    <a:pt x="5" y="21"/>
                    <a:pt x="7" y="22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1" y="20"/>
                    <a:pt x="11" y="18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2484186" y="4686707"/>
              <a:ext cx="9525" cy="57150"/>
            </a:xfrm>
            <a:custGeom>
              <a:avLst/>
              <a:gdLst>
                <a:gd name="T0" fmla="*/ 2 w 6"/>
                <a:gd name="T1" fmla="*/ 36 h 36"/>
                <a:gd name="T2" fmla="*/ 0 w 6"/>
                <a:gd name="T3" fmla="*/ 33 h 36"/>
                <a:gd name="T4" fmla="*/ 3 w 6"/>
                <a:gd name="T5" fmla="*/ 0 h 36"/>
                <a:gd name="T6" fmla="*/ 6 w 6"/>
                <a:gd name="T7" fmla="*/ 1 h 36"/>
                <a:gd name="T8" fmla="*/ 2 w 6"/>
                <a:gd name="T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6">
                  <a:moveTo>
                    <a:pt x="2" y="36"/>
                  </a:moveTo>
                  <a:lnTo>
                    <a:pt x="0" y="33"/>
                  </a:lnTo>
                  <a:lnTo>
                    <a:pt x="3" y="0"/>
                  </a:lnTo>
                  <a:lnTo>
                    <a:pt x="6" y="1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2493711" y="4712107"/>
              <a:ext cx="22225" cy="42863"/>
            </a:xfrm>
            <a:custGeom>
              <a:avLst/>
              <a:gdLst>
                <a:gd name="T0" fmla="*/ 12 w 12"/>
                <a:gd name="T1" fmla="*/ 16 h 23"/>
                <a:gd name="T2" fmla="*/ 3 w 12"/>
                <a:gd name="T3" fmla="*/ 10 h 23"/>
                <a:gd name="T4" fmla="*/ 3 w 12"/>
                <a:gd name="T5" fmla="*/ 16 h 23"/>
                <a:gd name="T6" fmla="*/ 6 w 12"/>
                <a:gd name="T7" fmla="*/ 19 h 23"/>
                <a:gd name="T8" fmla="*/ 10 w 12"/>
                <a:gd name="T9" fmla="*/ 18 h 23"/>
                <a:gd name="T10" fmla="*/ 12 w 12"/>
                <a:gd name="T11" fmla="*/ 19 h 23"/>
                <a:gd name="T12" fmla="*/ 9 w 12"/>
                <a:gd name="T13" fmla="*/ 23 h 23"/>
                <a:gd name="T14" fmla="*/ 6 w 12"/>
                <a:gd name="T15" fmla="*/ 22 h 23"/>
                <a:gd name="T16" fmla="*/ 1 w 12"/>
                <a:gd name="T17" fmla="*/ 17 h 23"/>
                <a:gd name="T18" fmla="*/ 1 w 12"/>
                <a:gd name="T19" fmla="*/ 8 h 23"/>
                <a:gd name="T20" fmla="*/ 3 w 12"/>
                <a:gd name="T21" fmla="*/ 1 h 23"/>
                <a:gd name="T22" fmla="*/ 8 w 12"/>
                <a:gd name="T23" fmla="*/ 1 h 23"/>
                <a:gd name="T24" fmla="*/ 12 w 12"/>
                <a:gd name="T25" fmla="*/ 8 h 23"/>
                <a:gd name="T26" fmla="*/ 12 w 12"/>
                <a:gd name="T27" fmla="*/ 16 h 23"/>
                <a:gd name="T28" fmla="*/ 10 w 12"/>
                <a:gd name="T29" fmla="*/ 12 h 23"/>
                <a:gd name="T30" fmla="*/ 10 w 12"/>
                <a:gd name="T31" fmla="*/ 7 h 23"/>
                <a:gd name="T32" fmla="*/ 7 w 12"/>
                <a:gd name="T33" fmla="*/ 4 h 23"/>
                <a:gd name="T34" fmla="*/ 4 w 12"/>
                <a:gd name="T35" fmla="*/ 4 h 23"/>
                <a:gd name="T36" fmla="*/ 3 w 12"/>
                <a:gd name="T37" fmla="*/ 7 h 23"/>
                <a:gd name="T38" fmla="*/ 10 w 12"/>
                <a:gd name="T3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3">
                  <a:moveTo>
                    <a:pt x="12" y="16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3" y="12"/>
                    <a:pt x="3" y="14"/>
                    <a:pt x="3" y="16"/>
                  </a:cubicBezTo>
                  <a:cubicBezTo>
                    <a:pt x="4" y="17"/>
                    <a:pt x="5" y="19"/>
                    <a:pt x="6" y="19"/>
                  </a:cubicBezTo>
                  <a:cubicBezTo>
                    <a:pt x="8" y="21"/>
                    <a:pt x="9" y="20"/>
                    <a:pt x="10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1" y="22"/>
                    <a:pt x="9" y="23"/>
                  </a:cubicBezTo>
                  <a:cubicBezTo>
                    <a:pt x="8" y="23"/>
                    <a:pt x="7" y="23"/>
                    <a:pt x="6" y="22"/>
                  </a:cubicBezTo>
                  <a:cubicBezTo>
                    <a:pt x="4" y="21"/>
                    <a:pt x="2" y="19"/>
                    <a:pt x="1" y="17"/>
                  </a:cubicBezTo>
                  <a:cubicBezTo>
                    <a:pt x="1" y="14"/>
                    <a:pt x="0" y="11"/>
                    <a:pt x="1" y="8"/>
                  </a:cubicBezTo>
                  <a:cubicBezTo>
                    <a:pt x="1" y="5"/>
                    <a:pt x="2" y="3"/>
                    <a:pt x="3" y="1"/>
                  </a:cubicBezTo>
                  <a:cubicBezTo>
                    <a:pt x="4" y="0"/>
                    <a:pt x="6" y="0"/>
                    <a:pt x="8" y="1"/>
                  </a:cubicBezTo>
                  <a:cubicBezTo>
                    <a:pt x="10" y="2"/>
                    <a:pt x="11" y="4"/>
                    <a:pt x="12" y="8"/>
                  </a:cubicBezTo>
                  <a:cubicBezTo>
                    <a:pt x="12" y="10"/>
                    <a:pt x="12" y="13"/>
                    <a:pt x="12" y="16"/>
                  </a:cubicBezTo>
                  <a:close/>
                  <a:moveTo>
                    <a:pt x="10" y="12"/>
                  </a:moveTo>
                  <a:cubicBezTo>
                    <a:pt x="10" y="10"/>
                    <a:pt x="10" y="9"/>
                    <a:pt x="10" y="7"/>
                  </a:cubicBezTo>
                  <a:cubicBezTo>
                    <a:pt x="9" y="6"/>
                    <a:pt x="8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5"/>
                    <a:pt x="3" y="6"/>
                    <a:pt x="3" y="7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2538161" y="4724807"/>
              <a:ext cx="12700" cy="53975"/>
            </a:xfrm>
            <a:custGeom>
              <a:avLst/>
              <a:gdLst>
                <a:gd name="T0" fmla="*/ 5 w 7"/>
                <a:gd name="T1" fmla="*/ 29 h 29"/>
                <a:gd name="T2" fmla="*/ 3 w 7"/>
                <a:gd name="T3" fmla="*/ 28 h 29"/>
                <a:gd name="T4" fmla="*/ 1 w 7"/>
                <a:gd name="T5" fmla="*/ 26 h 29"/>
                <a:gd name="T6" fmla="*/ 1 w 7"/>
                <a:gd name="T7" fmla="*/ 22 h 29"/>
                <a:gd name="T8" fmla="*/ 2 w 7"/>
                <a:gd name="T9" fmla="*/ 9 h 29"/>
                <a:gd name="T10" fmla="*/ 0 w 7"/>
                <a:gd name="T11" fmla="*/ 7 h 29"/>
                <a:gd name="T12" fmla="*/ 0 w 7"/>
                <a:gd name="T13" fmla="*/ 4 h 29"/>
                <a:gd name="T14" fmla="*/ 2 w 7"/>
                <a:gd name="T15" fmla="*/ 6 h 29"/>
                <a:gd name="T16" fmla="*/ 2 w 7"/>
                <a:gd name="T17" fmla="*/ 0 h 29"/>
                <a:gd name="T18" fmla="*/ 5 w 7"/>
                <a:gd name="T19" fmla="*/ 1 h 29"/>
                <a:gd name="T20" fmla="*/ 4 w 7"/>
                <a:gd name="T21" fmla="*/ 7 h 29"/>
                <a:gd name="T22" fmla="*/ 7 w 7"/>
                <a:gd name="T23" fmla="*/ 9 h 29"/>
                <a:gd name="T24" fmla="*/ 6 w 7"/>
                <a:gd name="T25" fmla="*/ 12 h 29"/>
                <a:gd name="T26" fmla="*/ 4 w 7"/>
                <a:gd name="T27" fmla="*/ 10 h 29"/>
                <a:gd name="T28" fmla="*/ 3 w 7"/>
                <a:gd name="T29" fmla="*/ 23 h 29"/>
                <a:gd name="T30" fmla="*/ 3 w 7"/>
                <a:gd name="T31" fmla="*/ 24 h 29"/>
                <a:gd name="T32" fmla="*/ 4 w 7"/>
                <a:gd name="T33" fmla="*/ 25 h 29"/>
                <a:gd name="T34" fmla="*/ 5 w 7"/>
                <a:gd name="T35" fmla="*/ 26 h 29"/>
                <a:gd name="T36" fmla="*/ 5 w 7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9">
                  <a:moveTo>
                    <a:pt x="5" y="29"/>
                  </a:moveTo>
                  <a:cubicBezTo>
                    <a:pt x="3" y="28"/>
                    <a:pt x="3" y="28"/>
                    <a:pt x="3" y="28"/>
                  </a:cubicBezTo>
                  <a:cubicBezTo>
                    <a:pt x="2" y="27"/>
                    <a:pt x="1" y="27"/>
                    <a:pt x="1" y="26"/>
                  </a:cubicBezTo>
                  <a:cubicBezTo>
                    <a:pt x="0" y="25"/>
                    <a:pt x="0" y="24"/>
                    <a:pt x="1" y="2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3"/>
                    <a:pt x="3" y="24"/>
                    <a:pt x="3" y="24"/>
                  </a:cubicBezTo>
                  <a:cubicBezTo>
                    <a:pt x="3" y="25"/>
                    <a:pt x="3" y="25"/>
                    <a:pt x="4" y="25"/>
                  </a:cubicBezTo>
                  <a:cubicBezTo>
                    <a:pt x="5" y="26"/>
                    <a:pt x="5" y="26"/>
                    <a:pt x="5" y="26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77"/>
            <p:cNvSpPr>
              <a:spLocks noEditPoints="1"/>
            </p:cNvSpPr>
            <p:nvPr/>
          </p:nvSpPr>
          <p:spPr bwMode="auto">
            <a:xfrm>
              <a:off x="2550861" y="4747032"/>
              <a:ext cx="22225" cy="42863"/>
            </a:xfrm>
            <a:custGeom>
              <a:avLst/>
              <a:gdLst>
                <a:gd name="T0" fmla="*/ 12 w 12"/>
                <a:gd name="T1" fmla="*/ 16 h 23"/>
                <a:gd name="T2" fmla="*/ 2 w 12"/>
                <a:gd name="T3" fmla="*/ 10 h 23"/>
                <a:gd name="T4" fmla="*/ 3 w 12"/>
                <a:gd name="T5" fmla="*/ 16 h 23"/>
                <a:gd name="T6" fmla="*/ 6 w 12"/>
                <a:gd name="T7" fmla="*/ 19 h 23"/>
                <a:gd name="T8" fmla="*/ 9 w 12"/>
                <a:gd name="T9" fmla="*/ 17 h 23"/>
                <a:gd name="T10" fmla="*/ 11 w 12"/>
                <a:gd name="T11" fmla="*/ 19 h 23"/>
                <a:gd name="T12" fmla="*/ 9 w 12"/>
                <a:gd name="T13" fmla="*/ 23 h 23"/>
                <a:gd name="T14" fmla="*/ 5 w 12"/>
                <a:gd name="T15" fmla="*/ 22 h 23"/>
                <a:gd name="T16" fmla="*/ 1 w 12"/>
                <a:gd name="T17" fmla="*/ 16 h 23"/>
                <a:gd name="T18" fmla="*/ 0 w 12"/>
                <a:gd name="T19" fmla="*/ 8 h 23"/>
                <a:gd name="T20" fmla="*/ 3 w 12"/>
                <a:gd name="T21" fmla="*/ 1 h 23"/>
                <a:gd name="T22" fmla="*/ 7 w 12"/>
                <a:gd name="T23" fmla="*/ 1 h 23"/>
                <a:gd name="T24" fmla="*/ 11 w 12"/>
                <a:gd name="T25" fmla="*/ 7 h 23"/>
                <a:gd name="T26" fmla="*/ 12 w 12"/>
                <a:gd name="T27" fmla="*/ 16 h 23"/>
                <a:gd name="T28" fmla="*/ 10 w 12"/>
                <a:gd name="T29" fmla="*/ 12 h 23"/>
                <a:gd name="T30" fmla="*/ 9 w 12"/>
                <a:gd name="T31" fmla="*/ 7 h 23"/>
                <a:gd name="T32" fmla="*/ 7 w 12"/>
                <a:gd name="T33" fmla="*/ 4 h 23"/>
                <a:gd name="T34" fmla="*/ 4 w 12"/>
                <a:gd name="T35" fmla="*/ 4 h 23"/>
                <a:gd name="T36" fmla="*/ 3 w 12"/>
                <a:gd name="T37" fmla="*/ 7 h 23"/>
                <a:gd name="T38" fmla="*/ 10 w 12"/>
                <a:gd name="T3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3">
                  <a:moveTo>
                    <a:pt x="12" y="16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4"/>
                    <a:pt x="3" y="16"/>
                  </a:cubicBezTo>
                  <a:cubicBezTo>
                    <a:pt x="3" y="17"/>
                    <a:pt x="4" y="18"/>
                    <a:pt x="6" y="19"/>
                  </a:cubicBezTo>
                  <a:cubicBezTo>
                    <a:pt x="7" y="20"/>
                    <a:pt x="9" y="20"/>
                    <a:pt x="9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0" y="22"/>
                    <a:pt x="9" y="23"/>
                  </a:cubicBezTo>
                  <a:cubicBezTo>
                    <a:pt x="8" y="23"/>
                    <a:pt x="7" y="23"/>
                    <a:pt x="5" y="22"/>
                  </a:cubicBezTo>
                  <a:cubicBezTo>
                    <a:pt x="3" y="21"/>
                    <a:pt x="2" y="19"/>
                    <a:pt x="1" y="16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1" y="5"/>
                    <a:pt x="1" y="2"/>
                    <a:pt x="3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9" y="2"/>
                    <a:pt x="10" y="4"/>
                    <a:pt x="11" y="7"/>
                  </a:cubicBezTo>
                  <a:cubicBezTo>
                    <a:pt x="12" y="10"/>
                    <a:pt x="12" y="13"/>
                    <a:pt x="12" y="16"/>
                  </a:cubicBezTo>
                  <a:close/>
                  <a:moveTo>
                    <a:pt x="10" y="12"/>
                  </a:moveTo>
                  <a:cubicBezTo>
                    <a:pt x="10" y="10"/>
                    <a:pt x="10" y="8"/>
                    <a:pt x="9" y="7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3" y="4"/>
                    <a:pt x="3" y="6"/>
                    <a:pt x="3" y="7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2573086" y="4756557"/>
              <a:ext cx="25400" cy="52388"/>
            </a:xfrm>
            <a:custGeom>
              <a:avLst/>
              <a:gdLst>
                <a:gd name="T0" fmla="*/ 15 w 16"/>
                <a:gd name="T1" fmla="*/ 33 h 33"/>
                <a:gd name="T2" fmla="*/ 11 w 16"/>
                <a:gd name="T3" fmla="*/ 31 h 33"/>
                <a:gd name="T4" fmla="*/ 9 w 16"/>
                <a:gd name="T5" fmla="*/ 19 h 33"/>
                <a:gd name="T6" fmla="*/ 3 w 16"/>
                <a:gd name="T7" fmla="*/ 26 h 33"/>
                <a:gd name="T8" fmla="*/ 0 w 16"/>
                <a:gd name="T9" fmla="*/ 25 h 33"/>
                <a:gd name="T10" fmla="*/ 6 w 16"/>
                <a:gd name="T11" fmla="*/ 15 h 33"/>
                <a:gd name="T12" fmla="*/ 3 w 16"/>
                <a:gd name="T13" fmla="*/ 0 h 33"/>
                <a:gd name="T14" fmla="*/ 6 w 16"/>
                <a:gd name="T15" fmla="*/ 2 h 33"/>
                <a:gd name="T16" fmla="*/ 9 w 16"/>
                <a:gd name="T17" fmla="*/ 13 h 33"/>
                <a:gd name="T18" fmla="*/ 13 w 16"/>
                <a:gd name="T19" fmla="*/ 7 h 33"/>
                <a:gd name="T20" fmla="*/ 16 w 16"/>
                <a:gd name="T21" fmla="*/ 8 h 33"/>
                <a:gd name="T22" fmla="*/ 10 w 16"/>
                <a:gd name="T23" fmla="*/ 17 h 33"/>
                <a:gd name="T24" fmla="*/ 15 w 1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3">
                  <a:moveTo>
                    <a:pt x="15" y="33"/>
                  </a:moveTo>
                  <a:lnTo>
                    <a:pt x="11" y="31"/>
                  </a:lnTo>
                  <a:lnTo>
                    <a:pt x="9" y="19"/>
                  </a:lnTo>
                  <a:lnTo>
                    <a:pt x="3" y="26"/>
                  </a:lnTo>
                  <a:lnTo>
                    <a:pt x="0" y="25"/>
                  </a:lnTo>
                  <a:lnTo>
                    <a:pt x="6" y="15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0" y="17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2600074" y="4762907"/>
              <a:ext cx="12700" cy="53975"/>
            </a:xfrm>
            <a:custGeom>
              <a:avLst/>
              <a:gdLst>
                <a:gd name="T0" fmla="*/ 5 w 7"/>
                <a:gd name="T1" fmla="*/ 29 h 29"/>
                <a:gd name="T2" fmla="*/ 4 w 7"/>
                <a:gd name="T3" fmla="*/ 29 h 29"/>
                <a:gd name="T4" fmla="*/ 1 w 7"/>
                <a:gd name="T5" fmla="*/ 26 h 29"/>
                <a:gd name="T6" fmla="*/ 1 w 7"/>
                <a:gd name="T7" fmla="*/ 22 h 29"/>
                <a:gd name="T8" fmla="*/ 2 w 7"/>
                <a:gd name="T9" fmla="*/ 9 h 29"/>
                <a:gd name="T10" fmla="*/ 0 w 7"/>
                <a:gd name="T11" fmla="*/ 8 h 29"/>
                <a:gd name="T12" fmla="*/ 0 w 7"/>
                <a:gd name="T13" fmla="*/ 5 h 29"/>
                <a:gd name="T14" fmla="*/ 2 w 7"/>
                <a:gd name="T15" fmla="*/ 6 h 29"/>
                <a:gd name="T16" fmla="*/ 3 w 7"/>
                <a:gd name="T17" fmla="*/ 0 h 29"/>
                <a:gd name="T18" fmla="*/ 5 w 7"/>
                <a:gd name="T19" fmla="*/ 1 h 29"/>
                <a:gd name="T20" fmla="*/ 4 w 7"/>
                <a:gd name="T21" fmla="*/ 8 h 29"/>
                <a:gd name="T22" fmla="*/ 7 w 7"/>
                <a:gd name="T23" fmla="*/ 9 h 29"/>
                <a:gd name="T24" fmla="*/ 7 w 7"/>
                <a:gd name="T25" fmla="*/ 12 h 29"/>
                <a:gd name="T26" fmla="*/ 4 w 7"/>
                <a:gd name="T27" fmla="*/ 10 h 29"/>
                <a:gd name="T28" fmla="*/ 3 w 7"/>
                <a:gd name="T29" fmla="*/ 23 h 29"/>
                <a:gd name="T30" fmla="*/ 3 w 7"/>
                <a:gd name="T31" fmla="*/ 25 h 29"/>
                <a:gd name="T32" fmla="*/ 4 w 7"/>
                <a:gd name="T33" fmla="*/ 26 h 29"/>
                <a:gd name="T34" fmla="*/ 5 w 7"/>
                <a:gd name="T35" fmla="*/ 27 h 29"/>
                <a:gd name="T36" fmla="*/ 5 w 7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9">
                  <a:moveTo>
                    <a:pt x="5" y="29"/>
                  </a:moveTo>
                  <a:cubicBezTo>
                    <a:pt x="4" y="29"/>
                    <a:pt x="4" y="29"/>
                    <a:pt x="4" y="29"/>
                  </a:cubicBezTo>
                  <a:cubicBezTo>
                    <a:pt x="2" y="28"/>
                    <a:pt x="2" y="27"/>
                    <a:pt x="1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3" y="25"/>
                    <a:pt x="4" y="26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59"/>
            <p:cNvSpPr>
              <a:spLocks/>
            </p:cNvSpPr>
            <p:nvPr/>
          </p:nvSpPr>
          <p:spPr bwMode="auto">
            <a:xfrm>
              <a:off x="2269874" y="4429532"/>
              <a:ext cx="12700" cy="80963"/>
            </a:xfrm>
            <a:custGeom>
              <a:avLst/>
              <a:gdLst>
                <a:gd name="T0" fmla="*/ 3 w 8"/>
                <a:gd name="T1" fmla="*/ 51 h 51"/>
                <a:gd name="T2" fmla="*/ 0 w 8"/>
                <a:gd name="T3" fmla="*/ 49 h 51"/>
                <a:gd name="T4" fmla="*/ 3 w 8"/>
                <a:gd name="T5" fmla="*/ 0 h 51"/>
                <a:gd name="T6" fmla="*/ 8 w 8"/>
                <a:gd name="T7" fmla="*/ 3 h 51"/>
                <a:gd name="T8" fmla="*/ 3 w 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">
                  <a:moveTo>
                    <a:pt x="3" y="51"/>
                  </a:moveTo>
                  <a:lnTo>
                    <a:pt x="0" y="49"/>
                  </a:lnTo>
                  <a:lnTo>
                    <a:pt x="3" y="0"/>
                  </a:lnTo>
                  <a:lnTo>
                    <a:pt x="8" y="3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60"/>
            <p:cNvSpPr>
              <a:spLocks/>
            </p:cNvSpPr>
            <p:nvPr/>
          </p:nvSpPr>
          <p:spPr bwMode="auto">
            <a:xfrm>
              <a:off x="2285749" y="4440645"/>
              <a:ext cx="46037" cy="100013"/>
            </a:xfrm>
            <a:custGeom>
              <a:avLst/>
              <a:gdLst>
                <a:gd name="T0" fmla="*/ 24 w 29"/>
                <a:gd name="T1" fmla="*/ 63 h 63"/>
                <a:gd name="T2" fmla="*/ 19 w 29"/>
                <a:gd name="T3" fmla="*/ 61 h 63"/>
                <a:gd name="T4" fmla="*/ 8 w 29"/>
                <a:gd name="T5" fmla="*/ 12 h 63"/>
                <a:gd name="T6" fmla="*/ 4 w 29"/>
                <a:gd name="T7" fmla="*/ 51 h 63"/>
                <a:gd name="T8" fmla="*/ 0 w 29"/>
                <a:gd name="T9" fmla="*/ 49 h 63"/>
                <a:gd name="T10" fmla="*/ 4 w 29"/>
                <a:gd name="T11" fmla="*/ 0 h 63"/>
                <a:gd name="T12" fmla="*/ 9 w 29"/>
                <a:gd name="T13" fmla="*/ 3 h 63"/>
                <a:gd name="T14" fmla="*/ 21 w 29"/>
                <a:gd name="T15" fmla="*/ 51 h 63"/>
                <a:gd name="T16" fmla="*/ 24 w 29"/>
                <a:gd name="T17" fmla="*/ 12 h 63"/>
                <a:gd name="T18" fmla="*/ 29 w 29"/>
                <a:gd name="T19" fmla="*/ 15 h 63"/>
                <a:gd name="T20" fmla="*/ 24 w 29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63">
                  <a:moveTo>
                    <a:pt x="24" y="63"/>
                  </a:moveTo>
                  <a:lnTo>
                    <a:pt x="19" y="61"/>
                  </a:lnTo>
                  <a:lnTo>
                    <a:pt x="8" y="12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4" y="0"/>
                  </a:lnTo>
                  <a:lnTo>
                    <a:pt x="9" y="3"/>
                  </a:lnTo>
                  <a:lnTo>
                    <a:pt x="21" y="51"/>
                  </a:lnTo>
                  <a:lnTo>
                    <a:pt x="24" y="12"/>
                  </a:lnTo>
                  <a:lnTo>
                    <a:pt x="29" y="15"/>
                  </a:lnTo>
                  <a:lnTo>
                    <a:pt x="24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61"/>
            <p:cNvSpPr>
              <a:spLocks/>
            </p:cNvSpPr>
            <p:nvPr/>
          </p:nvSpPr>
          <p:spPr bwMode="auto">
            <a:xfrm>
              <a:off x="2333374" y="4469220"/>
              <a:ext cx="39687" cy="82550"/>
            </a:xfrm>
            <a:custGeom>
              <a:avLst/>
              <a:gdLst>
                <a:gd name="T0" fmla="*/ 24 w 25"/>
                <a:gd name="T1" fmla="*/ 18 h 52"/>
                <a:gd name="T2" fmla="*/ 8 w 25"/>
                <a:gd name="T3" fmla="*/ 8 h 52"/>
                <a:gd name="T4" fmla="*/ 7 w 25"/>
                <a:gd name="T5" fmla="*/ 24 h 52"/>
                <a:gd name="T6" fmla="*/ 21 w 25"/>
                <a:gd name="T7" fmla="*/ 32 h 52"/>
                <a:gd name="T8" fmla="*/ 20 w 25"/>
                <a:gd name="T9" fmla="*/ 38 h 52"/>
                <a:gd name="T10" fmla="*/ 7 w 25"/>
                <a:gd name="T11" fmla="*/ 30 h 52"/>
                <a:gd name="T12" fmla="*/ 5 w 25"/>
                <a:gd name="T13" fmla="*/ 52 h 52"/>
                <a:gd name="T14" fmla="*/ 0 w 25"/>
                <a:gd name="T15" fmla="*/ 50 h 52"/>
                <a:gd name="T16" fmla="*/ 5 w 25"/>
                <a:gd name="T17" fmla="*/ 0 h 52"/>
                <a:gd name="T18" fmla="*/ 25 w 25"/>
                <a:gd name="T19" fmla="*/ 13 h 52"/>
                <a:gd name="T20" fmla="*/ 24 w 25"/>
                <a:gd name="T21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" h="52">
                  <a:moveTo>
                    <a:pt x="24" y="18"/>
                  </a:moveTo>
                  <a:lnTo>
                    <a:pt x="8" y="8"/>
                  </a:lnTo>
                  <a:lnTo>
                    <a:pt x="7" y="24"/>
                  </a:lnTo>
                  <a:lnTo>
                    <a:pt x="21" y="32"/>
                  </a:lnTo>
                  <a:lnTo>
                    <a:pt x="20" y="38"/>
                  </a:lnTo>
                  <a:lnTo>
                    <a:pt x="7" y="30"/>
                  </a:lnTo>
                  <a:lnTo>
                    <a:pt x="5" y="52"/>
                  </a:lnTo>
                  <a:lnTo>
                    <a:pt x="0" y="50"/>
                  </a:lnTo>
                  <a:lnTo>
                    <a:pt x="5" y="0"/>
                  </a:lnTo>
                  <a:lnTo>
                    <a:pt x="25" y="13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62"/>
            <p:cNvSpPr>
              <a:spLocks noEditPoints="1"/>
            </p:cNvSpPr>
            <p:nvPr/>
          </p:nvSpPr>
          <p:spPr bwMode="auto">
            <a:xfrm>
              <a:off x="2373061" y="4499382"/>
              <a:ext cx="46037" cy="90488"/>
            </a:xfrm>
            <a:custGeom>
              <a:avLst/>
              <a:gdLst>
                <a:gd name="T0" fmla="*/ 25 w 25"/>
                <a:gd name="T1" fmla="*/ 32 h 48"/>
                <a:gd name="T2" fmla="*/ 20 w 25"/>
                <a:gd name="T3" fmla="*/ 45 h 48"/>
                <a:gd name="T4" fmla="*/ 11 w 25"/>
                <a:gd name="T5" fmla="*/ 46 h 48"/>
                <a:gd name="T6" fmla="*/ 2 w 25"/>
                <a:gd name="T7" fmla="*/ 34 h 48"/>
                <a:gd name="T8" fmla="*/ 0 w 25"/>
                <a:gd name="T9" fmla="*/ 17 h 48"/>
                <a:gd name="T10" fmla="*/ 5 w 25"/>
                <a:gd name="T11" fmla="*/ 4 h 48"/>
                <a:gd name="T12" fmla="*/ 14 w 25"/>
                <a:gd name="T13" fmla="*/ 3 h 48"/>
                <a:gd name="T14" fmla="*/ 23 w 25"/>
                <a:gd name="T15" fmla="*/ 15 h 48"/>
                <a:gd name="T16" fmla="*/ 25 w 25"/>
                <a:gd name="T17" fmla="*/ 32 h 48"/>
                <a:gd name="T18" fmla="*/ 21 w 25"/>
                <a:gd name="T19" fmla="*/ 30 h 48"/>
                <a:gd name="T20" fmla="*/ 20 w 25"/>
                <a:gd name="T21" fmla="*/ 17 h 48"/>
                <a:gd name="T22" fmla="*/ 14 w 25"/>
                <a:gd name="T23" fmla="*/ 7 h 48"/>
                <a:gd name="T24" fmla="*/ 7 w 25"/>
                <a:gd name="T25" fmla="*/ 8 h 48"/>
                <a:gd name="T26" fmla="*/ 4 w 25"/>
                <a:gd name="T27" fmla="*/ 19 h 48"/>
                <a:gd name="T28" fmla="*/ 5 w 25"/>
                <a:gd name="T29" fmla="*/ 32 h 48"/>
                <a:gd name="T30" fmla="*/ 11 w 25"/>
                <a:gd name="T31" fmla="*/ 41 h 48"/>
                <a:gd name="T32" fmla="*/ 18 w 25"/>
                <a:gd name="T33" fmla="*/ 40 h 48"/>
                <a:gd name="T34" fmla="*/ 21 w 25"/>
                <a:gd name="T35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8">
                  <a:moveTo>
                    <a:pt x="25" y="32"/>
                  </a:moveTo>
                  <a:cubicBezTo>
                    <a:pt x="24" y="38"/>
                    <a:pt x="23" y="42"/>
                    <a:pt x="20" y="45"/>
                  </a:cubicBezTo>
                  <a:cubicBezTo>
                    <a:pt x="18" y="48"/>
                    <a:pt x="15" y="48"/>
                    <a:pt x="11" y="46"/>
                  </a:cubicBezTo>
                  <a:cubicBezTo>
                    <a:pt x="7" y="43"/>
                    <a:pt x="4" y="39"/>
                    <a:pt x="2" y="34"/>
                  </a:cubicBezTo>
                  <a:cubicBezTo>
                    <a:pt x="0" y="28"/>
                    <a:pt x="0" y="23"/>
                    <a:pt x="0" y="17"/>
                  </a:cubicBezTo>
                  <a:cubicBezTo>
                    <a:pt x="1" y="11"/>
                    <a:pt x="2" y="6"/>
                    <a:pt x="5" y="4"/>
                  </a:cubicBezTo>
                  <a:cubicBezTo>
                    <a:pt x="7" y="0"/>
                    <a:pt x="11" y="0"/>
                    <a:pt x="14" y="3"/>
                  </a:cubicBezTo>
                  <a:cubicBezTo>
                    <a:pt x="18" y="5"/>
                    <a:pt x="21" y="9"/>
                    <a:pt x="23" y="15"/>
                  </a:cubicBezTo>
                  <a:cubicBezTo>
                    <a:pt x="25" y="20"/>
                    <a:pt x="25" y="26"/>
                    <a:pt x="25" y="32"/>
                  </a:cubicBezTo>
                  <a:close/>
                  <a:moveTo>
                    <a:pt x="21" y="30"/>
                  </a:moveTo>
                  <a:cubicBezTo>
                    <a:pt x="22" y="25"/>
                    <a:pt x="21" y="21"/>
                    <a:pt x="20" y="17"/>
                  </a:cubicBezTo>
                  <a:cubicBezTo>
                    <a:pt x="19" y="12"/>
                    <a:pt x="17" y="9"/>
                    <a:pt x="14" y="7"/>
                  </a:cubicBezTo>
                  <a:cubicBezTo>
                    <a:pt x="11" y="5"/>
                    <a:pt x="9" y="6"/>
                    <a:pt x="7" y="8"/>
                  </a:cubicBezTo>
                  <a:cubicBezTo>
                    <a:pt x="5" y="11"/>
                    <a:pt x="4" y="14"/>
                    <a:pt x="4" y="19"/>
                  </a:cubicBezTo>
                  <a:cubicBezTo>
                    <a:pt x="3" y="23"/>
                    <a:pt x="4" y="28"/>
                    <a:pt x="5" y="32"/>
                  </a:cubicBezTo>
                  <a:cubicBezTo>
                    <a:pt x="6" y="36"/>
                    <a:pt x="8" y="39"/>
                    <a:pt x="11" y="41"/>
                  </a:cubicBezTo>
                  <a:cubicBezTo>
                    <a:pt x="14" y="43"/>
                    <a:pt x="16" y="42"/>
                    <a:pt x="18" y="40"/>
                  </a:cubicBezTo>
                  <a:cubicBezTo>
                    <a:pt x="20" y="38"/>
                    <a:pt x="21" y="34"/>
                    <a:pt x="21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63"/>
            <p:cNvSpPr>
              <a:spLocks/>
            </p:cNvSpPr>
            <p:nvPr/>
          </p:nvSpPr>
          <p:spPr bwMode="auto">
            <a:xfrm>
              <a:off x="2423861" y="4531132"/>
              <a:ext cx="44450" cy="95250"/>
            </a:xfrm>
            <a:custGeom>
              <a:avLst/>
              <a:gdLst>
                <a:gd name="T0" fmla="*/ 22 w 24"/>
                <a:gd name="T1" fmla="*/ 51 h 51"/>
                <a:gd name="T2" fmla="*/ 20 w 24"/>
                <a:gd name="T3" fmla="*/ 50 h 51"/>
                <a:gd name="T4" fmla="*/ 20 w 24"/>
                <a:gd name="T5" fmla="*/ 44 h 51"/>
                <a:gd name="T6" fmla="*/ 11 w 24"/>
                <a:gd name="T7" fmla="*/ 45 h 51"/>
                <a:gd name="T8" fmla="*/ 3 w 24"/>
                <a:gd name="T9" fmla="*/ 34 h 51"/>
                <a:gd name="T10" fmla="*/ 1 w 24"/>
                <a:gd name="T11" fmla="*/ 17 h 51"/>
                <a:gd name="T12" fmla="*/ 5 w 24"/>
                <a:gd name="T13" fmla="*/ 3 h 51"/>
                <a:gd name="T14" fmla="*/ 15 w 24"/>
                <a:gd name="T15" fmla="*/ 2 h 51"/>
                <a:gd name="T16" fmla="*/ 22 w 24"/>
                <a:gd name="T17" fmla="*/ 10 h 51"/>
                <a:gd name="T18" fmla="*/ 24 w 24"/>
                <a:gd name="T19" fmla="*/ 23 h 51"/>
                <a:gd name="T20" fmla="*/ 21 w 24"/>
                <a:gd name="T21" fmla="*/ 21 h 51"/>
                <a:gd name="T22" fmla="*/ 19 w 24"/>
                <a:gd name="T23" fmla="*/ 12 h 51"/>
                <a:gd name="T24" fmla="*/ 14 w 24"/>
                <a:gd name="T25" fmla="*/ 7 h 51"/>
                <a:gd name="T26" fmla="*/ 7 w 24"/>
                <a:gd name="T27" fmla="*/ 8 h 51"/>
                <a:gd name="T28" fmla="*/ 4 w 24"/>
                <a:gd name="T29" fmla="*/ 19 h 51"/>
                <a:gd name="T30" fmla="*/ 5 w 24"/>
                <a:gd name="T31" fmla="*/ 32 h 51"/>
                <a:gd name="T32" fmla="*/ 11 w 24"/>
                <a:gd name="T33" fmla="*/ 41 h 51"/>
                <a:gd name="T34" fmla="*/ 18 w 24"/>
                <a:gd name="T35" fmla="*/ 41 h 51"/>
                <a:gd name="T36" fmla="*/ 21 w 24"/>
                <a:gd name="T37" fmla="*/ 32 h 51"/>
                <a:gd name="T38" fmla="*/ 13 w 24"/>
                <a:gd name="T39" fmla="*/ 27 h 51"/>
                <a:gd name="T40" fmla="*/ 13 w 24"/>
                <a:gd name="T41" fmla="*/ 23 h 51"/>
                <a:gd name="T42" fmla="*/ 24 w 24"/>
                <a:gd name="T43" fmla="*/ 30 h 51"/>
                <a:gd name="T44" fmla="*/ 22 w 24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51">
                  <a:moveTo>
                    <a:pt x="22" y="51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7" y="47"/>
                    <a:pt x="15" y="48"/>
                    <a:pt x="11" y="45"/>
                  </a:cubicBezTo>
                  <a:cubicBezTo>
                    <a:pt x="7" y="43"/>
                    <a:pt x="5" y="39"/>
                    <a:pt x="3" y="34"/>
                  </a:cubicBezTo>
                  <a:cubicBezTo>
                    <a:pt x="1" y="29"/>
                    <a:pt x="0" y="23"/>
                    <a:pt x="1" y="17"/>
                  </a:cubicBezTo>
                  <a:cubicBezTo>
                    <a:pt x="1" y="11"/>
                    <a:pt x="3" y="6"/>
                    <a:pt x="5" y="3"/>
                  </a:cubicBezTo>
                  <a:cubicBezTo>
                    <a:pt x="8" y="0"/>
                    <a:pt x="11" y="0"/>
                    <a:pt x="15" y="2"/>
                  </a:cubicBezTo>
                  <a:cubicBezTo>
                    <a:pt x="18" y="4"/>
                    <a:pt x="20" y="7"/>
                    <a:pt x="22" y="10"/>
                  </a:cubicBezTo>
                  <a:cubicBezTo>
                    <a:pt x="23" y="13"/>
                    <a:pt x="24" y="18"/>
                    <a:pt x="24" y="23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7"/>
                    <a:pt x="20" y="15"/>
                    <a:pt x="19" y="12"/>
                  </a:cubicBezTo>
                  <a:cubicBezTo>
                    <a:pt x="18" y="10"/>
                    <a:pt x="16" y="8"/>
                    <a:pt x="14" y="7"/>
                  </a:cubicBezTo>
                  <a:cubicBezTo>
                    <a:pt x="11" y="5"/>
                    <a:pt x="9" y="5"/>
                    <a:pt x="7" y="8"/>
                  </a:cubicBezTo>
                  <a:cubicBezTo>
                    <a:pt x="5" y="11"/>
                    <a:pt x="4" y="14"/>
                    <a:pt x="4" y="19"/>
                  </a:cubicBezTo>
                  <a:cubicBezTo>
                    <a:pt x="4" y="23"/>
                    <a:pt x="4" y="28"/>
                    <a:pt x="5" y="32"/>
                  </a:cubicBezTo>
                  <a:cubicBezTo>
                    <a:pt x="7" y="36"/>
                    <a:pt x="9" y="39"/>
                    <a:pt x="11" y="41"/>
                  </a:cubicBezTo>
                  <a:cubicBezTo>
                    <a:pt x="14" y="42"/>
                    <a:pt x="16" y="42"/>
                    <a:pt x="18" y="41"/>
                  </a:cubicBezTo>
                  <a:cubicBezTo>
                    <a:pt x="19" y="39"/>
                    <a:pt x="20" y="36"/>
                    <a:pt x="21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4" y="30"/>
                    <a:pt x="24" y="30"/>
                    <a:pt x="24" y="30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4"/>
            <p:cNvSpPr>
              <a:spLocks noEditPoints="1"/>
            </p:cNvSpPr>
            <p:nvPr/>
          </p:nvSpPr>
          <p:spPr bwMode="auto">
            <a:xfrm>
              <a:off x="2474661" y="4554945"/>
              <a:ext cx="42862" cy="101600"/>
            </a:xfrm>
            <a:custGeom>
              <a:avLst/>
              <a:gdLst>
                <a:gd name="T0" fmla="*/ 21 w 23"/>
                <a:gd name="T1" fmla="*/ 54 h 54"/>
                <a:gd name="T2" fmla="*/ 17 w 23"/>
                <a:gd name="T3" fmla="*/ 52 h 54"/>
                <a:gd name="T4" fmla="*/ 17 w 23"/>
                <a:gd name="T5" fmla="*/ 46 h 54"/>
                <a:gd name="T6" fmla="*/ 17 w 23"/>
                <a:gd name="T7" fmla="*/ 41 h 54"/>
                <a:gd name="T8" fmla="*/ 16 w 23"/>
                <a:gd name="T9" fmla="*/ 34 h 54"/>
                <a:gd name="T10" fmla="*/ 13 w 23"/>
                <a:gd name="T11" fmla="*/ 31 h 54"/>
                <a:gd name="T12" fmla="*/ 5 w 23"/>
                <a:gd name="T13" fmla="*/ 26 h 54"/>
                <a:gd name="T14" fmla="*/ 4 w 23"/>
                <a:gd name="T15" fmla="*/ 43 h 54"/>
                <a:gd name="T16" fmla="*/ 0 w 23"/>
                <a:gd name="T17" fmla="*/ 41 h 54"/>
                <a:gd name="T18" fmla="*/ 4 w 23"/>
                <a:gd name="T19" fmla="*/ 0 h 54"/>
                <a:gd name="T20" fmla="*/ 16 w 23"/>
                <a:gd name="T21" fmla="*/ 8 h 54"/>
                <a:gd name="T22" fmla="*/ 21 w 23"/>
                <a:gd name="T23" fmla="*/ 14 h 54"/>
                <a:gd name="T24" fmla="*/ 23 w 23"/>
                <a:gd name="T25" fmla="*/ 23 h 54"/>
                <a:gd name="T26" fmla="*/ 17 w 23"/>
                <a:gd name="T27" fmla="*/ 31 h 54"/>
                <a:gd name="T28" fmla="*/ 20 w 23"/>
                <a:gd name="T29" fmla="*/ 38 h 54"/>
                <a:gd name="T30" fmla="*/ 20 w 23"/>
                <a:gd name="T31" fmla="*/ 45 h 54"/>
                <a:gd name="T32" fmla="*/ 20 w 23"/>
                <a:gd name="T33" fmla="*/ 48 h 54"/>
                <a:gd name="T34" fmla="*/ 21 w 23"/>
                <a:gd name="T35" fmla="*/ 54 h 54"/>
                <a:gd name="T36" fmla="*/ 19 w 23"/>
                <a:gd name="T37" fmla="*/ 22 h 54"/>
                <a:gd name="T38" fmla="*/ 15 w 23"/>
                <a:gd name="T39" fmla="*/ 12 h 54"/>
                <a:gd name="T40" fmla="*/ 7 w 23"/>
                <a:gd name="T41" fmla="*/ 7 h 54"/>
                <a:gd name="T42" fmla="*/ 6 w 23"/>
                <a:gd name="T43" fmla="*/ 21 h 54"/>
                <a:gd name="T44" fmla="*/ 13 w 23"/>
                <a:gd name="T45" fmla="*/ 26 h 54"/>
                <a:gd name="T46" fmla="*/ 17 w 23"/>
                <a:gd name="T47" fmla="*/ 27 h 54"/>
                <a:gd name="T48" fmla="*/ 19 w 23"/>
                <a:gd name="T4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1" y="54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49"/>
                    <a:pt x="17" y="46"/>
                  </a:cubicBezTo>
                  <a:cubicBezTo>
                    <a:pt x="17" y="44"/>
                    <a:pt x="17" y="42"/>
                    <a:pt x="17" y="41"/>
                  </a:cubicBezTo>
                  <a:cubicBezTo>
                    <a:pt x="17" y="38"/>
                    <a:pt x="17" y="35"/>
                    <a:pt x="16" y="34"/>
                  </a:cubicBezTo>
                  <a:cubicBezTo>
                    <a:pt x="15" y="33"/>
                    <a:pt x="15" y="32"/>
                    <a:pt x="13" y="3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8" y="9"/>
                    <a:pt x="20" y="11"/>
                    <a:pt x="21" y="14"/>
                  </a:cubicBezTo>
                  <a:cubicBezTo>
                    <a:pt x="22" y="17"/>
                    <a:pt x="23" y="20"/>
                    <a:pt x="23" y="23"/>
                  </a:cubicBezTo>
                  <a:cubicBezTo>
                    <a:pt x="22" y="29"/>
                    <a:pt x="20" y="31"/>
                    <a:pt x="17" y="31"/>
                  </a:cubicBezTo>
                  <a:cubicBezTo>
                    <a:pt x="19" y="33"/>
                    <a:pt x="20" y="35"/>
                    <a:pt x="20" y="38"/>
                  </a:cubicBezTo>
                  <a:cubicBezTo>
                    <a:pt x="20" y="40"/>
                    <a:pt x="20" y="42"/>
                    <a:pt x="20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0"/>
                    <a:pt x="20" y="52"/>
                    <a:pt x="21" y="54"/>
                  </a:cubicBezTo>
                  <a:close/>
                  <a:moveTo>
                    <a:pt x="19" y="22"/>
                  </a:moveTo>
                  <a:cubicBezTo>
                    <a:pt x="20" y="17"/>
                    <a:pt x="18" y="14"/>
                    <a:pt x="15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7"/>
                    <a:pt x="16" y="27"/>
                    <a:pt x="17" y="27"/>
                  </a:cubicBezTo>
                  <a:cubicBezTo>
                    <a:pt x="18" y="26"/>
                    <a:pt x="19" y="25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9350124" y="4213632"/>
            <a:ext cx="3873500" cy="2017713"/>
            <a:chOff x="1311024" y="2791232"/>
            <a:chExt cx="3873500" cy="2017713"/>
          </a:xfrm>
        </p:grpSpPr>
        <p:sp>
          <p:nvSpPr>
            <p:cNvPr id="91" name="Freeform 13"/>
            <p:cNvSpPr>
              <a:spLocks/>
            </p:cNvSpPr>
            <p:nvPr/>
          </p:nvSpPr>
          <p:spPr bwMode="auto">
            <a:xfrm>
              <a:off x="1311024" y="3162707"/>
              <a:ext cx="3873500" cy="1646238"/>
            </a:xfrm>
            <a:custGeom>
              <a:avLst/>
              <a:gdLst>
                <a:gd name="T0" fmla="*/ 0 w 2440"/>
                <a:gd name="T1" fmla="*/ 284 h 1037"/>
                <a:gd name="T2" fmla="*/ 1173 w 2440"/>
                <a:gd name="T3" fmla="*/ 1037 h 1037"/>
                <a:gd name="T4" fmla="*/ 2440 w 2440"/>
                <a:gd name="T5" fmla="*/ 702 h 1037"/>
                <a:gd name="T6" fmla="*/ 1276 w 2440"/>
                <a:gd name="T7" fmla="*/ 0 h 1037"/>
                <a:gd name="T8" fmla="*/ 0 w 2440"/>
                <a:gd name="T9" fmla="*/ 2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0" h="1037">
                  <a:moveTo>
                    <a:pt x="0" y="284"/>
                  </a:moveTo>
                  <a:lnTo>
                    <a:pt x="1173" y="1037"/>
                  </a:lnTo>
                  <a:lnTo>
                    <a:pt x="2440" y="702"/>
                  </a:lnTo>
                  <a:lnTo>
                    <a:pt x="1276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CEBEA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14"/>
            <p:cNvSpPr>
              <a:spLocks/>
            </p:cNvSpPr>
            <p:nvPr/>
          </p:nvSpPr>
          <p:spPr bwMode="auto">
            <a:xfrm>
              <a:off x="1311024" y="3242082"/>
              <a:ext cx="1862137" cy="1566863"/>
            </a:xfrm>
            <a:custGeom>
              <a:avLst/>
              <a:gdLst>
                <a:gd name="T0" fmla="*/ 0 w 1173"/>
                <a:gd name="T1" fmla="*/ 0 h 987"/>
                <a:gd name="T2" fmla="*/ 0 w 1173"/>
                <a:gd name="T3" fmla="*/ 234 h 987"/>
                <a:gd name="T4" fmla="*/ 1173 w 1173"/>
                <a:gd name="T5" fmla="*/ 987 h 987"/>
                <a:gd name="T6" fmla="*/ 1173 w 1173"/>
                <a:gd name="T7" fmla="*/ 753 h 987"/>
                <a:gd name="T8" fmla="*/ 0 w 1173"/>
                <a:gd name="T9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3" h="987">
                  <a:moveTo>
                    <a:pt x="0" y="0"/>
                  </a:moveTo>
                  <a:lnTo>
                    <a:pt x="0" y="234"/>
                  </a:lnTo>
                  <a:lnTo>
                    <a:pt x="1173" y="987"/>
                  </a:lnTo>
                  <a:lnTo>
                    <a:pt x="1173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15"/>
            <p:cNvSpPr>
              <a:spLocks/>
            </p:cNvSpPr>
            <p:nvPr/>
          </p:nvSpPr>
          <p:spPr bwMode="auto">
            <a:xfrm>
              <a:off x="3173161" y="3927882"/>
              <a:ext cx="1898650" cy="838200"/>
            </a:xfrm>
            <a:custGeom>
              <a:avLst/>
              <a:gdLst>
                <a:gd name="T0" fmla="*/ 1196 w 1196"/>
                <a:gd name="T1" fmla="*/ 205 h 528"/>
                <a:gd name="T2" fmla="*/ 1196 w 1196"/>
                <a:gd name="T3" fmla="*/ 0 h 528"/>
                <a:gd name="T4" fmla="*/ 0 w 1196"/>
                <a:gd name="T5" fmla="*/ 321 h 528"/>
                <a:gd name="T6" fmla="*/ 0 w 1196"/>
                <a:gd name="T7" fmla="*/ 528 h 528"/>
                <a:gd name="T8" fmla="*/ 1196 w 1196"/>
                <a:gd name="T9" fmla="*/ 205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6" h="528">
                  <a:moveTo>
                    <a:pt x="1196" y="205"/>
                  </a:moveTo>
                  <a:lnTo>
                    <a:pt x="1196" y="0"/>
                  </a:lnTo>
                  <a:lnTo>
                    <a:pt x="0" y="321"/>
                  </a:lnTo>
                  <a:lnTo>
                    <a:pt x="0" y="528"/>
                  </a:lnTo>
                  <a:lnTo>
                    <a:pt x="1196" y="205"/>
                  </a:lnTo>
                  <a:close/>
                </a:path>
              </a:pathLst>
            </a:custGeom>
            <a:solidFill>
              <a:srgbClr val="EDE3D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16"/>
            <p:cNvSpPr>
              <a:spLocks/>
            </p:cNvSpPr>
            <p:nvPr/>
          </p:nvSpPr>
          <p:spPr bwMode="auto">
            <a:xfrm>
              <a:off x="1311024" y="2791232"/>
              <a:ext cx="3873500" cy="1646238"/>
            </a:xfrm>
            <a:custGeom>
              <a:avLst/>
              <a:gdLst>
                <a:gd name="T0" fmla="*/ 0 w 2440"/>
                <a:gd name="T1" fmla="*/ 284 h 1037"/>
                <a:gd name="T2" fmla="*/ 1173 w 2440"/>
                <a:gd name="T3" fmla="*/ 1037 h 1037"/>
                <a:gd name="T4" fmla="*/ 2440 w 2440"/>
                <a:gd name="T5" fmla="*/ 702 h 1037"/>
                <a:gd name="T6" fmla="*/ 1276 w 2440"/>
                <a:gd name="T7" fmla="*/ 0 h 1037"/>
                <a:gd name="T8" fmla="*/ 0 w 2440"/>
                <a:gd name="T9" fmla="*/ 284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0" h="1037">
                  <a:moveTo>
                    <a:pt x="0" y="284"/>
                  </a:moveTo>
                  <a:lnTo>
                    <a:pt x="1173" y="1037"/>
                  </a:lnTo>
                  <a:lnTo>
                    <a:pt x="2440" y="702"/>
                  </a:lnTo>
                  <a:lnTo>
                    <a:pt x="1276" y="0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31"/>
            <p:cNvSpPr>
              <a:spLocks noEditPoints="1"/>
            </p:cNvSpPr>
            <p:nvPr/>
          </p:nvSpPr>
          <p:spPr bwMode="auto">
            <a:xfrm>
              <a:off x="2744536" y="4297770"/>
              <a:ext cx="223837" cy="290513"/>
            </a:xfrm>
            <a:custGeom>
              <a:avLst/>
              <a:gdLst>
                <a:gd name="T0" fmla="*/ 94 w 119"/>
                <a:gd name="T1" fmla="*/ 49 h 154"/>
                <a:gd name="T2" fmla="*/ 91 w 119"/>
                <a:gd name="T3" fmla="*/ 47 h 154"/>
                <a:gd name="T4" fmla="*/ 91 w 119"/>
                <a:gd name="T5" fmla="*/ 55 h 154"/>
                <a:gd name="T6" fmla="*/ 91 w 119"/>
                <a:gd name="T7" fmla="*/ 56 h 154"/>
                <a:gd name="T8" fmla="*/ 82 w 119"/>
                <a:gd name="T9" fmla="*/ 51 h 154"/>
                <a:gd name="T10" fmla="*/ 82 w 119"/>
                <a:gd name="T11" fmla="*/ 50 h 154"/>
                <a:gd name="T12" fmla="*/ 82 w 119"/>
                <a:gd name="T13" fmla="*/ 42 h 154"/>
                <a:gd name="T14" fmla="*/ 39 w 119"/>
                <a:gd name="T15" fmla="*/ 16 h 154"/>
                <a:gd name="T16" fmla="*/ 38 w 119"/>
                <a:gd name="T17" fmla="*/ 23 h 154"/>
                <a:gd name="T18" fmla="*/ 38 w 119"/>
                <a:gd name="T19" fmla="*/ 24 h 154"/>
                <a:gd name="T20" fmla="*/ 29 w 119"/>
                <a:gd name="T21" fmla="*/ 18 h 154"/>
                <a:gd name="T22" fmla="*/ 29 w 119"/>
                <a:gd name="T23" fmla="*/ 17 h 154"/>
                <a:gd name="T24" fmla="*/ 30 w 119"/>
                <a:gd name="T25" fmla="*/ 11 h 154"/>
                <a:gd name="T26" fmla="*/ 26 w 119"/>
                <a:gd name="T27" fmla="*/ 8 h 154"/>
                <a:gd name="T28" fmla="*/ 1 w 119"/>
                <a:gd name="T29" fmla="*/ 24 h 154"/>
                <a:gd name="T30" fmla="*/ 1 w 119"/>
                <a:gd name="T31" fmla="*/ 60 h 154"/>
                <a:gd name="T32" fmla="*/ 24 w 119"/>
                <a:gd name="T33" fmla="*/ 105 h 154"/>
                <a:gd name="T34" fmla="*/ 92 w 119"/>
                <a:gd name="T35" fmla="*/ 146 h 154"/>
                <a:gd name="T36" fmla="*/ 117 w 119"/>
                <a:gd name="T37" fmla="*/ 131 h 154"/>
                <a:gd name="T38" fmla="*/ 118 w 119"/>
                <a:gd name="T39" fmla="*/ 95 h 154"/>
                <a:gd name="T40" fmla="*/ 94 w 119"/>
                <a:gd name="T41" fmla="*/ 49 h 154"/>
                <a:gd name="T42" fmla="*/ 65 w 119"/>
                <a:gd name="T43" fmla="*/ 102 h 154"/>
                <a:gd name="T44" fmla="*/ 52 w 119"/>
                <a:gd name="T45" fmla="*/ 88 h 154"/>
                <a:gd name="T46" fmla="*/ 48 w 119"/>
                <a:gd name="T47" fmla="*/ 75 h 154"/>
                <a:gd name="T48" fmla="*/ 44 w 119"/>
                <a:gd name="T49" fmla="*/ 72 h 154"/>
                <a:gd name="T50" fmla="*/ 44 w 119"/>
                <a:gd name="T51" fmla="*/ 68 h 154"/>
                <a:gd name="T52" fmla="*/ 48 w 119"/>
                <a:gd name="T53" fmla="*/ 70 h 154"/>
                <a:gd name="T54" fmla="*/ 48 w 119"/>
                <a:gd name="T55" fmla="*/ 68 h 154"/>
                <a:gd name="T56" fmla="*/ 48 w 119"/>
                <a:gd name="T57" fmla="*/ 65 h 154"/>
                <a:gd name="T58" fmla="*/ 44 w 119"/>
                <a:gd name="T59" fmla="*/ 63 h 154"/>
                <a:gd name="T60" fmla="*/ 44 w 119"/>
                <a:gd name="T61" fmla="*/ 59 h 154"/>
                <a:gd name="T62" fmla="*/ 49 w 119"/>
                <a:gd name="T63" fmla="*/ 61 h 154"/>
                <a:gd name="T64" fmla="*/ 53 w 119"/>
                <a:gd name="T65" fmla="*/ 54 h 154"/>
                <a:gd name="T66" fmla="*/ 67 w 119"/>
                <a:gd name="T67" fmla="*/ 55 h 154"/>
                <a:gd name="T68" fmla="*/ 75 w 119"/>
                <a:gd name="T69" fmla="*/ 63 h 154"/>
                <a:gd name="T70" fmla="*/ 74 w 119"/>
                <a:gd name="T71" fmla="*/ 67 h 154"/>
                <a:gd name="T72" fmla="*/ 67 w 119"/>
                <a:gd name="T73" fmla="*/ 61 h 154"/>
                <a:gd name="T74" fmla="*/ 58 w 119"/>
                <a:gd name="T75" fmla="*/ 60 h 154"/>
                <a:gd name="T76" fmla="*/ 55 w 119"/>
                <a:gd name="T77" fmla="*/ 65 h 154"/>
                <a:gd name="T78" fmla="*/ 72 w 119"/>
                <a:gd name="T79" fmla="*/ 76 h 154"/>
                <a:gd name="T80" fmla="*/ 72 w 119"/>
                <a:gd name="T81" fmla="*/ 80 h 154"/>
                <a:gd name="T82" fmla="*/ 54 w 119"/>
                <a:gd name="T83" fmla="*/ 69 h 154"/>
                <a:gd name="T84" fmla="*/ 54 w 119"/>
                <a:gd name="T85" fmla="*/ 71 h 154"/>
                <a:gd name="T86" fmla="*/ 54 w 119"/>
                <a:gd name="T87" fmla="*/ 74 h 154"/>
                <a:gd name="T88" fmla="*/ 72 w 119"/>
                <a:gd name="T89" fmla="*/ 85 h 154"/>
                <a:gd name="T90" fmla="*/ 72 w 119"/>
                <a:gd name="T91" fmla="*/ 89 h 154"/>
                <a:gd name="T92" fmla="*/ 54 w 119"/>
                <a:gd name="T93" fmla="*/ 79 h 154"/>
                <a:gd name="T94" fmla="*/ 57 w 119"/>
                <a:gd name="T95" fmla="*/ 87 h 154"/>
                <a:gd name="T96" fmla="*/ 66 w 119"/>
                <a:gd name="T97" fmla="*/ 96 h 154"/>
                <a:gd name="T98" fmla="*/ 74 w 119"/>
                <a:gd name="T99" fmla="*/ 99 h 154"/>
                <a:gd name="T100" fmla="*/ 75 w 119"/>
                <a:gd name="T101" fmla="*/ 105 h 154"/>
                <a:gd name="T102" fmla="*/ 65 w 119"/>
                <a:gd name="T103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9" h="154">
                  <a:moveTo>
                    <a:pt x="94" y="49"/>
                  </a:moveTo>
                  <a:cubicBezTo>
                    <a:pt x="91" y="47"/>
                    <a:pt x="91" y="47"/>
                    <a:pt x="91" y="47"/>
                  </a:cubicBezTo>
                  <a:cubicBezTo>
                    <a:pt x="91" y="50"/>
                    <a:pt x="91" y="52"/>
                    <a:pt x="91" y="55"/>
                  </a:cubicBezTo>
                  <a:cubicBezTo>
                    <a:pt x="91" y="56"/>
                    <a:pt x="91" y="56"/>
                    <a:pt x="91" y="56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47"/>
                    <a:pt x="82" y="44"/>
                    <a:pt x="82" y="42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39" y="18"/>
                    <a:pt x="38" y="20"/>
                    <a:pt x="38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15"/>
                    <a:pt x="30" y="13"/>
                    <a:pt x="30" y="11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13" y="0"/>
                    <a:pt x="2" y="7"/>
                    <a:pt x="1" y="24"/>
                  </a:cubicBezTo>
                  <a:cubicBezTo>
                    <a:pt x="1" y="60"/>
                    <a:pt x="1" y="60"/>
                    <a:pt x="1" y="60"/>
                  </a:cubicBezTo>
                  <a:cubicBezTo>
                    <a:pt x="0" y="77"/>
                    <a:pt x="11" y="97"/>
                    <a:pt x="24" y="105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106" y="154"/>
                    <a:pt x="117" y="147"/>
                    <a:pt x="117" y="131"/>
                  </a:cubicBezTo>
                  <a:cubicBezTo>
                    <a:pt x="118" y="95"/>
                    <a:pt x="118" y="95"/>
                    <a:pt x="118" y="95"/>
                  </a:cubicBezTo>
                  <a:cubicBezTo>
                    <a:pt x="119" y="78"/>
                    <a:pt x="108" y="58"/>
                    <a:pt x="94" y="49"/>
                  </a:cubicBezTo>
                  <a:close/>
                  <a:moveTo>
                    <a:pt x="65" y="102"/>
                  </a:moveTo>
                  <a:cubicBezTo>
                    <a:pt x="60" y="99"/>
                    <a:pt x="56" y="94"/>
                    <a:pt x="52" y="88"/>
                  </a:cubicBezTo>
                  <a:cubicBezTo>
                    <a:pt x="50" y="84"/>
                    <a:pt x="49" y="79"/>
                    <a:pt x="48" y="75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48" y="70"/>
                    <a:pt x="48" y="70"/>
                    <a:pt x="48" y="70"/>
                  </a:cubicBezTo>
                  <a:cubicBezTo>
                    <a:pt x="48" y="69"/>
                    <a:pt x="48" y="69"/>
                    <a:pt x="48" y="68"/>
                  </a:cubicBezTo>
                  <a:cubicBezTo>
                    <a:pt x="48" y="67"/>
                    <a:pt x="48" y="66"/>
                    <a:pt x="48" y="65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50" y="58"/>
                    <a:pt x="51" y="55"/>
                    <a:pt x="53" y="54"/>
                  </a:cubicBezTo>
                  <a:cubicBezTo>
                    <a:pt x="57" y="51"/>
                    <a:pt x="62" y="52"/>
                    <a:pt x="67" y="55"/>
                  </a:cubicBezTo>
                  <a:cubicBezTo>
                    <a:pt x="71" y="58"/>
                    <a:pt x="73" y="61"/>
                    <a:pt x="75" y="63"/>
                  </a:cubicBezTo>
                  <a:cubicBezTo>
                    <a:pt x="74" y="67"/>
                    <a:pt x="74" y="67"/>
                    <a:pt x="74" y="67"/>
                  </a:cubicBezTo>
                  <a:cubicBezTo>
                    <a:pt x="72" y="65"/>
                    <a:pt x="70" y="63"/>
                    <a:pt x="67" y="61"/>
                  </a:cubicBezTo>
                  <a:cubicBezTo>
                    <a:pt x="63" y="59"/>
                    <a:pt x="60" y="58"/>
                    <a:pt x="58" y="60"/>
                  </a:cubicBezTo>
                  <a:cubicBezTo>
                    <a:pt x="56" y="61"/>
                    <a:pt x="55" y="63"/>
                    <a:pt x="55" y="65"/>
                  </a:cubicBezTo>
                  <a:cubicBezTo>
                    <a:pt x="72" y="76"/>
                    <a:pt x="72" y="76"/>
                    <a:pt x="72" y="76"/>
                  </a:cubicBezTo>
                  <a:cubicBezTo>
                    <a:pt x="72" y="80"/>
                    <a:pt x="72" y="80"/>
                    <a:pt x="72" y="80"/>
                  </a:cubicBezTo>
                  <a:cubicBezTo>
                    <a:pt x="54" y="69"/>
                    <a:pt x="54" y="69"/>
                    <a:pt x="54" y="69"/>
                  </a:cubicBezTo>
                  <a:cubicBezTo>
                    <a:pt x="54" y="70"/>
                    <a:pt x="54" y="71"/>
                    <a:pt x="54" y="71"/>
                  </a:cubicBezTo>
                  <a:cubicBezTo>
                    <a:pt x="54" y="72"/>
                    <a:pt x="54" y="73"/>
                    <a:pt x="54" y="7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5" y="82"/>
                    <a:pt x="56" y="84"/>
                    <a:pt x="57" y="87"/>
                  </a:cubicBezTo>
                  <a:cubicBezTo>
                    <a:pt x="60" y="91"/>
                    <a:pt x="62" y="94"/>
                    <a:pt x="66" y="96"/>
                  </a:cubicBezTo>
                  <a:cubicBezTo>
                    <a:pt x="69" y="98"/>
                    <a:pt x="72" y="99"/>
                    <a:pt x="74" y="99"/>
                  </a:cubicBezTo>
                  <a:cubicBezTo>
                    <a:pt x="75" y="105"/>
                    <a:pt x="75" y="105"/>
                    <a:pt x="75" y="105"/>
                  </a:cubicBezTo>
                  <a:cubicBezTo>
                    <a:pt x="73" y="105"/>
                    <a:pt x="69" y="104"/>
                    <a:pt x="65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32"/>
            <p:cNvSpPr>
              <a:spLocks/>
            </p:cNvSpPr>
            <p:nvPr/>
          </p:nvSpPr>
          <p:spPr bwMode="auto">
            <a:xfrm>
              <a:off x="2803274" y="4285070"/>
              <a:ext cx="111125" cy="112713"/>
            </a:xfrm>
            <a:custGeom>
              <a:avLst/>
              <a:gdLst>
                <a:gd name="T0" fmla="*/ 58 w 59"/>
                <a:gd name="T1" fmla="*/ 53 h 60"/>
                <a:gd name="T2" fmla="*/ 43 w 59"/>
                <a:gd name="T3" fmla="*/ 21 h 60"/>
                <a:gd name="T4" fmla="*/ 17 w 59"/>
                <a:gd name="T5" fmla="*/ 5 h 60"/>
                <a:gd name="T6" fmla="*/ 0 w 59"/>
                <a:gd name="T7" fmla="*/ 18 h 60"/>
                <a:gd name="T8" fmla="*/ 0 w 59"/>
                <a:gd name="T9" fmla="*/ 24 h 60"/>
                <a:gd name="T10" fmla="*/ 6 w 59"/>
                <a:gd name="T11" fmla="*/ 28 h 60"/>
                <a:gd name="T12" fmla="*/ 7 w 59"/>
                <a:gd name="T13" fmla="*/ 22 h 60"/>
                <a:gd name="T14" fmla="*/ 20 w 59"/>
                <a:gd name="T15" fmla="*/ 13 h 60"/>
                <a:gd name="T16" fmla="*/ 40 w 59"/>
                <a:gd name="T17" fmla="*/ 25 h 60"/>
                <a:gd name="T18" fmla="*/ 52 w 59"/>
                <a:gd name="T19" fmla="*/ 50 h 60"/>
                <a:gd name="T20" fmla="*/ 53 w 59"/>
                <a:gd name="T21" fmla="*/ 57 h 60"/>
                <a:gd name="T22" fmla="*/ 59 w 59"/>
                <a:gd name="T23" fmla="*/ 60 h 60"/>
                <a:gd name="T24" fmla="*/ 58 w 59"/>
                <a:gd name="T25" fmla="*/ 5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8" y="53"/>
                  </a:moveTo>
                  <a:cubicBezTo>
                    <a:pt x="57" y="38"/>
                    <a:pt x="50" y="25"/>
                    <a:pt x="43" y="21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0" y="0"/>
                    <a:pt x="3" y="6"/>
                    <a:pt x="0" y="18"/>
                  </a:cubicBezTo>
                  <a:cubicBezTo>
                    <a:pt x="0" y="20"/>
                    <a:pt x="0" y="22"/>
                    <a:pt x="0" y="24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6"/>
                    <a:pt x="6" y="24"/>
                    <a:pt x="7" y="22"/>
                  </a:cubicBezTo>
                  <a:cubicBezTo>
                    <a:pt x="9" y="14"/>
                    <a:pt x="14" y="10"/>
                    <a:pt x="20" y="13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6" y="29"/>
                    <a:pt x="50" y="39"/>
                    <a:pt x="52" y="50"/>
                  </a:cubicBezTo>
                  <a:cubicBezTo>
                    <a:pt x="53" y="52"/>
                    <a:pt x="53" y="54"/>
                    <a:pt x="53" y="57"/>
                  </a:cubicBezTo>
                  <a:cubicBezTo>
                    <a:pt x="59" y="60"/>
                    <a:pt x="59" y="60"/>
                    <a:pt x="59" y="60"/>
                  </a:cubicBezTo>
                  <a:cubicBezTo>
                    <a:pt x="59" y="58"/>
                    <a:pt x="59" y="56"/>
                    <a:pt x="58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80"/>
            <p:cNvSpPr>
              <a:spLocks/>
            </p:cNvSpPr>
            <p:nvPr/>
          </p:nvSpPr>
          <p:spPr bwMode="auto">
            <a:xfrm>
              <a:off x="1971424" y="3772307"/>
              <a:ext cx="12700" cy="80963"/>
            </a:xfrm>
            <a:custGeom>
              <a:avLst/>
              <a:gdLst>
                <a:gd name="T0" fmla="*/ 3 w 8"/>
                <a:gd name="T1" fmla="*/ 51 h 51"/>
                <a:gd name="T2" fmla="*/ 0 w 8"/>
                <a:gd name="T3" fmla="*/ 49 h 51"/>
                <a:gd name="T4" fmla="*/ 3 w 8"/>
                <a:gd name="T5" fmla="*/ 0 h 51"/>
                <a:gd name="T6" fmla="*/ 8 w 8"/>
                <a:gd name="T7" fmla="*/ 3 h 51"/>
                <a:gd name="T8" fmla="*/ 3 w 8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1">
                  <a:moveTo>
                    <a:pt x="3" y="51"/>
                  </a:moveTo>
                  <a:lnTo>
                    <a:pt x="0" y="49"/>
                  </a:lnTo>
                  <a:lnTo>
                    <a:pt x="3" y="0"/>
                  </a:lnTo>
                  <a:lnTo>
                    <a:pt x="8" y="3"/>
                  </a:lnTo>
                  <a:lnTo>
                    <a:pt x="3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81"/>
            <p:cNvSpPr>
              <a:spLocks/>
            </p:cNvSpPr>
            <p:nvPr/>
          </p:nvSpPr>
          <p:spPr bwMode="auto">
            <a:xfrm>
              <a:off x="1987299" y="3781832"/>
              <a:ext cx="46037" cy="101600"/>
            </a:xfrm>
            <a:custGeom>
              <a:avLst/>
              <a:gdLst>
                <a:gd name="T0" fmla="*/ 24 w 29"/>
                <a:gd name="T1" fmla="*/ 64 h 64"/>
                <a:gd name="T2" fmla="*/ 20 w 29"/>
                <a:gd name="T3" fmla="*/ 62 h 64"/>
                <a:gd name="T4" fmla="*/ 7 w 29"/>
                <a:gd name="T5" fmla="*/ 13 h 64"/>
                <a:gd name="T6" fmla="*/ 4 w 29"/>
                <a:gd name="T7" fmla="*/ 52 h 64"/>
                <a:gd name="T8" fmla="*/ 0 w 29"/>
                <a:gd name="T9" fmla="*/ 50 h 64"/>
                <a:gd name="T10" fmla="*/ 5 w 29"/>
                <a:gd name="T11" fmla="*/ 0 h 64"/>
                <a:gd name="T12" fmla="*/ 9 w 29"/>
                <a:gd name="T13" fmla="*/ 4 h 64"/>
                <a:gd name="T14" fmla="*/ 22 w 29"/>
                <a:gd name="T15" fmla="*/ 52 h 64"/>
                <a:gd name="T16" fmla="*/ 25 w 29"/>
                <a:gd name="T17" fmla="*/ 13 h 64"/>
                <a:gd name="T18" fmla="*/ 29 w 29"/>
                <a:gd name="T19" fmla="*/ 16 h 64"/>
                <a:gd name="T20" fmla="*/ 24 w 29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64">
                  <a:moveTo>
                    <a:pt x="24" y="64"/>
                  </a:moveTo>
                  <a:lnTo>
                    <a:pt x="20" y="62"/>
                  </a:lnTo>
                  <a:lnTo>
                    <a:pt x="7" y="13"/>
                  </a:lnTo>
                  <a:lnTo>
                    <a:pt x="4" y="52"/>
                  </a:lnTo>
                  <a:lnTo>
                    <a:pt x="0" y="50"/>
                  </a:lnTo>
                  <a:lnTo>
                    <a:pt x="5" y="0"/>
                  </a:lnTo>
                  <a:lnTo>
                    <a:pt x="9" y="4"/>
                  </a:lnTo>
                  <a:lnTo>
                    <a:pt x="22" y="52"/>
                  </a:lnTo>
                  <a:lnTo>
                    <a:pt x="25" y="13"/>
                  </a:lnTo>
                  <a:lnTo>
                    <a:pt x="29" y="16"/>
                  </a:lnTo>
                  <a:lnTo>
                    <a:pt x="24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82"/>
            <p:cNvSpPr>
              <a:spLocks/>
            </p:cNvSpPr>
            <p:nvPr/>
          </p:nvSpPr>
          <p:spPr bwMode="auto">
            <a:xfrm>
              <a:off x="2036511" y="3811995"/>
              <a:ext cx="38100" cy="80963"/>
            </a:xfrm>
            <a:custGeom>
              <a:avLst/>
              <a:gdLst>
                <a:gd name="T0" fmla="*/ 24 w 24"/>
                <a:gd name="T1" fmla="*/ 18 h 51"/>
                <a:gd name="T2" fmla="*/ 7 w 24"/>
                <a:gd name="T3" fmla="*/ 8 h 51"/>
                <a:gd name="T4" fmla="*/ 6 w 24"/>
                <a:gd name="T5" fmla="*/ 24 h 51"/>
                <a:gd name="T6" fmla="*/ 20 w 24"/>
                <a:gd name="T7" fmla="*/ 32 h 51"/>
                <a:gd name="T8" fmla="*/ 19 w 24"/>
                <a:gd name="T9" fmla="*/ 38 h 51"/>
                <a:gd name="T10" fmla="*/ 6 w 24"/>
                <a:gd name="T11" fmla="*/ 30 h 51"/>
                <a:gd name="T12" fmla="*/ 4 w 24"/>
                <a:gd name="T13" fmla="*/ 51 h 51"/>
                <a:gd name="T14" fmla="*/ 0 w 24"/>
                <a:gd name="T15" fmla="*/ 49 h 51"/>
                <a:gd name="T16" fmla="*/ 4 w 24"/>
                <a:gd name="T17" fmla="*/ 0 h 51"/>
                <a:gd name="T18" fmla="*/ 24 w 24"/>
                <a:gd name="T19" fmla="*/ 12 h 51"/>
                <a:gd name="T20" fmla="*/ 24 w 24"/>
                <a:gd name="T21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51">
                  <a:moveTo>
                    <a:pt x="24" y="18"/>
                  </a:moveTo>
                  <a:lnTo>
                    <a:pt x="7" y="8"/>
                  </a:lnTo>
                  <a:lnTo>
                    <a:pt x="6" y="24"/>
                  </a:lnTo>
                  <a:lnTo>
                    <a:pt x="20" y="32"/>
                  </a:lnTo>
                  <a:lnTo>
                    <a:pt x="19" y="38"/>
                  </a:lnTo>
                  <a:lnTo>
                    <a:pt x="6" y="30"/>
                  </a:lnTo>
                  <a:lnTo>
                    <a:pt x="4" y="51"/>
                  </a:lnTo>
                  <a:lnTo>
                    <a:pt x="0" y="49"/>
                  </a:lnTo>
                  <a:lnTo>
                    <a:pt x="4" y="0"/>
                  </a:lnTo>
                  <a:lnTo>
                    <a:pt x="24" y="12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83"/>
            <p:cNvSpPr>
              <a:spLocks noEditPoints="1"/>
            </p:cNvSpPr>
            <p:nvPr/>
          </p:nvSpPr>
          <p:spPr bwMode="auto">
            <a:xfrm>
              <a:off x="2074611" y="3842157"/>
              <a:ext cx="46037" cy="90488"/>
            </a:xfrm>
            <a:custGeom>
              <a:avLst/>
              <a:gdLst>
                <a:gd name="T0" fmla="*/ 25 w 25"/>
                <a:gd name="T1" fmla="*/ 31 h 48"/>
                <a:gd name="T2" fmla="*/ 21 w 25"/>
                <a:gd name="T3" fmla="*/ 44 h 48"/>
                <a:gd name="T4" fmla="*/ 11 w 25"/>
                <a:gd name="T5" fmla="*/ 46 h 48"/>
                <a:gd name="T6" fmla="*/ 2 w 25"/>
                <a:gd name="T7" fmla="*/ 33 h 48"/>
                <a:gd name="T8" fmla="*/ 1 w 25"/>
                <a:gd name="T9" fmla="*/ 16 h 48"/>
                <a:gd name="T10" fmla="*/ 5 w 25"/>
                <a:gd name="T11" fmla="*/ 3 h 48"/>
                <a:gd name="T12" fmla="*/ 15 w 25"/>
                <a:gd name="T13" fmla="*/ 2 h 48"/>
                <a:gd name="T14" fmla="*/ 23 w 25"/>
                <a:gd name="T15" fmla="*/ 15 h 48"/>
                <a:gd name="T16" fmla="*/ 25 w 25"/>
                <a:gd name="T17" fmla="*/ 31 h 48"/>
                <a:gd name="T18" fmla="*/ 22 w 25"/>
                <a:gd name="T19" fmla="*/ 29 h 48"/>
                <a:gd name="T20" fmla="*/ 21 w 25"/>
                <a:gd name="T21" fmla="*/ 16 h 48"/>
                <a:gd name="T22" fmla="*/ 14 w 25"/>
                <a:gd name="T23" fmla="*/ 7 h 48"/>
                <a:gd name="T24" fmla="*/ 7 w 25"/>
                <a:gd name="T25" fmla="*/ 8 h 48"/>
                <a:gd name="T26" fmla="*/ 4 w 25"/>
                <a:gd name="T27" fmla="*/ 18 h 48"/>
                <a:gd name="T28" fmla="*/ 5 w 25"/>
                <a:gd name="T29" fmla="*/ 31 h 48"/>
                <a:gd name="T30" fmla="*/ 11 w 25"/>
                <a:gd name="T31" fmla="*/ 41 h 48"/>
                <a:gd name="T32" fmla="*/ 18 w 25"/>
                <a:gd name="T33" fmla="*/ 40 h 48"/>
                <a:gd name="T34" fmla="*/ 22 w 25"/>
                <a:gd name="T35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" h="48">
                  <a:moveTo>
                    <a:pt x="25" y="31"/>
                  </a:moveTo>
                  <a:cubicBezTo>
                    <a:pt x="24" y="37"/>
                    <a:pt x="23" y="42"/>
                    <a:pt x="21" y="44"/>
                  </a:cubicBezTo>
                  <a:cubicBezTo>
                    <a:pt x="18" y="48"/>
                    <a:pt x="15" y="48"/>
                    <a:pt x="11" y="46"/>
                  </a:cubicBezTo>
                  <a:cubicBezTo>
                    <a:pt x="7" y="43"/>
                    <a:pt x="4" y="39"/>
                    <a:pt x="2" y="33"/>
                  </a:cubicBezTo>
                  <a:cubicBezTo>
                    <a:pt x="1" y="28"/>
                    <a:pt x="0" y="22"/>
                    <a:pt x="1" y="16"/>
                  </a:cubicBezTo>
                  <a:cubicBezTo>
                    <a:pt x="1" y="10"/>
                    <a:pt x="3" y="6"/>
                    <a:pt x="5" y="3"/>
                  </a:cubicBezTo>
                  <a:cubicBezTo>
                    <a:pt x="8" y="0"/>
                    <a:pt x="11" y="0"/>
                    <a:pt x="15" y="2"/>
                  </a:cubicBezTo>
                  <a:cubicBezTo>
                    <a:pt x="19" y="5"/>
                    <a:pt x="21" y="9"/>
                    <a:pt x="23" y="15"/>
                  </a:cubicBezTo>
                  <a:cubicBezTo>
                    <a:pt x="25" y="20"/>
                    <a:pt x="25" y="25"/>
                    <a:pt x="25" y="31"/>
                  </a:cubicBezTo>
                  <a:close/>
                  <a:moveTo>
                    <a:pt x="22" y="29"/>
                  </a:moveTo>
                  <a:cubicBezTo>
                    <a:pt x="22" y="25"/>
                    <a:pt x="22" y="20"/>
                    <a:pt x="21" y="16"/>
                  </a:cubicBezTo>
                  <a:cubicBezTo>
                    <a:pt x="19" y="12"/>
                    <a:pt x="17" y="9"/>
                    <a:pt x="14" y="7"/>
                  </a:cubicBezTo>
                  <a:cubicBezTo>
                    <a:pt x="11" y="5"/>
                    <a:pt x="9" y="6"/>
                    <a:pt x="7" y="8"/>
                  </a:cubicBezTo>
                  <a:cubicBezTo>
                    <a:pt x="5" y="10"/>
                    <a:pt x="4" y="14"/>
                    <a:pt x="4" y="18"/>
                  </a:cubicBezTo>
                  <a:cubicBezTo>
                    <a:pt x="4" y="23"/>
                    <a:pt x="4" y="27"/>
                    <a:pt x="5" y="31"/>
                  </a:cubicBezTo>
                  <a:cubicBezTo>
                    <a:pt x="6" y="36"/>
                    <a:pt x="8" y="39"/>
                    <a:pt x="11" y="41"/>
                  </a:cubicBezTo>
                  <a:cubicBezTo>
                    <a:pt x="14" y="43"/>
                    <a:pt x="17" y="42"/>
                    <a:pt x="18" y="40"/>
                  </a:cubicBezTo>
                  <a:cubicBezTo>
                    <a:pt x="20" y="37"/>
                    <a:pt x="21" y="34"/>
                    <a:pt x="22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84"/>
            <p:cNvSpPr>
              <a:spLocks/>
            </p:cNvSpPr>
            <p:nvPr/>
          </p:nvSpPr>
          <p:spPr bwMode="auto">
            <a:xfrm>
              <a:off x="2125411" y="3873907"/>
              <a:ext cx="46037" cy="95250"/>
            </a:xfrm>
            <a:custGeom>
              <a:avLst/>
              <a:gdLst>
                <a:gd name="T0" fmla="*/ 22 w 25"/>
                <a:gd name="T1" fmla="*/ 51 h 51"/>
                <a:gd name="T2" fmla="*/ 20 w 25"/>
                <a:gd name="T3" fmla="*/ 50 h 51"/>
                <a:gd name="T4" fmla="*/ 20 w 25"/>
                <a:gd name="T5" fmla="*/ 44 h 51"/>
                <a:gd name="T6" fmla="*/ 11 w 25"/>
                <a:gd name="T7" fmla="*/ 45 h 51"/>
                <a:gd name="T8" fmla="*/ 3 w 25"/>
                <a:gd name="T9" fmla="*/ 34 h 51"/>
                <a:gd name="T10" fmla="*/ 1 w 25"/>
                <a:gd name="T11" fmla="*/ 17 h 51"/>
                <a:gd name="T12" fmla="*/ 5 w 25"/>
                <a:gd name="T13" fmla="*/ 3 h 51"/>
                <a:gd name="T14" fmla="*/ 15 w 25"/>
                <a:gd name="T15" fmla="*/ 2 h 51"/>
                <a:gd name="T16" fmla="*/ 22 w 25"/>
                <a:gd name="T17" fmla="*/ 10 h 51"/>
                <a:gd name="T18" fmla="*/ 25 w 25"/>
                <a:gd name="T19" fmla="*/ 22 h 51"/>
                <a:gd name="T20" fmla="*/ 21 w 25"/>
                <a:gd name="T21" fmla="*/ 20 h 51"/>
                <a:gd name="T22" fmla="*/ 19 w 25"/>
                <a:gd name="T23" fmla="*/ 12 h 51"/>
                <a:gd name="T24" fmla="*/ 15 w 25"/>
                <a:gd name="T25" fmla="*/ 7 h 51"/>
                <a:gd name="T26" fmla="*/ 7 w 25"/>
                <a:gd name="T27" fmla="*/ 8 h 51"/>
                <a:gd name="T28" fmla="*/ 4 w 25"/>
                <a:gd name="T29" fmla="*/ 19 h 51"/>
                <a:gd name="T30" fmla="*/ 5 w 25"/>
                <a:gd name="T31" fmla="*/ 31 h 51"/>
                <a:gd name="T32" fmla="*/ 12 w 25"/>
                <a:gd name="T33" fmla="*/ 41 h 51"/>
                <a:gd name="T34" fmla="*/ 18 w 25"/>
                <a:gd name="T35" fmla="*/ 41 h 51"/>
                <a:gd name="T36" fmla="*/ 21 w 25"/>
                <a:gd name="T37" fmla="*/ 32 h 51"/>
                <a:gd name="T38" fmla="*/ 13 w 25"/>
                <a:gd name="T39" fmla="*/ 27 h 51"/>
                <a:gd name="T40" fmla="*/ 13 w 25"/>
                <a:gd name="T41" fmla="*/ 23 h 51"/>
                <a:gd name="T42" fmla="*/ 24 w 25"/>
                <a:gd name="T43" fmla="*/ 29 h 51"/>
                <a:gd name="T44" fmla="*/ 22 w 25"/>
                <a:gd name="T4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5" h="51">
                  <a:moveTo>
                    <a:pt x="22" y="51"/>
                  </a:moveTo>
                  <a:cubicBezTo>
                    <a:pt x="20" y="50"/>
                    <a:pt x="20" y="50"/>
                    <a:pt x="20" y="50"/>
                  </a:cubicBezTo>
                  <a:cubicBezTo>
                    <a:pt x="20" y="44"/>
                    <a:pt x="20" y="44"/>
                    <a:pt x="20" y="44"/>
                  </a:cubicBezTo>
                  <a:cubicBezTo>
                    <a:pt x="18" y="47"/>
                    <a:pt x="15" y="48"/>
                    <a:pt x="11" y="45"/>
                  </a:cubicBezTo>
                  <a:cubicBezTo>
                    <a:pt x="8" y="43"/>
                    <a:pt x="5" y="39"/>
                    <a:pt x="3" y="34"/>
                  </a:cubicBezTo>
                  <a:cubicBezTo>
                    <a:pt x="1" y="28"/>
                    <a:pt x="0" y="23"/>
                    <a:pt x="1" y="17"/>
                  </a:cubicBezTo>
                  <a:cubicBezTo>
                    <a:pt x="1" y="11"/>
                    <a:pt x="3" y="6"/>
                    <a:pt x="5" y="3"/>
                  </a:cubicBezTo>
                  <a:cubicBezTo>
                    <a:pt x="8" y="0"/>
                    <a:pt x="11" y="0"/>
                    <a:pt x="15" y="2"/>
                  </a:cubicBezTo>
                  <a:cubicBezTo>
                    <a:pt x="18" y="4"/>
                    <a:pt x="20" y="6"/>
                    <a:pt x="22" y="10"/>
                  </a:cubicBezTo>
                  <a:cubicBezTo>
                    <a:pt x="24" y="13"/>
                    <a:pt x="25" y="17"/>
                    <a:pt x="25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7"/>
                    <a:pt x="21" y="14"/>
                    <a:pt x="19" y="12"/>
                  </a:cubicBezTo>
                  <a:cubicBezTo>
                    <a:pt x="18" y="10"/>
                    <a:pt x="17" y="8"/>
                    <a:pt x="15" y="7"/>
                  </a:cubicBezTo>
                  <a:cubicBezTo>
                    <a:pt x="12" y="5"/>
                    <a:pt x="9" y="5"/>
                    <a:pt x="7" y="8"/>
                  </a:cubicBezTo>
                  <a:cubicBezTo>
                    <a:pt x="6" y="10"/>
                    <a:pt x="5" y="14"/>
                    <a:pt x="4" y="19"/>
                  </a:cubicBezTo>
                  <a:cubicBezTo>
                    <a:pt x="4" y="23"/>
                    <a:pt x="4" y="28"/>
                    <a:pt x="5" y="31"/>
                  </a:cubicBezTo>
                  <a:cubicBezTo>
                    <a:pt x="7" y="36"/>
                    <a:pt x="9" y="39"/>
                    <a:pt x="12" y="41"/>
                  </a:cubicBezTo>
                  <a:cubicBezTo>
                    <a:pt x="14" y="42"/>
                    <a:pt x="16" y="42"/>
                    <a:pt x="18" y="41"/>
                  </a:cubicBezTo>
                  <a:cubicBezTo>
                    <a:pt x="20" y="39"/>
                    <a:pt x="21" y="36"/>
                    <a:pt x="21" y="32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24" y="29"/>
                    <a:pt x="24" y="29"/>
                    <a:pt x="24" y="29"/>
                  </a:cubicBezTo>
                  <a:lnTo>
                    <a:pt x="22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5"/>
            <p:cNvSpPr>
              <a:spLocks noEditPoints="1"/>
            </p:cNvSpPr>
            <p:nvPr/>
          </p:nvSpPr>
          <p:spPr bwMode="auto">
            <a:xfrm>
              <a:off x="2176211" y="3897720"/>
              <a:ext cx="42862" cy="101600"/>
            </a:xfrm>
            <a:custGeom>
              <a:avLst/>
              <a:gdLst>
                <a:gd name="T0" fmla="*/ 21 w 23"/>
                <a:gd name="T1" fmla="*/ 54 h 54"/>
                <a:gd name="T2" fmla="*/ 17 w 23"/>
                <a:gd name="T3" fmla="*/ 52 h 54"/>
                <a:gd name="T4" fmla="*/ 17 w 23"/>
                <a:gd name="T5" fmla="*/ 46 h 54"/>
                <a:gd name="T6" fmla="*/ 17 w 23"/>
                <a:gd name="T7" fmla="*/ 41 h 54"/>
                <a:gd name="T8" fmla="*/ 16 w 23"/>
                <a:gd name="T9" fmla="*/ 34 h 54"/>
                <a:gd name="T10" fmla="*/ 14 w 23"/>
                <a:gd name="T11" fmla="*/ 31 h 54"/>
                <a:gd name="T12" fmla="*/ 5 w 23"/>
                <a:gd name="T13" fmla="*/ 26 h 54"/>
                <a:gd name="T14" fmla="*/ 4 w 23"/>
                <a:gd name="T15" fmla="*/ 43 h 54"/>
                <a:gd name="T16" fmla="*/ 0 w 23"/>
                <a:gd name="T17" fmla="*/ 41 h 54"/>
                <a:gd name="T18" fmla="*/ 4 w 23"/>
                <a:gd name="T19" fmla="*/ 0 h 54"/>
                <a:gd name="T20" fmla="*/ 16 w 23"/>
                <a:gd name="T21" fmla="*/ 7 h 54"/>
                <a:gd name="T22" fmla="*/ 21 w 23"/>
                <a:gd name="T23" fmla="*/ 14 h 54"/>
                <a:gd name="T24" fmla="*/ 23 w 23"/>
                <a:gd name="T25" fmla="*/ 23 h 54"/>
                <a:gd name="T26" fmla="*/ 17 w 23"/>
                <a:gd name="T27" fmla="*/ 31 h 54"/>
                <a:gd name="T28" fmla="*/ 21 w 23"/>
                <a:gd name="T29" fmla="*/ 38 h 54"/>
                <a:gd name="T30" fmla="*/ 20 w 23"/>
                <a:gd name="T31" fmla="*/ 45 h 54"/>
                <a:gd name="T32" fmla="*/ 20 w 23"/>
                <a:gd name="T33" fmla="*/ 48 h 54"/>
                <a:gd name="T34" fmla="*/ 21 w 23"/>
                <a:gd name="T35" fmla="*/ 54 h 54"/>
                <a:gd name="T36" fmla="*/ 19 w 23"/>
                <a:gd name="T37" fmla="*/ 22 h 54"/>
                <a:gd name="T38" fmla="*/ 16 w 23"/>
                <a:gd name="T39" fmla="*/ 12 h 54"/>
                <a:gd name="T40" fmla="*/ 7 w 23"/>
                <a:gd name="T41" fmla="*/ 7 h 54"/>
                <a:gd name="T42" fmla="*/ 6 w 23"/>
                <a:gd name="T43" fmla="*/ 21 h 54"/>
                <a:gd name="T44" fmla="*/ 13 w 23"/>
                <a:gd name="T45" fmla="*/ 25 h 54"/>
                <a:gd name="T46" fmla="*/ 17 w 23"/>
                <a:gd name="T47" fmla="*/ 27 h 54"/>
                <a:gd name="T48" fmla="*/ 19 w 23"/>
                <a:gd name="T49" fmla="*/ 2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" h="54">
                  <a:moveTo>
                    <a:pt x="21" y="54"/>
                  </a:moveTo>
                  <a:cubicBezTo>
                    <a:pt x="17" y="52"/>
                    <a:pt x="17" y="52"/>
                    <a:pt x="17" y="52"/>
                  </a:cubicBezTo>
                  <a:cubicBezTo>
                    <a:pt x="17" y="50"/>
                    <a:pt x="17" y="49"/>
                    <a:pt x="17" y="46"/>
                  </a:cubicBezTo>
                  <a:cubicBezTo>
                    <a:pt x="17" y="43"/>
                    <a:pt x="17" y="42"/>
                    <a:pt x="17" y="41"/>
                  </a:cubicBezTo>
                  <a:cubicBezTo>
                    <a:pt x="17" y="38"/>
                    <a:pt x="17" y="35"/>
                    <a:pt x="16" y="34"/>
                  </a:cubicBezTo>
                  <a:cubicBezTo>
                    <a:pt x="16" y="32"/>
                    <a:pt x="15" y="31"/>
                    <a:pt x="14" y="31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8" y="9"/>
                    <a:pt x="20" y="11"/>
                    <a:pt x="21" y="14"/>
                  </a:cubicBezTo>
                  <a:cubicBezTo>
                    <a:pt x="23" y="16"/>
                    <a:pt x="23" y="20"/>
                    <a:pt x="23" y="23"/>
                  </a:cubicBezTo>
                  <a:cubicBezTo>
                    <a:pt x="22" y="28"/>
                    <a:pt x="21" y="31"/>
                    <a:pt x="17" y="31"/>
                  </a:cubicBezTo>
                  <a:cubicBezTo>
                    <a:pt x="19" y="32"/>
                    <a:pt x="20" y="35"/>
                    <a:pt x="21" y="38"/>
                  </a:cubicBezTo>
                  <a:cubicBezTo>
                    <a:pt x="20" y="40"/>
                    <a:pt x="20" y="42"/>
                    <a:pt x="20" y="45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50"/>
                    <a:pt x="20" y="52"/>
                    <a:pt x="21" y="54"/>
                  </a:cubicBezTo>
                  <a:close/>
                  <a:moveTo>
                    <a:pt x="19" y="22"/>
                  </a:moveTo>
                  <a:cubicBezTo>
                    <a:pt x="20" y="17"/>
                    <a:pt x="19" y="14"/>
                    <a:pt x="16" y="12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5" y="26"/>
                    <a:pt x="16" y="27"/>
                    <a:pt x="17" y="27"/>
                  </a:cubicBezTo>
                  <a:cubicBezTo>
                    <a:pt x="18" y="26"/>
                    <a:pt x="19" y="24"/>
                    <a:pt x="19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86"/>
            <p:cNvSpPr>
              <a:spLocks noEditPoints="1"/>
            </p:cNvSpPr>
            <p:nvPr/>
          </p:nvSpPr>
          <p:spPr bwMode="auto">
            <a:xfrm>
              <a:off x="2217486" y="3934232"/>
              <a:ext cx="42862" cy="93663"/>
            </a:xfrm>
            <a:custGeom>
              <a:avLst/>
              <a:gdLst>
                <a:gd name="T0" fmla="*/ 27 w 27"/>
                <a:gd name="T1" fmla="*/ 59 h 59"/>
                <a:gd name="T2" fmla="*/ 23 w 27"/>
                <a:gd name="T3" fmla="*/ 57 h 59"/>
                <a:gd name="T4" fmla="*/ 21 w 27"/>
                <a:gd name="T5" fmla="*/ 39 h 59"/>
                <a:gd name="T6" fmla="*/ 8 w 27"/>
                <a:gd name="T7" fmla="*/ 32 h 59"/>
                <a:gd name="T8" fmla="*/ 3 w 27"/>
                <a:gd name="T9" fmla="*/ 44 h 59"/>
                <a:gd name="T10" fmla="*/ 0 w 27"/>
                <a:gd name="T11" fmla="*/ 41 h 59"/>
                <a:gd name="T12" fmla="*/ 15 w 27"/>
                <a:gd name="T13" fmla="*/ 0 h 59"/>
                <a:gd name="T14" fmla="*/ 20 w 27"/>
                <a:gd name="T15" fmla="*/ 2 h 59"/>
                <a:gd name="T16" fmla="*/ 27 w 27"/>
                <a:gd name="T17" fmla="*/ 59 h 59"/>
                <a:gd name="T18" fmla="*/ 20 w 27"/>
                <a:gd name="T19" fmla="*/ 33 h 59"/>
                <a:gd name="T20" fmla="*/ 17 w 27"/>
                <a:gd name="T21" fmla="*/ 7 h 59"/>
                <a:gd name="T22" fmla="*/ 10 w 27"/>
                <a:gd name="T23" fmla="*/ 27 h 59"/>
                <a:gd name="T24" fmla="*/ 20 w 27"/>
                <a:gd name="T25" fmla="*/ 33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59">
                  <a:moveTo>
                    <a:pt x="27" y="59"/>
                  </a:moveTo>
                  <a:lnTo>
                    <a:pt x="23" y="57"/>
                  </a:lnTo>
                  <a:lnTo>
                    <a:pt x="21" y="39"/>
                  </a:lnTo>
                  <a:lnTo>
                    <a:pt x="8" y="32"/>
                  </a:lnTo>
                  <a:lnTo>
                    <a:pt x="3" y="44"/>
                  </a:lnTo>
                  <a:lnTo>
                    <a:pt x="0" y="41"/>
                  </a:lnTo>
                  <a:lnTo>
                    <a:pt x="15" y="0"/>
                  </a:lnTo>
                  <a:lnTo>
                    <a:pt x="20" y="2"/>
                  </a:lnTo>
                  <a:lnTo>
                    <a:pt x="27" y="59"/>
                  </a:lnTo>
                  <a:close/>
                  <a:moveTo>
                    <a:pt x="20" y="33"/>
                  </a:moveTo>
                  <a:lnTo>
                    <a:pt x="17" y="7"/>
                  </a:lnTo>
                  <a:lnTo>
                    <a:pt x="10" y="27"/>
                  </a:lnTo>
                  <a:lnTo>
                    <a:pt x="2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87"/>
            <p:cNvSpPr>
              <a:spLocks noEditPoints="1"/>
            </p:cNvSpPr>
            <p:nvPr/>
          </p:nvSpPr>
          <p:spPr bwMode="auto">
            <a:xfrm>
              <a:off x="2265111" y="3953282"/>
              <a:ext cx="41275" cy="80963"/>
            </a:xfrm>
            <a:custGeom>
              <a:avLst/>
              <a:gdLst>
                <a:gd name="T0" fmla="*/ 22 w 22"/>
                <a:gd name="T1" fmla="*/ 24 h 43"/>
                <a:gd name="T2" fmla="*/ 13 w 22"/>
                <a:gd name="T3" fmla="*/ 31 h 43"/>
                <a:gd name="T4" fmla="*/ 5 w 22"/>
                <a:gd name="T5" fmla="*/ 27 h 43"/>
                <a:gd name="T6" fmla="*/ 3 w 22"/>
                <a:gd name="T7" fmla="*/ 43 h 43"/>
                <a:gd name="T8" fmla="*/ 0 w 22"/>
                <a:gd name="T9" fmla="*/ 41 h 43"/>
                <a:gd name="T10" fmla="*/ 4 w 22"/>
                <a:gd name="T11" fmla="*/ 0 h 43"/>
                <a:gd name="T12" fmla="*/ 15 w 22"/>
                <a:gd name="T13" fmla="*/ 7 h 43"/>
                <a:gd name="T14" fmla="*/ 20 w 22"/>
                <a:gd name="T15" fmla="*/ 14 h 43"/>
                <a:gd name="T16" fmla="*/ 22 w 22"/>
                <a:gd name="T17" fmla="*/ 24 h 43"/>
                <a:gd name="T18" fmla="*/ 18 w 22"/>
                <a:gd name="T19" fmla="*/ 22 h 43"/>
                <a:gd name="T20" fmla="*/ 13 w 22"/>
                <a:gd name="T21" fmla="*/ 11 h 43"/>
                <a:gd name="T22" fmla="*/ 7 w 22"/>
                <a:gd name="T23" fmla="*/ 7 h 43"/>
                <a:gd name="T24" fmla="*/ 5 w 22"/>
                <a:gd name="T25" fmla="*/ 22 h 43"/>
                <a:gd name="T26" fmla="*/ 12 w 22"/>
                <a:gd name="T27" fmla="*/ 26 h 43"/>
                <a:gd name="T28" fmla="*/ 18 w 22"/>
                <a:gd name="T29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43">
                  <a:moveTo>
                    <a:pt x="22" y="24"/>
                  </a:moveTo>
                  <a:cubicBezTo>
                    <a:pt x="21" y="32"/>
                    <a:pt x="18" y="35"/>
                    <a:pt x="13" y="31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8"/>
                    <a:pt x="19" y="11"/>
                    <a:pt x="20" y="14"/>
                  </a:cubicBezTo>
                  <a:cubicBezTo>
                    <a:pt x="21" y="17"/>
                    <a:pt x="22" y="20"/>
                    <a:pt x="22" y="24"/>
                  </a:cubicBezTo>
                  <a:close/>
                  <a:moveTo>
                    <a:pt x="18" y="22"/>
                  </a:moveTo>
                  <a:cubicBezTo>
                    <a:pt x="19" y="17"/>
                    <a:pt x="17" y="13"/>
                    <a:pt x="13" y="11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8"/>
                    <a:pt x="18" y="27"/>
                    <a:pt x="18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88"/>
            <p:cNvSpPr>
              <a:spLocks/>
            </p:cNvSpPr>
            <p:nvPr/>
          </p:nvSpPr>
          <p:spPr bwMode="auto">
            <a:xfrm>
              <a:off x="2309561" y="3978682"/>
              <a:ext cx="44450" cy="101600"/>
            </a:xfrm>
            <a:custGeom>
              <a:avLst/>
              <a:gdLst>
                <a:gd name="T0" fmla="*/ 23 w 28"/>
                <a:gd name="T1" fmla="*/ 64 h 64"/>
                <a:gd name="T2" fmla="*/ 20 w 28"/>
                <a:gd name="T3" fmla="*/ 62 h 64"/>
                <a:gd name="T4" fmla="*/ 22 w 28"/>
                <a:gd name="T5" fmla="*/ 39 h 64"/>
                <a:gd name="T6" fmla="*/ 6 w 28"/>
                <a:gd name="T7" fmla="*/ 30 h 64"/>
                <a:gd name="T8" fmla="*/ 3 w 28"/>
                <a:gd name="T9" fmla="*/ 52 h 64"/>
                <a:gd name="T10" fmla="*/ 0 w 28"/>
                <a:gd name="T11" fmla="*/ 49 h 64"/>
                <a:gd name="T12" fmla="*/ 4 w 28"/>
                <a:gd name="T13" fmla="*/ 0 h 64"/>
                <a:gd name="T14" fmla="*/ 8 w 28"/>
                <a:gd name="T15" fmla="*/ 3 h 64"/>
                <a:gd name="T16" fmla="*/ 7 w 28"/>
                <a:gd name="T17" fmla="*/ 24 h 64"/>
                <a:gd name="T18" fmla="*/ 22 w 28"/>
                <a:gd name="T19" fmla="*/ 33 h 64"/>
                <a:gd name="T20" fmla="*/ 23 w 28"/>
                <a:gd name="T21" fmla="*/ 13 h 64"/>
                <a:gd name="T22" fmla="*/ 28 w 28"/>
                <a:gd name="T23" fmla="*/ 16 h 64"/>
                <a:gd name="T24" fmla="*/ 23 w 28"/>
                <a:gd name="T25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64">
                  <a:moveTo>
                    <a:pt x="23" y="64"/>
                  </a:moveTo>
                  <a:lnTo>
                    <a:pt x="20" y="62"/>
                  </a:lnTo>
                  <a:lnTo>
                    <a:pt x="22" y="39"/>
                  </a:lnTo>
                  <a:lnTo>
                    <a:pt x="6" y="30"/>
                  </a:lnTo>
                  <a:lnTo>
                    <a:pt x="3" y="52"/>
                  </a:lnTo>
                  <a:lnTo>
                    <a:pt x="0" y="49"/>
                  </a:lnTo>
                  <a:lnTo>
                    <a:pt x="4" y="0"/>
                  </a:lnTo>
                  <a:lnTo>
                    <a:pt x="8" y="3"/>
                  </a:lnTo>
                  <a:lnTo>
                    <a:pt x="7" y="24"/>
                  </a:lnTo>
                  <a:lnTo>
                    <a:pt x="22" y="33"/>
                  </a:lnTo>
                  <a:lnTo>
                    <a:pt x="23" y="13"/>
                  </a:lnTo>
                  <a:lnTo>
                    <a:pt x="28" y="16"/>
                  </a:lnTo>
                  <a:lnTo>
                    <a:pt x="2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89"/>
            <p:cNvSpPr>
              <a:spLocks/>
            </p:cNvSpPr>
            <p:nvPr/>
          </p:nvSpPr>
          <p:spPr bwMode="auto">
            <a:xfrm>
              <a:off x="2357186" y="4008845"/>
              <a:ext cx="14287" cy="80963"/>
            </a:xfrm>
            <a:custGeom>
              <a:avLst/>
              <a:gdLst>
                <a:gd name="T0" fmla="*/ 4 w 9"/>
                <a:gd name="T1" fmla="*/ 51 h 51"/>
                <a:gd name="T2" fmla="*/ 0 w 9"/>
                <a:gd name="T3" fmla="*/ 49 h 51"/>
                <a:gd name="T4" fmla="*/ 5 w 9"/>
                <a:gd name="T5" fmla="*/ 0 h 51"/>
                <a:gd name="T6" fmla="*/ 9 w 9"/>
                <a:gd name="T7" fmla="*/ 3 h 51"/>
                <a:gd name="T8" fmla="*/ 4 w 9"/>
                <a:gd name="T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1">
                  <a:moveTo>
                    <a:pt x="4" y="51"/>
                  </a:moveTo>
                  <a:lnTo>
                    <a:pt x="0" y="49"/>
                  </a:lnTo>
                  <a:lnTo>
                    <a:pt x="5" y="0"/>
                  </a:lnTo>
                  <a:lnTo>
                    <a:pt x="9" y="3"/>
                  </a:lnTo>
                  <a:lnTo>
                    <a:pt x="4" y="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90"/>
            <p:cNvSpPr>
              <a:spLocks/>
            </p:cNvSpPr>
            <p:nvPr/>
          </p:nvSpPr>
          <p:spPr bwMode="auto">
            <a:xfrm>
              <a:off x="2374649" y="4026307"/>
              <a:ext cx="44450" cy="88900"/>
            </a:xfrm>
            <a:custGeom>
              <a:avLst/>
              <a:gdLst>
                <a:gd name="T0" fmla="*/ 23 w 24"/>
                <a:gd name="T1" fmla="*/ 36 h 47"/>
                <a:gd name="T2" fmla="*/ 19 w 24"/>
                <a:gd name="T3" fmla="*/ 46 h 47"/>
                <a:gd name="T4" fmla="*/ 11 w 24"/>
                <a:gd name="T5" fmla="*/ 45 h 47"/>
                <a:gd name="T6" fmla="*/ 2 w 24"/>
                <a:gd name="T7" fmla="*/ 33 h 47"/>
                <a:gd name="T8" fmla="*/ 1 w 24"/>
                <a:gd name="T9" fmla="*/ 17 h 47"/>
                <a:gd name="T10" fmla="*/ 5 w 24"/>
                <a:gd name="T11" fmla="*/ 3 h 47"/>
                <a:gd name="T12" fmla="*/ 15 w 24"/>
                <a:gd name="T13" fmla="*/ 2 h 47"/>
                <a:gd name="T14" fmla="*/ 21 w 24"/>
                <a:gd name="T15" fmla="*/ 10 h 47"/>
                <a:gd name="T16" fmla="*/ 24 w 24"/>
                <a:gd name="T17" fmla="*/ 22 h 47"/>
                <a:gd name="T18" fmla="*/ 21 w 24"/>
                <a:gd name="T19" fmla="*/ 20 h 47"/>
                <a:gd name="T20" fmla="*/ 14 w 24"/>
                <a:gd name="T21" fmla="*/ 7 h 47"/>
                <a:gd name="T22" fmla="*/ 7 w 24"/>
                <a:gd name="T23" fmla="*/ 8 h 47"/>
                <a:gd name="T24" fmla="*/ 4 w 24"/>
                <a:gd name="T25" fmla="*/ 18 h 47"/>
                <a:gd name="T26" fmla="*/ 5 w 24"/>
                <a:gd name="T27" fmla="*/ 32 h 47"/>
                <a:gd name="T28" fmla="*/ 11 w 24"/>
                <a:gd name="T29" fmla="*/ 41 h 47"/>
                <a:gd name="T30" fmla="*/ 17 w 24"/>
                <a:gd name="T31" fmla="*/ 41 h 47"/>
                <a:gd name="T32" fmla="*/ 20 w 24"/>
                <a:gd name="T33" fmla="*/ 33 h 47"/>
                <a:gd name="T34" fmla="*/ 23 w 24"/>
                <a:gd name="T35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7">
                  <a:moveTo>
                    <a:pt x="23" y="36"/>
                  </a:moveTo>
                  <a:cubicBezTo>
                    <a:pt x="22" y="41"/>
                    <a:pt x="21" y="44"/>
                    <a:pt x="19" y="46"/>
                  </a:cubicBezTo>
                  <a:cubicBezTo>
                    <a:pt x="16" y="47"/>
                    <a:pt x="14" y="47"/>
                    <a:pt x="11" y="45"/>
                  </a:cubicBezTo>
                  <a:cubicBezTo>
                    <a:pt x="6" y="43"/>
                    <a:pt x="4" y="39"/>
                    <a:pt x="2" y="33"/>
                  </a:cubicBezTo>
                  <a:cubicBezTo>
                    <a:pt x="1" y="28"/>
                    <a:pt x="0" y="23"/>
                    <a:pt x="1" y="17"/>
                  </a:cubicBezTo>
                  <a:cubicBezTo>
                    <a:pt x="1" y="10"/>
                    <a:pt x="3" y="6"/>
                    <a:pt x="5" y="3"/>
                  </a:cubicBezTo>
                  <a:cubicBezTo>
                    <a:pt x="8" y="0"/>
                    <a:pt x="11" y="0"/>
                    <a:pt x="15" y="2"/>
                  </a:cubicBezTo>
                  <a:cubicBezTo>
                    <a:pt x="17" y="4"/>
                    <a:pt x="20" y="7"/>
                    <a:pt x="21" y="10"/>
                  </a:cubicBezTo>
                  <a:cubicBezTo>
                    <a:pt x="23" y="14"/>
                    <a:pt x="24" y="18"/>
                    <a:pt x="24" y="2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0" y="14"/>
                    <a:pt x="18" y="9"/>
                    <a:pt x="14" y="7"/>
                  </a:cubicBezTo>
                  <a:cubicBezTo>
                    <a:pt x="11" y="5"/>
                    <a:pt x="9" y="5"/>
                    <a:pt x="7" y="8"/>
                  </a:cubicBezTo>
                  <a:cubicBezTo>
                    <a:pt x="5" y="10"/>
                    <a:pt x="4" y="14"/>
                    <a:pt x="4" y="18"/>
                  </a:cubicBezTo>
                  <a:cubicBezTo>
                    <a:pt x="4" y="23"/>
                    <a:pt x="4" y="28"/>
                    <a:pt x="5" y="32"/>
                  </a:cubicBezTo>
                  <a:cubicBezTo>
                    <a:pt x="6" y="36"/>
                    <a:pt x="8" y="39"/>
                    <a:pt x="11" y="41"/>
                  </a:cubicBezTo>
                  <a:cubicBezTo>
                    <a:pt x="13" y="42"/>
                    <a:pt x="15" y="42"/>
                    <a:pt x="17" y="41"/>
                  </a:cubicBezTo>
                  <a:cubicBezTo>
                    <a:pt x="18" y="40"/>
                    <a:pt x="19" y="37"/>
                    <a:pt x="20" y="33"/>
                  </a:cubicBezTo>
                  <a:lnTo>
                    <a:pt x="23" y="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91"/>
            <p:cNvSpPr>
              <a:spLocks/>
            </p:cNvSpPr>
            <p:nvPr/>
          </p:nvSpPr>
          <p:spPr bwMode="auto">
            <a:xfrm>
              <a:off x="2069849" y="3977095"/>
              <a:ext cx="20637" cy="42863"/>
            </a:xfrm>
            <a:custGeom>
              <a:avLst/>
              <a:gdLst>
                <a:gd name="T0" fmla="*/ 11 w 11"/>
                <a:gd name="T1" fmla="*/ 19 h 23"/>
                <a:gd name="T2" fmla="*/ 9 w 11"/>
                <a:gd name="T3" fmla="*/ 23 h 23"/>
                <a:gd name="T4" fmla="*/ 5 w 11"/>
                <a:gd name="T5" fmla="*/ 22 h 23"/>
                <a:gd name="T6" fmla="*/ 2 w 11"/>
                <a:gd name="T7" fmla="*/ 18 h 23"/>
                <a:gd name="T8" fmla="*/ 0 w 11"/>
                <a:gd name="T9" fmla="*/ 12 h 23"/>
                <a:gd name="T10" fmla="*/ 3 w 11"/>
                <a:gd name="T11" fmla="*/ 13 h 23"/>
                <a:gd name="T12" fmla="*/ 6 w 11"/>
                <a:gd name="T13" fmla="*/ 19 h 23"/>
                <a:gd name="T14" fmla="*/ 8 w 11"/>
                <a:gd name="T15" fmla="*/ 20 h 23"/>
                <a:gd name="T16" fmla="*/ 9 w 11"/>
                <a:gd name="T17" fmla="*/ 18 h 23"/>
                <a:gd name="T18" fmla="*/ 7 w 11"/>
                <a:gd name="T19" fmla="*/ 14 h 23"/>
                <a:gd name="T20" fmla="*/ 5 w 11"/>
                <a:gd name="T21" fmla="*/ 12 h 23"/>
                <a:gd name="T22" fmla="*/ 3 w 11"/>
                <a:gd name="T23" fmla="*/ 10 h 23"/>
                <a:gd name="T24" fmla="*/ 2 w 11"/>
                <a:gd name="T25" fmla="*/ 8 h 23"/>
                <a:gd name="T26" fmla="*/ 1 w 11"/>
                <a:gd name="T27" fmla="*/ 4 h 23"/>
                <a:gd name="T28" fmla="*/ 3 w 11"/>
                <a:gd name="T29" fmla="*/ 0 h 23"/>
                <a:gd name="T30" fmla="*/ 7 w 11"/>
                <a:gd name="T31" fmla="*/ 1 h 23"/>
                <a:gd name="T32" fmla="*/ 10 w 11"/>
                <a:gd name="T33" fmla="*/ 4 h 23"/>
                <a:gd name="T34" fmla="*/ 11 w 11"/>
                <a:gd name="T35" fmla="*/ 10 h 23"/>
                <a:gd name="T36" fmla="*/ 9 w 11"/>
                <a:gd name="T37" fmla="*/ 9 h 23"/>
                <a:gd name="T38" fmla="*/ 8 w 11"/>
                <a:gd name="T39" fmla="*/ 6 h 23"/>
                <a:gd name="T40" fmla="*/ 7 w 11"/>
                <a:gd name="T41" fmla="*/ 4 h 23"/>
                <a:gd name="T42" fmla="*/ 5 w 11"/>
                <a:gd name="T43" fmla="*/ 3 h 23"/>
                <a:gd name="T44" fmla="*/ 4 w 11"/>
                <a:gd name="T45" fmla="*/ 5 h 23"/>
                <a:gd name="T46" fmla="*/ 5 w 11"/>
                <a:gd name="T47" fmla="*/ 8 h 23"/>
                <a:gd name="T48" fmla="*/ 8 w 11"/>
                <a:gd name="T49" fmla="*/ 11 h 23"/>
                <a:gd name="T50" fmla="*/ 11 w 11"/>
                <a:gd name="T51" fmla="*/ 15 h 23"/>
                <a:gd name="T52" fmla="*/ 11 w 11"/>
                <a:gd name="T53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" h="23">
                  <a:moveTo>
                    <a:pt x="11" y="19"/>
                  </a:moveTo>
                  <a:cubicBezTo>
                    <a:pt x="11" y="21"/>
                    <a:pt x="10" y="23"/>
                    <a:pt x="9" y="23"/>
                  </a:cubicBezTo>
                  <a:cubicBezTo>
                    <a:pt x="8" y="23"/>
                    <a:pt x="7" y="23"/>
                    <a:pt x="5" y="22"/>
                  </a:cubicBezTo>
                  <a:cubicBezTo>
                    <a:pt x="4" y="21"/>
                    <a:pt x="2" y="20"/>
                    <a:pt x="2" y="18"/>
                  </a:cubicBezTo>
                  <a:cubicBezTo>
                    <a:pt x="1" y="17"/>
                    <a:pt x="0" y="14"/>
                    <a:pt x="0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6"/>
                    <a:pt x="3" y="18"/>
                    <a:pt x="6" y="19"/>
                  </a:cubicBezTo>
                  <a:cubicBezTo>
                    <a:pt x="6" y="20"/>
                    <a:pt x="7" y="20"/>
                    <a:pt x="8" y="20"/>
                  </a:cubicBezTo>
                  <a:cubicBezTo>
                    <a:pt x="8" y="20"/>
                    <a:pt x="9" y="19"/>
                    <a:pt x="9" y="18"/>
                  </a:cubicBezTo>
                  <a:cubicBezTo>
                    <a:pt x="9" y="17"/>
                    <a:pt x="8" y="16"/>
                    <a:pt x="7" y="1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1"/>
                    <a:pt x="4" y="11"/>
                    <a:pt x="3" y="10"/>
                  </a:cubicBezTo>
                  <a:cubicBezTo>
                    <a:pt x="3" y="10"/>
                    <a:pt x="3" y="9"/>
                    <a:pt x="2" y="8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2" y="2"/>
                    <a:pt x="2" y="1"/>
                    <a:pt x="3" y="0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8" y="2"/>
                    <a:pt x="9" y="3"/>
                    <a:pt x="10" y="4"/>
                  </a:cubicBezTo>
                  <a:cubicBezTo>
                    <a:pt x="11" y="6"/>
                    <a:pt x="11" y="8"/>
                    <a:pt x="11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7"/>
                    <a:pt x="8" y="6"/>
                  </a:cubicBezTo>
                  <a:cubicBezTo>
                    <a:pt x="8" y="5"/>
                    <a:pt x="7" y="4"/>
                    <a:pt x="7" y="4"/>
                  </a:cubicBezTo>
                  <a:cubicBezTo>
                    <a:pt x="6" y="3"/>
                    <a:pt x="5" y="3"/>
                    <a:pt x="5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3"/>
                    <a:pt x="10" y="14"/>
                    <a:pt x="11" y="15"/>
                  </a:cubicBezTo>
                  <a:cubicBezTo>
                    <a:pt x="11" y="16"/>
                    <a:pt x="11" y="18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92"/>
            <p:cNvSpPr>
              <a:spLocks noEditPoints="1"/>
            </p:cNvSpPr>
            <p:nvPr/>
          </p:nvSpPr>
          <p:spPr bwMode="auto">
            <a:xfrm>
              <a:off x="2093661" y="3992970"/>
              <a:ext cx="22225" cy="46038"/>
            </a:xfrm>
            <a:custGeom>
              <a:avLst/>
              <a:gdLst>
                <a:gd name="T0" fmla="*/ 12 w 12"/>
                <a:gd name="T1" fmla="*/ 25 h 25"/>
                <a:gd name="T2" fmla="*/ 10 w 12"/>
                <a:gd name="T3" fmla="*/ 25 h 25"/>
                <a:gd name="T4" fmla="*/ 9 w 12"/>
                <a:gd name="T5" fmla="*/ 21 h 25"/>
                <a:gd name="T6" fmla="*/ 4 w 12"/>
                <a:gd name="T7" fmla="*/ 21 h 25"/>
                <a:gd name="T8" fmla="*/ 1 w 12"/>
                <a:gd name="T9" fmla="*/ 18 h 25"/>
                <a:gd name="T10" fmla="*/ 1 w 12"/>
                <a:gd name="T11" fmla="*/ 13 h 25"/>
                <a:gd name="T12" fmla="*/ 2 w 12"/>
                <a:gd name="T13" fmla="*/ 9 h 25"/>
                <a:gd name="T14" fmla="*/ 5 w 12"/>
                <a:gd name="T15" fmla="*/ 9 h 25"/>
                <a:gd name="T16" fmla="*/ 8 w 12"/>
                <a:gd name="T17" fmla="*/ 10 h 25"/>
                <a:gd name="T18" fmla="*/ 10 w 12"/>
                <a:gd name="T19" fmla="*/ 9 h 25"/>
                <a:gd name="T20" fmla="*/ 9 w 12"/>
                <a:gd name="T21" fmla="*/ 5 h 25"/>
                <a:gd name="T22" fmla="*/ 7 w 12"/>
                <a:gd name="T23" fmla="*/ 4 h 25"/>
                <a:gd name="T24" fmla="*/ 4 w 12"/>
                <a:gd name="T25" fmla="*/ 4 h 25"/>
                <a:gd name="T26" fmla="*/ 4 w 12"/>
                <a:gd name="T27" fmla="*/ 6 h 25"/>
                <a:gd name="T28" fmla="*/ 2 w 12"/>
                <a:gd name="T29" fmla="*/ 4 h 25"/>
                <a:gd name="T30" fmla="*/ 4 w 12"/>
                <a:gd name="T31" fmla="*/ 0 h 25"/>
                <a:gd name="T32" fmla="*/ 8 w 12"/>
                <a:gd name="T33" fmla="*/ 1 h 25"/>
                <a:gd name="T34" fmla="*/ 11 w 12"/>
                <a:gd name="T35" fmla="*/ 4 h 25"/>
                <a:gd name="T36" fmla="*/ 12 w 12"/>
                <a:gd name="T37" fmla="*/ 9 h 25"/>
                <a:gd name="T38" fmla="*/ 11 w 12"/>
                <a:gd name="T39" fmla="*/ 20 h 25"/>
                <a:gd name="T40" fmla="*/ 11 w 12"/>
                <a:gd name="T41" fmla="*/ 22 h 25"/>
                <a:gd name="T42" fmla="*/ 12 w 12"/>
                <a:gd name="T43" fmla="*/ 22 h 25"/>
                <a:gd name="T44" fmla="*/ 12 w 12"/>
                <a:gd name="T45" fmla="*/ 23 h 25"/>
                <a:gd name="T46" fmla="*/ 12 w 12"/>
                <a:gd name="T47" fmla="*/ 25 h 25"/>
                <a:gd name="T48" fmla="*/ 9 w 12"/>
                <a:gd name="T49" fmla="*/ 16 h 25"/>
                <a:gd name="T50" fmla="*/ 10 w 12"/>
                <a:gd name="T51" fmla="*/ 13 h 25"/>
                <a:gd name="T52" fmla="*/ 8 w 12"/>
                <a:gd name="T53" fmla="*/ 13 h 25"/>
                <a:gd name="T54" fmla="*/ 6 w 12"/>
                <a:gd name="T55" fmla="*/ 12 h 25"/>
                <a:gd name="T56" fmla="*/ 4 w 12"/>
                <a:gd name="T57" fmla="*/ 12 h 25"/>
                <a:gd name="T58" fmla="*/ 3 w 12"/>
                <a:gd name="T59" fmla="*/ 14 h 25"/>
                <a:gd name="T60" fmla="*/ 5 w 12"/>
                <a:gd name="T61" fmla="*/ 18 h 25"/>
                <a:gd name="T62" fmla="*/ 8 w 12"/>
                <a:gd name="T63" fmla="*/ 19 h 25"/>
                <a:gd name="T64" fmla="*/ 9 w 12"/>
                <a:gd name="T65" fmla="*/ 1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" h="25">
                  <a:moveTo>
                    <a:pt x="12" y="25"/>
                  </a:moveTo>
                  <a:cubicBezTo>
                    <a:pt x="12" y="25"/>
                    <a:pt x="11" y="25"/>
                    <a:pt x="10" y="25"/>
                  </a:cubicBezTo>
                  <a:cubicBezTo>
                    <a:pt x="9" y="24"/>
                    <a:pt x="9" y="23"/>
                    <a:pt x="9" y="21"/>
                  </a:cubicBezTo>
                  <a:cubicBezTo>
                    <a:pt x="8" y="22"/>
                    <a:pt x="6" y="22"/>
                    <a:pt x="4" y="21"/>
                  </a:cubicBezTo>
                  <a:cubicBezTo>
                    <a:pt x="3" y="20"/>
                    <a:pt x="2" y="19"/>
                    <a:pt x="1" y="18"/>
                  </a:cubicBezTo>
                  <a:cubicBezTo>
                    <a:pt x="1" y="17"/>
                    <a:pt x="0" y="15"/>
                    <a:pt x="1" y="13"/>
                  </a:cubicBezTo>
                  <a:cubicBezTo>
                    <a:pt x="1" y="11"/>
                    <a:pt x="1" y="10"/>
                    <a:pt x="2" y="9"/>
                  </a:cubicBezTo>
                  <a:cubicBezTo>
                    <a:pt x="2" y="9"/>
                    <a:pt x="4" y="9"/>
                    <a:pt x="5" y="9"/>
                  </a:cubicBezTo>
                  <a:cubicBezTo>
                    <a:pt x="6" y="9"/>
                    <a:pt x="7" y="10"/>
                    <a:pt x="8" y="10"/>
                  </a:cubicBezTo>
                  <a:cubicBezTo>
                    <a:pt x="9" y="10"/>
                    <a:pt x="10" y="10"/>
                    <a:pt x="10" y="9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8" y="4"/>
                    <a:pt x="7" y="4"/>
                  </a:cubicBezTo>
                  <a:cubicBezTo>
                    <a:pt x="6" y="3"/>
                    <a:pt x="5" y="3"/>
                    <a:pt x="4" y="4"/>
                  </a:cubicBezTo>
                  <a:cubicBezTo>
                    <a:pt x="4" y="4"/>
                    <a:pt x="4" y="5"/>
                    <a:pt x="4" y="6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5" y="0"/>
                    <a:pt x="6" y="0"/>
                    <a:pt x="8" y="1"/>
                  </a:cubicBezTo>
                  <a:cubicBezTo>
                    <a:pt x="9" y="2"/>
                    <a:pt x="10" y="3"/>
                    <a:pt x="11" y="4"/>
                  </a:cubicBezTo>
                  <a:cubicBezTo>
                    <a:pt x="12" y="5"/>
                    <a:pt x="12" y="7"/>
                    <a:pt x="12" y="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11" y="21"/>
                    <a:pt x="11" y="22"/>
                  </a:cubicBezTo>
                  <a:cubicBezTo>
                    <a:pt x="11" y="22"/>
                    <a:pt x="11" y="22"/>
                    <a:pt x="12" y="22"/>
                  </a:cubicBezTo>
                  <a:cubicBezTo>
                    <a:pt x="12" y="23"/>
                    <a:pt x="12" y="23"/>
                    <a:pt x="12" y="23"/>
                  </a:cubicBezTo>
                  <a:lnTo>
                    <a:pt x="12" y="25"/>
                  </a:lnTo>
                  <a:close/>
                  <a:moveTo>
                    <a:pt x="9" y="16"/>
                  </a:moveTo>
                  <a:cubicBezTo>
                    <a:pt x="10" y="13"/>
                    <a:pt x="10" y="13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7" y="12"/>
                    <a:pt x="7" y="12"/>
                    <a:pt x="6" y="12"/>
                  </a:cubicBezTo>
                  <a:cubicBezTo>
                    <a:pt x="5" y="12"/>
                    <a:pt x="4" y="11"/>
                    <a:pt x="4" y="12"/>
                  </a:cubicBezTo>
                  <a:cubicBezTo>
                    <a:pt x="3" y="12"/>
                    <a:pt x="3" y="13"/>
                    <a:pt x="3" y="14"/>
                  </a:cubicBezTo>
                  <a:cubicBezTo>
                    <a:pt x="3" y="16"/>
                    <a:pt x="3" y="17"/>
                    <a:pt x="5" y="18"/>
                  </a:cubicBezTo>
                  <a:cubicBezTo>
                    <a:pt x="6" y="19"/>
                    <a:pt x="7" y="19"/>
                    <a:pt x="8" y="19"/>
                  </a:cubicBezTo>
                  <a:cubicBezTo>
                    <a:pt x="9" y="18"/>
                    <a:pt x="9" y="17"/>
                    <a:pt x="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93"/>
            <p:cNvSpPr>
              <a:spLocks/>
            </p:cNvSpPr>
            <p:nvPr/>
          </p:nvSpPr>
          <p:spPr bwMode="auto">
            <a:xfrm>
              <a:off x="2119061" y="4004082"/>
              <a:ext cx="36512" cy="57150"/>
            </a:xfrm>
            <a:custGeom>
              <a:avLst/>
              <a:gdLst>
                <a:gd name="T0" fmla="*/ 18 w 19"/>
                <a:gd name="T1" fmla="*/ 31 h 31"/>
                <a:gd name="T2" fmla="*/ 16 w 19"/>
                <a:gd name="T3" fmla="*/ 30 h 31"/>
                <a:gd name="T4" fmla="*/ 17 w 19"/>
                <a:gd name="T5" fmla="*/ 17 h 31"/>
                <a:gd name="T6" fmla="*/ 15 w 19"/>
                <a:gd name="T7" fmla="*/ 11 h 31"/>
                <a:gd name="T8" fmla="*/ 12 w 19"/>
                <a:gd name="T9" fmla="*/ 11 h 31"/>
                <a:gd name="T10" fmla="*/ 11 w 19"/>
                <a:gd name="T11" fmla="*/ 14 h 31"/>
                <a:gd name="T12" fmla="*/ 10 w 19"/>
                <a:gd name="T13" fmla="*/ 27 h 31"/>
                <a:gd name="T14" fmla="*/ 8 w 19"/>
                <a:gd name="T15" fmla="*/ 25 h 31"/>
                <a:gd name="T16" fmla="*/ 9 w 19"/>
                <a:gd name="T17" fmla="*/ 12 h 31"/>
                <a:gd name="T18" fmla="*/ 7 w 19"/>
                <a:gd name="T19" fmla="*/ 6 h 31"/>
                <a:gd name="T20" fmla="*/ 4 w 19"/>
                <a:gd name="T21" fmla="*/ 6 h 31"/>
                <a:gd name="T22" fmla="*/ 3 w 19"/>
                <a:gd name="T23" fmla="*/ 9 h 31"/>
                <a:gd name="T24" fmla="*/ 2 w 19"/>
                <a:gd name="T25" fmla="*/ 22 h 31"/>
                <a:gd name="T26" fmla="*/ 0 w 19"/>
                <a:gd name="T27" fmla="*/ 21 h 31"/>
                <a:gd name="T28" fmla="*/ 2 w 19"/>
                <a:gd name="T29" fmla="*/ 0 h 31"/>
                <a:gd name="T30" fmla="*/ 4 w 19"/>
                <a:gd name="T31" fmla="*/ 1 h 31"/>
                <a:gd name="T32" fmla="*/ 3 w 19"/>
                <a:gd name="T33" fmla="*/ 4 h 31"/>
                <a:gd name="T34" fmla="*/ 8 w 19"/>
                <a:gd name="T35" fmla="*/ 3 h 31"/>
                <a:gd name="T36" fmla="*/ 10 w 19"/>
                <a:gd name="T37" fmla="*/ 5 h 31"/>
                <a:gd name="T38" fmla="*/ 11 w 19"/>
                <a:gd name="T39" fmla="*/ 9 h 31"/>
                <a:gd name="T40" fmla="*/ 15 w 19"/>
                <a:gd name="T41" fmla="*/ 8 h 31"/>
                <a:gd name="T42" fmla="*/ 19 w 19"/>
                <a:gd name="T43" fmla="*/ 16 h 31"/>
                <a:gd name="T44" fmla="*/ 18 w 19"/>
                <a:gd name="T4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" h="31">
                  <a:moveTo>
                    <a:pt x="18" y="31"/>
                  </a:moveTo>
                  <a:cubicBezTo>
                    <a:pt x="16" y="30"/>
                    <a:pt x="16" y="30"/>
                    <a:pt x="16" y="30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4"/>
                    <a:pt x="16" y="12"/>
                    <a:pt x="15" y="11"/>
                  </a:cubicBezTo>
                  <a:cubicBezTo>
                    <a:pt x="14" y="10"/>
                    <a:pt x="13" y="10"/>
                    <a:pt x="12" y="11"/>
                  </a:cubicBezTo>
                  <a:cubicBezTo>
                    <a:pt x="12" y="11"/>
                    <a:pt x="11" y="12"/>
                    <a:pt x="11" y="14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9"/>
                    <a:pt x="9" y="7"/>
                    <a:pt x="7" y="6"/>
                  </a:cubicBezTo>
                  <a:cubicBezTo>
                    <a:pt x="6" y="5"/>
                    <a:pt x="5" y="5"/>
                    <a:pt x="4" y="6"/>
                  </a:cubicBezTo>
                  <a:cubicBezTo>
                    <a:pt x="4" y="7"/>
                    <a:pt x="3" y="8"/>
                    <a:pt x="3" y="9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2"/>
                    <a:pt x="8" y="3"/>
                  </a:cubicBezTo>
                  <a:cubicBezTo>
                    <a:pt x="9" y="4"/>
                    <a:pt x="9" y="5"/>
                    <a:pt x="10" y="5"/>
                  </a:cubicBezTo>
                  <a:cubicBezTo>
                    <a:pt x="10" y="6"/>
                    <a:pt x="11" y="8"/>
                    <a:pt x="11" y="9"/>
                  </a:cubicBezTo>
                  <a:cubicBezTo>
                    <a:pt x="12" y="7"/>
                    <a:pt x="14" y="7"/>
                    <a:pt x="15" y="8"/>
                  </a:cubicBezTo>
                  <a:cubicBezTo>
                    <a:pt x="18" y="10"/>
                    <a:pt x="19" y="12"/>
                    <a:pt x="19" y="16"/>
                  </a:cubicBezTo>
                  <a:lnTo>
                    <a:pt x="18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94"/>
            <p:cNvSpPr>
              <a:spLocks noEditPoints="1"/>
            </p:cNvSpPr>
            <p:nvPr/>
          </p:nvSpPr>
          <p:spPr bwMode="auto">
            <a:xfrm>
              <a:off x="2157161" y="4027895"/>
              <a:ext cx="25400" cy="53975"/>
            </a:xfrm>
            <a:custGeom>
              <a:avLst/>
              <a:gdLst>
                <a:gd name="T0" fmla="*/ 14 w 14"/>
                <a:gd name="T1" fmla="*/ 17 h 29"/>
                <a:gd name="T2" fmla="*/ 12 w 14"/>
                <a:gd name="T3" fmla="*/ 24 h 29"/>
                <a:gd name="T4" fmla="*/ 7 w 14"/>
                <a:gd name="T5" fmla="*/ 25 h 29"/>
                <a:gd name="T6" fmla="*/ 5 w 14"/>
                <a:gd name="T7" fmla="*/ 23 h 29"/>
                <a:gd name="T8" fmla="*/ 3 w 14"/>
                <a:gd name="T9" fmla="*/ 19 h 29"/>
                <a:gd name="T10" fmla="*/ 2 w 14"/>
                <a:gd name="T11" fmla="*/ 29 h 29"/>
                <a:gd name="T12" fmla="*/ 0 w 14"/>
                <a:gd name="T13" fmla="*/ 28 h 29"/>
                <a:gd name="T14" fmla="*/ 3 w 14"/>
                <a:gd name="T15" fmla="*/ 0 h 29"/>
                <a:gd name="T16" fmla="*/ 5 w 14"/>
                <a:gd name="T17" fmla="*/ 1 h 29"/>
                <a:gd name="T18" fmla="*/ 4 w 14"/>
                <a:gd name="T19" fmla="*/ 4 h 29"/>
                <a:gd name="T20" fmla="*/ 9 w 14"/>
                <a:gd name="T21" fmla="*/ 3 h 29"/>
                <a:gd name="T22" fmla="*/ 13 w 14"/>
                <a:gd name="T23" fmla="*/ 9 h 29"/>
                <a:gd name="T24" fmla="*/ 14 w 14"/>
                <a:gd name="T25" fmla="*/ 17 h 29"/>
                <a:gd name="T26" fmla="*/ 11 w 14"/>
                <a:gd name="T27" fmla="*/ 16 h 29"/>
                <a:gd name="T28" fmla="*/ 11 w 14"/>
                <a:gd name="T29" fmla="*/ 10 h 29"/>
                <a:gd name="T30" fmla="*/ 8 w 14"/>
                <a:gd name="T31" fmla="*/ 6 h 29"/>
                <a:gd name="T32" fmla="*/ 5 w 14"/>
                <a:gd name="T33" fmla="*/ 6 h 29"/>
                <a:gd name="T34" fmla="*/ 4 w 14"/>
                <a:gd name="T35" fmla="*/ 11 h 29"/>
                <a:gd name="T36" fmla="*/ 4 w 14"/>
                <a:gd name="T37" fmla="*/ 17 h 29"/>
                <a:gd name="T38" fmla="*/ 7 w 14"/>
                <a:gd name="T39" fmla="*/ 21 h 29"/>
                <a:gd name="T40" fmla="*/ 10 w 14"/>
                <a:gd name="T41" fmla="*/ 21 h 29"/>
                <a:gd name="T42" fmla="*/ 11 w 14"/>
                <a:gd name="T43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" h="29">
                  <a:moveTo>
                    <a:pt x="14" y="17"/>
                  </a:moveTo>
                  <a:cubicBezTo>
                    <a:pt x="13" y="21"/>
                    <a:pt x="13" y="23"/>
                    <a:pt x="12" y="24"/>
                  </a:cubicBezTo>
                  <a:cubicBezTo>
                    <a:pt x="10" y="26"/>
                    <a:pt x="9" y="26"/>
                    <a:pt x="7" y="25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4" y="22"/>
                    <a:pt x="4" y="20"/>
                    <a:pt x="3" y="1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2"/>
                    <a:pt x="7" y="2"/>
                    <a:pt x="9" y="3"/>
                  </a:cubicBezTo>
                  <a:cubicBezTo>
                    <a:pt x="11" y="4"/>
                    <a:pt x="12" y="6"/>
                    <a:pt x="13" y="9"/>
                  </a:cubicBezTo>
                  <a:cubicBezTo>
                    <a:pt x="14" y="12"/>
                    <a:pt x="14" y="14"/>
                    <a:pt x="14" y="17"/>
                  </a:cubicBezTo>
                  <a:close/>
                  <a:moveTo>
                    <a:pt x="11" y="16"/>
                  </a:moveTo>
                  <a:cubicBezTo>
                    <a:pt x="12" y="14"/>
                    <a:pt x="12" y="12"/>
                    <a:pt x="11" y="10"/>
                  </a:cubicBezTo>
                  <a:cubicBezTo>
                    <a:pt x="10" y="8"/>
                    <a:pt x="10" y="7"/>
                    <a:pt x="8" y="6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8"/>
                    <a:pt x="4" y="9"/>
                    <a:pt x="4" y="11"/>
                  </a:cubicBezTo>
                  <a:cubicBezTo>
                    <a:pt x="4" y="14"/>
                    <a:pt x="4" y="16"/>
                    <a:pt x="4" y="17"/>
                  </a:cubicBezTo>
                  <a:cubicBezTo>
                    <a:pt x="5" y="19"/>
                    <a:pt x="6" y="21"/>
                    <a:pt x="7" y="21"/>
                  </a:cubicBezTo>
                  <a:cubicBezTo>
                    <a:pt x="8" y="22"/>
                    <a:pt x="9" y="22"/>
                    <a:pt x="10" y="21"/>
                  </a:cubicBezTo>
                  <a:cubicBezTo>
                    <a:pt x="11" y="20"/>
                    <a:pt x="11" y="18"/>
                    <a:pt x="1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95"/>
            <p:cNvSpPr>
              <a:spLocks/>
            </p:cNvSpPr>
            <p:nvPr/>
          </p:nvSpPr>
          <p:spPr bwMode="auto">
            <a:xfrm>
              <a:off x="2185736" y="4029482"/>
              <a:ext cx="7937" cy="55563"/>
            </a:xfrm>
            <a:custGeom>
              <a:avLst/>
              <a:gdLst>
                <a:gd name="T0" fmla="*/ 2 w 5"/>
                <a:gd name="T1" fmla="*/ 35 h 35"/>
                <a:gd name="T2" fmla="*/ 0 w 5"/>
                <a:gd name="T3" fmla="*/ 33 h 35"/>
                <a:gd name="T4" fmla="*/ 3 w 5"/>
                <a:gd name="T5" fmla="*/ 0 h 35"/>
                <a:gd name="T6" fmla="*/ 5 w 5"/>
                <a:gd name="T7" fmla="*/ 1 h 35"/>
                <a:gd name="T8" fmla="*/ 2 w 5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5">
                  <a:moveTo>
                    <a:pt x="2" y="35"/>
                  </a:moveTo>
                  <a:lnTo>
                    <a:pt x="0" y="33"/>
                  </a:lnTo>
                  <a:lnTo>
                    <a:pt x="3" y="0"/>
                  </a:lnTo>
                  <a:lnTo>
                    <a:pt x="5" y="1"/>
                  </a:lnTo>
                  <a:lnTo>
                    <a:pt x="2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96"/>
            <p:cNvSpPr>
              <a:spLocks noEditPoints="1"/>
            </p:cNvSpPr>
            <p:nvPr/>
          </p:nvSpPr>
          <p:spPr bwMode="auto">
            <a:xfrm>
              <a:off x="2196849" y="4054882"/>
              <a:ext cx="22225" cy="42863"/>
            </a:xfrm>
            <a:custGeom>
              <a:avLst/>
              <a:gdLst>
                <a:gd name="T0" fmla="*/ 11 w 12"/>
                <a:gd name="T1" fmla="*/ 16 h 23"/>
                <a:gd name="T2" fmla="*/ 2 w 12"/>
                <a:gd name="T3" fmla="*/ 10 h 23"/>
                <a:gd name="T4" fmla="*/ 2 w 12"/>
                <a:gd name="T5" fmla="*/ 16 h 23"/>
                <a:gd name="T6" fmla="*/ 5 w 12"/>
                <a:gd name="T7" fmla="*/ 19 h 23"/>
                <a:gd name="T8" fmla="*/ 9 w 12"/>
                <a:gd name="T9" fmla="*/ 17 h 23"/>
                <a:gd name="T10" fmla="*/ 11 w 12"/>
                <a:gd name="T11" fmla="*/ 19 h 23"/>
                <a:gd name="T12" fmla="*/ 9 w 12"/>
                <a:gd name="T13" fmla="*/ 23 h 23"/>
                <a:gd name="T14" fmla="*/ 5 w 12"/>
                <a:gd name="T15" fmla="*/ 22 h 23"/>
                <a:gd name="T16" fmla="*/ 1 w 12"/>
                <a:gd name="T17" fmla="*/ 16 h 23"/>
                <a:gd name="T18" fmla="*/ 0 w 12"/>
                <a:gd name="T19" fmla="*/ 8 h 23"/>
                <a:gd name="T20" fmla="*/ 2 w 12"/>
                <a:gd name="T21" fmla="*/ 1 h 23"/>
                <a:gd name="T22" fmla="*/ 7 w 12"/>
                <a:gd name="T23" fmla="*/ 1 h 23"/>
                <a:gd name="T24" fmla="*/ 11 w 12"/>
                <a:gd name="T25" fmla="*/ 7 h 23"/>
                <a:gd name="T26" fmla="*/ 11 w 12"/>
                <a:gd name="T27" fmla="*/ 16 h 23"/>
                <a:gd name="T28" fmla="*/ 9 w 12"/>
                <a:gd name="T29" fmla="*/ 12 h 23"/>
                <a:gd name="T30" fmla="*/ 9 w 12"/>
                <a:gd name="T31" fmla="*/ 7 h 23"/>
                <a:gd name="T32" fmla="*/ 6 w 12"/>
                <a:gd name="T33" fmla="*/ 4 h 23"/>
                <a:gd name="T34" fmla="*/ 4 w 12"/>
                <a:gd name="T35" fmla="*/ 4 h 23"/>
                <a:gd name="T36" fmla="*/ 2 w 12"/>
                <a:gd name="T37" fmla="*/ 7 h 23"/>
                <a:gd name="T38" fmla="*/ 9 w 12"/>
                <a:gd name="T39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3">
                  <a:moveTo>
                    <a:pt x="11" y="16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2"/>
                    <a:pt x="2" y="14"/>
                    <a:pt x="2" y="16"/>
                  </a:cubicBezTo>
                  <a:cubicBezTo>
                    <a:pt x="3" y="17"/>
                    <a:pt x="4" y="18"/>
                    <a:pt x="5" y="19"/>
                  </a:cubicBezTo>
                  <a:cubicBezTo>
                    <a:pt x="7" y="20"/>
                    <a:pt x="8" y="20"/>
                    <a:pt x="9" y="17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1"/>
                    <a:pt x="10" y="22"/>
                    <a:pt x="9" y="23"/>
                  </a:cubicBezTo>
                  <a:cubicBezTo>
                    <a:pt x="8" y="23"/>
                    <a:pt x="6" y="23"/>
                    <a:pt x="5" y="22"/>
                  </a:cubicBezTo>
                  <a:cubicBezTo>
                    <a:pt x="3" y="21"/>
                    <a:pt x="2" y="19"/>
                    <a:pt x="1" y="16"/>
                  </a:cubicBezTo>
                  <a:cubicBezTo>
                    <a:pt x="0" y="14"/>
                    <a:pt x="0" y="11"/>
                    <a:pt x="0" y="8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5" y="0"/>
                    <a:pt x="7" y="1"/>
                  </a:cubicBezTo>
                  <a:cubicBezTo>
                    <a:pt x="9" y="2"/>
                    <a:pt x="10" y="4"/>
                    <a:pt x="11" y="7"/>
                  </a:cubicBezTo>
                  <a:cubicBezTo>
                    <a:pt x="11" y="10"/>
                    <a:pt x="12" y="13"/>
                    <a:pt x="11" y="16"/>
                  </a:cubicBezTo>
                  <a:close/>
                  <a:moveTo>
                    <a:pt x="9" y="12"/>
                  </a:moveTo>
                  <a:cubicBezTo>
                    <a:pt x="10" y="10"/>
                    <a:pt x="9" y="8"/>
                    <a:pt x="9" y="7"/>
                  </a:cubicBezTo>
                  <a:cubicBezTo>
                    <a:pt x="8" y="5"/>
                    <a:pt x="7" y="4"/>
                    <a:pt x="6" y="4"/>
                  </a:cubicBezTo>
                  <a:cubicBezTo>
                    <a:pt x="5" y="3"/>
                    <a:pt x="4" y="3"/>
                    <a:pt x="4" y="4"/>
                  </a:cubicBezTo>
                  <a:cubicBezTo>
                    <a:pt x="3" y="4"/>
                    <a:pt x="2" y="6"/>
                    <a:pt x="2" y="7"/>
                  </a:cubicBezTo>
                  <a:lnTo>
                    <a:pt x="9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97"/>
            <p:cNvSpPr>
              <a:spLocks/>
            </p:cNvSpPr>
            <p:nvPr/>
          </p:nvSpPr>
          <p:spPr bwMode="auto">
            <a:xfrm>
              <a:off x="2239711" y="4065995"/>
              <a:ext cx="12700" cy="55563"/>
            </a:xfrm>
            <a:custGeom>
              <a:avLst/>
              <a:gdLst>
                <a:gd name="T0" fmla="*/ 5 w 7"/>
                <a:gd name="T1" fmla="*/ 30 h 30"/>
                <a:gd name="T2" fmla="*/ 3 w 7"/>
                <a:gd name="T3" fmla="*/ 29 h 30"/>
                <a:gd name="T4" fmla="*/ 1 w 7"/>
                <a:gd name="T5" fmla="*/ 27 h 30"/>
                <a:gd name="T6" fmla="*/ 1 w 7"/>
                <a:gd name="T7" fmla="*/ 22 h 30"/>
                <a:gd name="T8" fmla="*/ 2 w 7"/>
                <a:gd name="T9" fmla="*/ 10 h 30"/>
                <a:gd name="T10" fmla="*/ 0 w 7"/>
                <a:gd name="T11" fmla="*/ 8 h 30"/>
                <a:gd name="T12" fmla="*/ 0 w 7"/>
                <a:gd name="T13" fmla="*/ 5 h 30"/>
                <a:gd name="T14" fmla="*/ 2 w 7"/>
                <a:gd name="T15" fmla="*/ 7 h 30"/>
                <a:gd name="T16" fmla="*/ 3 w 7"/>
                <a:gd name="T17" fmla="*/ 0 h 30"/>
                <a:gd name="T18" fmla="*/ 5 w 7"/>
                <a:gd name="T19" fmla="*/ 2 h 30"/>
                <a:gd name="T20" fmla="*/ 4 w 7"/>
                <a:gd name="T21" fmla="*/ 8 h 30"/>
                <a:gd name="T22" fmla="*/ 7 w 7"/>
                <a:gd name="T23" fmla="*/ 9 h 30"/>
                <a:gd name="T24" fmla="*/ 6 w 7"/>
                <a:gd name="T25" fmla="*/ 12 h 30"/>
                <a:gd name="T26" fmla="*/ 4 w 7"/>
                <a:gd name="T27" fmla="*/ 11 h 30"/>
                <a:gd name="T28" fmla="*/ 3 w 7"/>
                <a:gd name="T29" fmla="*/ 23 h 30"/>
                <a:gd name="T30" fmla="*/ 3 w 7"/>
                <a:gd name="T31" fmla="*/ 25 h 30"/>
                <a:gd name="T32" fmla="*/ 4 w 7"/>
                <a:gd name="T33" fmla="*/ 26 h 30"/>
                <a:gd name="T34" fmla="*/ 5 w 7"/>
                <a:gd name="T35" fmla="*/ 27 h 30"/>
                <a:gd name="T36" fmla="*/ 5 w 7"/>
                <a:gd name="T3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30">
                  <a:moveTo>
                    <a:pt x="5" y="30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28"/>
                    <a:pt x="1" y="27"/>
                    <a:pt x="1" y="27"/>
                  </a:cubicBezTo>
                  <a:cubicBezTo>
                    <a:pt x="1" y="26"/>
                    <a:pt x="1" y="24"/>
                    <a:pt x="1" y="22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5"/>
                    <a:pt x="3" y="25"/>
                  </a:cubicBezTo>
                  <a:cubicBezTo>
                    <a:pt x="3" y="26"/>
                    <a:pt x="4" y="26"/>
                    <a:pt x="4" y="26"/>
                  </a:cubicBezTo>
                  <a:cubicBezTo>
                    <a:pt x="5" y="27"/>
                    <a:pt x="5" y="27"/>
                    <a:pt x="5" y="27"/>
                  </a:cubicBezTo>
                  <a:lnTo>
                    <a:pt x="5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98"/>
            <p:cNvSpPr>
              <a:spLocks noEditPoints="1"/>
            </p:cNvSpPr>
            <p:nvPr/>
          </p:nvSpPr>
          <p:spPr bwMode="auto">
            <a:xfrm>
              <a:off x="2252411" y="4088220"/>
              <a:ext cx="22225" cy="44450"/>
            </a:xfrm>
            <a:custGeom>
              <a:avLst/>
              <a:gdLst>
                <a:gd name="T0" fmla="*/ 12 w 12"/>
                <a:gd name="T1" fmla="*/ 17 h 24"/>
                <a:gd name="T2" fmla="*/ 3 w 12"/>
                <a:gd name="T3" fmla="*/ 11 h 24"/>
                <a:gd name="T4" fmla="*/ 3 w 12"/>
                <a:gd name="T5" fmla="*/ 16 h 24"/>
                <a:gd name="T6" fmla="*/ 6 w 12"/>
                <a:gd name="T7" fmla="*/ 20 h 24"/>
                <a:gd name="T8" fmla="*/ 9 w 12"/>
                <a:gd name="T9" fmla="*/ 18 h 24"/>
                <a:gd name="T10" fmla="*/ 12 w 12"/>
                <a:gd name="T11" fmla="*/ 19 h 24"/>
                <a:gd name="T12" fmla="*/ 9 w 12"/>
                <a:gd name="T13" fmla="*/ 23 h 24"/>
                <a:gd name="T14" fmla="*/ 6 w 12"/>
                <a:gd name="T15" fmla="*/ 23 h 24"/>
                <a:gd name="T16" fmla="*/ 1 w 12"/>
                <a:gd name="T17" fmla="*/ 17 h 24"/>
                <a:gd name="T18" fmla="*/ 0 w 12"/>
                <a:gd name="T19" fmla="*/ 9 h 24"/>
                <a:gd name="T20" fmla="*/ 3 w 12"/>
                <a:gd name="T21" fmla="*/ 2 h 24"/>
                <a:gd name="T22" fmla="*/ 7 w 12"/>
                <a:gd name="T23" fmla="*/ 2 h 24"/>
                <a:gd name="T24" fmla="*/ 11 w 12"/>
                <a:gd name="T25" fmla="*/ 8 h 24"/>
                <a:gd name="T26" fmla="*/ 12 w 12"/>
                <a:gd name="T27" fmla="*/ 17 h 24"/>
                <a:gd name="T28" fmla="*/ 10 w 12"/>
                <a:gd name="T29" fmla="*/ 12 h 24"/>
                <a:gd name="T30" fmla="*/ 9 w 12"/>
                <a:gd name="T31" fmla="*/ 8 h 24"/>
                <a:gd name="T32" fmla="*/ 7 w 12"/>
                <a:gd name="T33" fmla="*/ 4 h 24"/>
                <a:gd name="T34" fmla="*/ 4 w 12"/>
                <a:gd name="T35" fmla="*/ 5 h 24"/>
                <a:gd name="T36" fmla="*/ 3 w 12"/>
                <a:gd name="T37" fmla="*/ 8 h 24"/>
                <a:gd name="T38" fmla="*/ 10 w 12"/>
                <a:gd name="T39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" h="24">
                  <a:moveTo>
                    <a:pt x="12" y="17"/>
                  </a:moveTo>
                  <a:cubicBezTo>
                    <a:pt x="3" y="11"/>
                    <a:pt x="3" y="11"/>
                    <a:pt x="3" y="11"/>
                  </a:cubicBezTo>
                  <a:cubicBezTo>
                    <a:pt x="2" y="13"/>
                    <a:pt x="3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1" y="21"/>
                    <a:pt x="10" y="23"/>
                    <a:pt x="9" y="23"/>
                  </a:cubicBezTo>
                  <a:cubicBezTo>
                    <a:pt x="8" y="24"/>
                    <a:pt x="7" y="24"/>
                    <a:pt x="6" y="23"/>
                  </a:cubicBezTo>
                  <a:cubicBezTo>
                    <a:pt x="4" y="22"/>
                    <a:pt x="2" y="20"/>
                    <a:pt x="1" y="17"/>
                  </a:cubicBezTo>
                  <a:cubicBezTo>
                    <a:pt x="0" y="15"/>
                    <a:pt x="0" y="12"/>
                    <a:pt x="0" y="9"/>
                  </a:cubicBezTo>
                  <a:cubicBezTo>
                    <a:pt x="1" y="5"/>
                    <a:pt x="2" y="3"/>
                    <a:pt x="3" y="2"/>
                  </a:cubicBezTo>
                  <a:cubicBezTo>
                    <a:pt x="4" y="1"/>
                    <a:pt x="6" y="0"/>
                    <a:pt x="7" y="2"/>
                  </a:cubicBezTo>
                  <a:cubicBezTo>
                    <a:pt x="9" y="3"/>
                    <a:pt x="11" y="5"/>
                    <a:pt x="11" y="8"/>
                  </a:cubicBezTo>
                  <a:cubicBezTo>
                    <a:pt x="12" y="11"/>
                    <a:pt x="12" y="14"/>
                    <a:pt x="12" y="17"/>
                  </a:cubicBezTo>
                  <a:close/>
                  <a:moveTo>
                    <a:pt x="10" y="12"/>
                  </a:moveTo>
                  <a:cubicBezTo>
                    <a:pt x="10" y="11"/>
                    <a:pt x="10" y="9"/>
                    <a:pt x="9" y="8"/>
                  </a:cubicBezTo>
                  <a:cubicBezTo>
                    <a:pt x="9" y="6"/>
                    <a:pt x="8" y="5"/>
                    <a:pt x="7" y="4"/>
                  </a:cubicBezTo>
                  <a:cubicBezTo>
                    <a:pt x="6" y="4"/>
                    <a:pt x="5" y="4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lnTo>
                    <a:pt x="1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99"/>
            <p:cNvSpPr>
              <a:spLocks/>
            </p:cNvSpPr>
            <p:nvPr/>
          </p:nvSpPr>
          <p:spPr bwMode="auto">
            <a:xfrm>
              <a:off x="2274636" y="4099332"/>
              <a:ext cx="25400" cy="52388"/>
            </a:xfrm>
            <a:custGeom>
              <a:avLst/>
              <a:gdLst>
                <a:gd name="T0" fmla="*/ 15 w 16"/>
                <a:gd name="T1" fmla="*/ 33 h 33"/>
                <a:gd name="T2" fmla="*/ 11 w 16"/>
                <a:gd name="T3" fmla="*/ 31 h 33"/>
                <a:gd name="T4" fmla="*/ 9 w 16"/>
                <a:gd name="T5" fmla="*/ 19 h 33"/>
                <a:gd name="T6" fmla="*/ 4 w 16"/>
                <a:gd name="T7" fmla="*/ 26 h 33"/>
                <a:gd name="T8" fmla="*/ 0 w 16"/>
                <a:gd name="T9" fmla="*/ 24 h 33"/>
                <a:gd name="T10" fmla="*/ 7 w 16"/>
                <a:gd name="T11" fmla="*/ 15 h 33"/>
                <a:gd name="T12" fmla="*/ 3 w 16"/>
                <a:gd name="T13" fmla="*/ 0 h 33"/>
                <a:gd name="T14" fmla="*/ 6 w 16"/>
                <a:gd name="T15" fmla="*/ 2 h 33"/>
                <a:gd name="T16" fmla="*/ 9 w 16"/>
                <a:gd name="T17" fmla="*/ 13 h 33"/>
                <a:gd name="T18" fmla="*/ 13 w 16"/>
                <a:gd name="T19" fmla="*/ 7 h 33"/>
                <a:gd name="T20" fmla="*/ 16 w 16"/>
                <a:gd name="T21" fmla="*/ 8 h 33"/>
                <a:gd name="T22" fmla="*/ 10 w 16"/>
                <a:gd name="T23" fmla="*/ 17 h 33"/>
                <a:gd name="T24" fmla="*/ 15 w 16"/>
                <a:gd name="T2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33">
                  <a:moveTo>
                    <a:pt x="15" y="33"/>
                  </a:moveTo>
                  <a:lnTo>
                    <a:pt x="11" y="31"/>
                  </a:lnTo>
                  <a:lnTo>
                    <a:pt x="9" y="19"/>
                  </a:lnTo>
                  <a:lnTo>
                    <a:pt x="4" y="26"/>
                  </a:lnTo>
                  <a:lnTo>
                    <a:pt x="0" y="24"/>
                  </a:lnTo>
                  <a:lnTo>
                    <a:pt x="7" y="15"/>
                  </a:lnTo>
                  <a:lnTo>
                    <a:pt x="3" y="0"/>
                  </a:lnTo>
                  <a:lnTo>
                    <a:pt x="6" y="2"/>
                  </a:lnTo>
                  <a:lnTo>
                    <a:pt x="9" y="13"/>
                  </a:lnTo>
                  <a:lnTo>
                    <a:pt x="13" y="7"/>
                  </a:lnTo>
                  <a:lnTo>
                    <a:pt x="16" y="8"/>
                  </a:lnTo>
                  <a:lnTo>
                    <a:pt x="10" y="17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100"/>
            <p:cNvSpPr>
              <a:spLocks/>
            </p:cNvSpPr>
            <p:nvPr/>
          </p:nvSpPr>
          <p:spPr bwMode="auto">
            <a:xfrm>
              <a:off x="2301624" y="4105682"/>
              <a:ext cx="12700" cy="53975"/>
            </a:xfrm>
            <a:custGeom>
              <a:avLst/>
              <a:gdLst>
                <a:gd name="T0" fmla="*/ 5 w 7"/>
                <a:gd name="T1" fmla="*/ 29 h 29"/>
                <a:gd name="T2" fmla="*/ 4 w 7"/>
                <a:gd name="T3" fmla="*/ 28 h 29"/>
                <a:gd name="T4" fmla="*/ 1 w 7"/>
                <a:gd name="T5" fmla="*/ 26 h 29"/>
                <a:gd name="T6" fmla="*/ 1 w 7"/>
                <a:gd name="T7" fmla="*/ 22 h 29"/>
                <a:gd name="T8" fmla="*/ 2 w 7"/>
                <a:gd name="T9" fmla="*/ 9 h 29"/>
                <a:gd name="T10" fmla="*/ 0 w 7"/>
                <a:gd name="T11" fmla="*/ 8 h 29"/>
                <a:gd name="T12" fmla="*/ 0 w 7"/>
                <a:gd name="T13" fmla="*/ 5 h 29"/>
                <a:gd name="T14" fmla="*/ 3 w 7"/>
                <a:gd name="T15" fmla="*/ 6 h 29"/>
                <a:gd name="T16" fmla="*/ 3 w 7"/>
                <a:gd name="T17" fmla="*/ 0 h 29"/>
                <a:gd name="T18" fmla="*/ 5 w 7"/>
                <a:gd name="T19" fmla="*/ 1 h 29"/>
                <a:gd name="T20" fmla="*/ 5 w 7"/>
                <a:gd name="T21" fmla="*/ 7 h 29"/>
                <a:gd name="T22" fmla="*/ 7 w 7"/>
                <a:gd name="T23" fmla="*/ 9 h 29"/>
                <a:gd name="T24" fmla="*/ 7 w 7"/>
                <a:gd name="T25" fmla="*/ 12 h 29"/>
                <a:gd name="T26" fmla="*/ 4 w 7"/>
                <a:gd name="T27" fmla="*/ 10 h 29"/>
                <a:gd name="T28" fmla="*/ 3 w 7"/>
                <a:gd name="T29" fmla="*/ 23 h 29"/>
                <a:gd name="T30" fmla="*/ 3 w 7"/>
                <a:gd name="T31" fmla="*/ 25 h 29"/>
                <a:gd name="T32" fmla="*/ 5 w 7"/>
                <a:gd name="T33" fmla="*/ 26 h 29"/>
                <a:gd name="T34" fmla="*/ 6 w 7"/>
                <a:gd name="T35" fmla="*/ 26 h 29"/>
                <a:gd name="T36" fmla="*/ 5 w 7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" h="29">
                  <a:moveTo>
                    <a:pt x="5" y="29"/>
                  </a:move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2" y="27"/>
                    <a:pt x="1" y="26"/>
                  </a:cubicBezTo>
                  <a:cubicBezTo>
                    <a:pt x="1" y="25"/>
                    <a:pt x="1" y="24"/>
                    <a:pt x="1" y="22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5"/>
                  </a:cubicBezTo>
                  <a:cubicBezTo>
                    <a:pt x="4" y="25"/>
                    <a:pt x="4" y="25"/>
                    <a:pt x="5" y="26"/>
                  </a:cubicBezTo>
                  <a:cubicBezTo>
                    <a:pt x="6" y="26"/>
                    <a:pt x="6" y="26"/>
                    <a:pt x="6" y="26"/>
                  </a:cubicBezTo>
                  <a:lnTo>
                    <a:pt x="5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50" name="TextBox 149"/>
          <p:cNvSpPr txBox="1"/>
          <p:nvPr/>
        </p:nvSpPr>
        <p:spPr>
          <a:xfrm>
            <a:off x="1092200" y="4503541"/>
            <a:ext cx="7975600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Some clients do not understand that you cannot have immediate success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Reverse engineering is at the heart of SEO so you have to like this process</a:t>
            </a:r>
          </a:p>
          <a:p>
            <a:pPr marL="342900" indent="-342900">
              <a:lnSpc>
                <a:spcPct val="150000"/>
              </a:lnSpc>
              <a:buClr>
                <a:schemeClr val="accent2"/>
              </a:buClr>
              <a:buFont typeface="Courier New"/>
              <a:buChar char="o"/>
            </a:pPr>
            <a:r>
              <a:rPr lang="en-US" dirty="0" smtClean="0">
                <a:solidFill>
                  <a:schemeClr val="tx2"/>
                </a:solidFill>
              </a:rPr>
              <a:t>Great SEO requires content, so</a:t>
            </a:r>
            <a:r>
              <a:rPr lang="en-US" dirty="0" smtClean="0">
                <a:solidFill>
                  <a:schemeClr val="tx2"/>
                </a:solidFill>
              </a:rPr>
              <a:t> you </a:t>
            </a:r>
            <a:r>
              <a:rPr lang="en-US" dirty="0" smtClean="0">
                <a:solidFill>
                  <a:schemeClr val="tx2"/>
                </a:solidFill>
              </a:rPr>
              <a:t>need active client participation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6713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>
            <a:spLocks/>
          </p:cNvSpPr>
          <p:nvPr/>
        </p:nvSpPr>
        <p:spPr bwMode="auto">
          <a:xfrm>
            <a:off x="784226" y="-323229"/>
            <a:ext cx="3779838" cy="7974013"/>
          </a:xfrm>
          <a:custGeom>
            <a:avLst/>
            <a:gdLst>
              <a:gd name="T0" fmla="*/ 1843 w 1884"/>
              <a:gd name="T1" fmla="*/ 3474 h 3636"/>
              <a:gd name="T2" fmla="*/ 78 w 1884"/>
              <a:gd name="T3" fmla="*/ 3540 h 3636"/>
              <a:gd name="T4" fmla="*/ 0 w 1884"/>
              <a:gd name="T5" fmla="*/ 0 h 3636"/>
              <a:gd name="T6" fmla="*/ 1332 w 1884"/>
              <a:gd name="T7" fmla="*/ 114 h 3636"/>
              <a:gd name="T8" fmla="*/ 1524 w 1884"/>
              <a:gd name="T9" fmla="*/ 1610 h 3636"/>
              <a:gd name="T10" fmla="*/ 1638 w 1884"/>
              <a:gd name="T11" fmla="*/ 1743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84" h="3636">
                <a:moveTo>
                  <a:pt x="1843" y="3474"/>
                </a:moveTo>
                <a:cubicBezTo>
                  <a:pt x="1884" y="3636"/>
                  <a:pt x="78" y="3540"/>
                  <a:pt x="78" y="3540"/>
                </a:cubicBezTo>
                <a:cubicBezTo>
                  <a:pt x="0" y="0"/>
                  <a:pt x="0" y="0"/>
                  <a:pt x="0" y="0"/>
                </a:cubicBezTo>
                <a:cubicBezTo>
                  <a:pt x="1332" y="114"/>
                  <a:pt x="1332" y="114"/>
                  <a:pt x="1332" y="114"/>
                </a:cubicBezTo>
                <a:cubicBezTo>
                  <a:pt x="1332" y="114"/>
                  <a:pt x="1486" y="1229"/>
                  <a:pt x="1524" y="1610"/>
                </a:cubicBezTo>
                <a:cubicBezTo>
                  <a:pt x="1524" y="1610"/>
                  <a:pt x="1616" y="1677"/>
                  <a:pt x="1638" y="174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-1390650" y="-327992"/>
            <a:ext cx="5745643" cy="7834906"/>
          </a:xfrm>
          <a:custGeom>
            <a:avLst/>
            <a:gdLst>
              <a:gd name="connsiteX0" fmla="*/ 0 w 5745643"/>
              <a:gd name="connsiteY0" fmla="*/ 0 h 7834906"/>
              <a:gd name="connsiteX1" fmla="*/ 3530601 w 5745643"/>
              <a:gd name="connsiteY1" fmla="*/ 0 h 7834906"/>
              <a:gd name="connsiteX2" fmla="*/ 3530601 w 5745643"/>
              <a:gd name="connsiteY2" fmla="*/ 139326 h 7834906"/>
              <a:gd name="connsiteX3" fmla="*/ 4755122 w 5745643"/>
              <a:gd name="connsiteY3" fmla="*/ 257998 h 7834906"/>
              <a:gd name="connsiteX4" fmla="*/ 5126308 w 5745643"/>
              <a:gd name="connsiteY4" fmla="*/ 3539488 h 7834906"/>
              <a:gd name="connsiteX5" fmla="*/ 5349020 w 5745643"/>
              <a:gd name="connsiteY5" fmla="*/ 3831225 h 7834906"/>
              <a:gd name="connsiteX6" fmla="*/ 5744283 w 5745643"/>
              <a:gd name="connsiteY6" fmla="*/ 7628190 h 7834906"/>
              <a:gd name="connsiteX7" fmla="*/ 2327363 w 5745643"/>
              <a:gd name="connsiteY7" fmla="*/ 7772961 h 7834906"/>
              <a:gd name="connsiteX8" fmla="*/ 2326196 w 5745643"/>
              <a:gd name="connsiteY8" fmla="*/ 7713529 h 7834906"/>
              <a:gd name="connsiteX9" fmla="*/ 0 w 5745643"/>
              <a:gd name="connsiteY9" fmla="*/ 7713529 h 7834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45643" h="7834906">
                <a:moveTo>
                  <a:pt x="0" y="0"/>
                </a:moveTo>
                <a:lnTo>
                  <a:pt x="3530601" y="0"/>
                </a:lnTo>
                <a:lnTo>
                  <a:pt x="3530601" y="139326"/>
                </a:lnTo>
                <a:lnTo>
                  <a:pt x="4755122" y="257998"/>
                </a:lnTo>
                <a:cubicBezTo>
                  <a:pt x="4755122" y="257998"/>
                  <a:pt x="5104237" y="2697181"/>
                  <a:pt x="5126308" y="3539488"/>
                </a:cubicBezTo>
                <a:cubicBezTo>
                  <a:pt x="5126308" y="3539488"/>
                  <a:pt x="5300866" y="3761033"/>
                  <a:pt x="5349020" y="3831225"/>
                </a:cubicBezTo>
                <a:cubicBezTo>
                  <a:pt x="5471411" y="4011093"/>
                  <a:pt x="5664026" y="7272841"/>
                  <a:pt x="5744283" y="7628190"/>
                </a:cubicBezTo>
                <a:cubicBezTo>
                  <a:pt x="5824539" y="7983538"/>
                  <a:pt x="2327363" y="7772961"/>
                  <a:pt x="2327363" y="7772961"/>
                </a:cubicBezTo>
                <a:lnTo>
                  <a:pt x="2326196" y="7713529"/>
                </a:lnTo>
                <a:lnTo>
                  <a:pt x="0" y="771352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3544889" y="3147046"/>
            <a:ext cx="446088" cy="404813"/>
          </a:xfrm>
          <a:custGeom>
            <a:avLst/>
            <a:gdLst>
              <a:gd name="T0" fmla="*/ 223 w 223"/>
              <a:gd name="T1" fmla="*/ 202 h 202"/>
              <a:gd name="T2" fmla="*/ 0 w 223"/>
              <a:gd name="T3" fmla="*/ 0 h 202"/>
              <a:gd name="T4" fmla="*/ 223 w 223"/>
              <a:gd name="T5" fmla="*/ 20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3" h="202">
                <a:moveTo>
                  <a:pt x="223" y="202"/>
                </a:moveTo>
                <a:cubicBezTo>
                  <a:pt x="223" y="202"/>
                  <a:pt x="176" y="102"/>
                  <a:pt x="0" y="0"/>
                </a:cubicBezTo>
                <a:cubicBezTo>
                  <a:pt x="0" y="0"/>
                  <a:pt x="191" y="18"/>
                  <a:pt x="223" y="20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1834357" y="5943427"/>
            <a:ext cx="1062038" cy="358775"/>
          </a:xfrm>
          <a:custGeom>
            <a:avLst/>
            <a:gdLst>
              <a:gd name="T0" fmla="*/ 0 w 529"/>
              <a:gd name="T1" fmla="*/ 129 h 179"/>
              <a:gd name="T2" fmla="*/ 260 w 529"/>
              <a:gd name="T3" fmla="*/ 40 h 179"/>
              <a:gd name="T4" fmla="*/ 529 w 529"/>
              <a:gd name="T5" fmla="*/ 179 h 179"/>
              <a:gd name="T6" fmla="*/ 0 w 529"/>
              <a:gd name="T7" fmla="*/ 129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9" h="179">
                <a:moveTo>
                  <a:pt x="0" y="129"/>
                </a:moveTo>
                <a:cubicBezTo>
                  <a:pt x="0" y="129"/>
                  <a:pt x="46" y="40"/>
                  <a:pt x="260" y="40"/>
                </a:cubicBezTo>
                <a:cubicBezTo>
                  <a:pt x="475" y="41"/>
                  <a:pt x="529" y="179"/>
                  <a:pt x="529" y="179"/>
                </a:cubicBezTo>
                <a:cubicBezTo>
                  <a:pt x="529" y="179"/>
                  <a:pt x="381" y="0"/>
                  <a:pt x="0" y="129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>
            <a:off x="986632" y="4938540"/>
            <a:ext cx="950913" cy="223838"/>
          </a:xfrm>
          <a:custGeom>
            <a:avLst/>
            <a:gdLst>
              <a:gd name="T0" fmla="*/ 0 w 474"/>
              <a:gd name="T1" fmla="*/ 112 h 112"/>
              <a:gd name="T2" fmla="*/ 234 w 474"/>
              <a:gd name="T3" fmla="*/ 26 h 112"/>
              <a:gd name="T4" fmla="*/ 474 w 474"/>
              <a:gd name="T5" fmla="*/ 112 h 112"/>
              <a:gd name="T6" fmla="*/ 0 w 474"/>
              <a:gd name="T7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4" h="112">
                <a:moveTo>
                  <a:pt x="0" y="112"/>
                </a:moveTo>
                <a:cubicBezTo>
                  <a:pt x="0" y="112"/>
                  <a:pt x="50" y="35"/>
                  <a:pt x="234" y="26"/>
                </a:cubicBezTo>
                <a:cubicBezTo>
                  <a:pt x="418" y="16"/>
                  <a:pt x="474" y="112"/>
                  <a:pt x="474" y="112"/>
                </a:cubicBezTo>
                <a:cubicBezTo>
                  <a:pt x="474" y="112"/>
                  <a:pt x="276" y="0"/>
                  <a:pt x="0" y="11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1137444" y="3324052"/>
            <a:ext cx="746125" cy="292100"/>
          </a:xfrm>
          <a:custGeom>
            <a:avLst/>
            <a:gdLst>
              <a:gd name="T0" fmla="*/ 0 w 372"/>
              <a:gd name="T1" fmla="*/ 145 h 145"/>
              <a:gd name="T2" fmla="*/ 206 w 372"/>
              <a:gd name="T3" fmla="*/ 37 h 145"/>
              <a:gd name="T4" fmla="*/ 372 w 372"/>
              <a:gd name="T5" fmla="*/ 125 h 145"/>
              <a:gd name="T6" fmla="*/ 0 w 372"/>
              <a:gd name="T7" fmla="*/ 14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145">
                <a:moveTo>
                  <a:pt x="0" y="145"/>
                </a:moveTo>
                <a:cubicBezTo>
                  <a:pt x="0" y="145"/>
                  <a:pt x="81" y="42"/>
                  <a:pt x="206" y="37"/>
                </a:cubicBezTo>
                <a:cubicBezTo>
                  <a:pt x="332" y="33"/>
                  <a:pt x="372" y="125"/>
                  <a:pt x="372" y="125"/>
                </a:cubicBezTo>
                <a:cubicBezTo>
                  <a:pt x="372" y="125"/>
                  <a:pt x="251" y="0"/>
                  <a:pt x="0" y="145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2194719" y="2198515"/>
            <a:ext cx="701675" cy="285750"/>
          </a:xfrm>
          <a:custGeom>
            <a:avLst/>
            <a:gdLst>
              <a:gd name="T0" fmla="*/ 0 w 350"/>
              <a:gd name="T1" fmla="*/ 142 h 142"/>
              <a:gd name="T2" fmla="*/ 350 w 350"/>
              <a:gd name="T3" fmla="*/ 142 h 142"/>
              <a:gd name="T4" fmla="*/ 0 w 350"/>
              <a:gd name="T5" fmla="*/ 142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0" h="142">
                <a:moveTo>
                  <a:pt x="0" y="142"/>
                </a:moveTo>
                <a:cubicBezTo>
                  <a:pt x="0" y="142"/>
                  <a:pt x="191" y="0"/>
                  <a:pt x="350" y="142"/>
                </a:cubicBezTo>
                <a:cubicBezTo>
                  <a:pt x="350" y="142"/>
                  <a:pt x="231" y="71"/>
                  <a:pt x="0" y="142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64717" y="2191768"/>
            <a:ext cx="1189038" cy="342900"/>
          </a:xfrm>
          <a:custGeom>
            <a:avLst/>
            <a:gdLst>
              <a:gd name="T0" fmla="*/ 0 w 593"/>
              <a:gd name="T1" fmla="*/ 171 h 171"/>
              <a:gd name="T2" fmla="*/ 308 w 593"/>
              <a:gd name="T3" fmla="*/ 55 h 171"/>
              <a:gd name="T4" fmla="*/ 593 w 593"/>
              <a:gd name="T5" fmla="*/ 171 h 171"/>
              <a:gd name="T6" fmla="*/ 0 w 593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" h="171">
                <a:moveTo>
                  <a:pt x="0" y="171"/>
                </a:moveTo>
                <a:cubicBezTo>
                  <a:pt x="0" y="171"/>
                  <a:pt x="100" y="61"/>
                  <a:pt x="308" y="55"/>
                </a:cubicBezTo>
                <a:cubicBezTo>
                  <a:pt x="516" y="49"/>
                  <a:pt x="593" y="171"/>
                  <a:pt x="593" y="171"/>
                </a:cubicBezTo>
                <a:cubicBezTo>
                  <a:pt x="593" y="171"/>
                  <a:pt x="340" y="0"/>
                  <a:pt x="0" y="171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6"/>
          <p:cNvSpPr>
            <a:spLocks/>
          </p:cNvSpPr>
          <p:nvPr/>
        </p:nvSpPr>
        <p:spPr bwMode="auto">
          <a:xfrm>
            <a:off x="1912144" y="1002161"/>
            <a:ext cx="441325" cy="127000"/>
          </a:xfrm>
          <a:custGeom>
            <a:avLst/>
            <a:gdLst>
              <a:gd name="T0" fmla="*/ 0 w 220"/>
              <a:gd name="T1" fmla="*/ 63 h 63"/>
              <a:gd name="T2" fmla="*/ 114 w 220"/>
              <a:gd name="T3" fmla="*/ 20 h 63"/>
              <a:gd name="T4" fmla="*/ 220 w 220"/>
              <a:gd name="T5" fmla="*/ 63 h 63"/>
              <a:gd name="T6" fmla="*/ 0 w 220"/>
              <a:gd name="T7" fmla="*/ 63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0" h="63">
                <a:moveTo>
                  <a:pt x="0" y="63"/>
                </a:moveTo>
                <a:cubicBezTo>
                  <a:pt x="0" y="63"/>
                  <a:pt x="37" y="22"/>
                  <a:pt x="114" y="20"/>
                </a:cubicBezTo>
                <a:cubicBezTo>
                  <a:pt x="191" y="18"/>
                  <a:pt x="220" y="63"/>
                  <a:pt x="220" y="63"/>
                </a:cubicBezTo>
                <a:cubicBezTo>
                  <a:pt x="220" y="63"/>
                  <a:pt x="126" y="0"/>
                  <a:pt x="0" y="63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315119" y="5049665"/>
            <a:ext cx="1241425" cy="355600"/>
          </a:xfrm>
          <a:custGeom>
            <a:avLst/>
            <a:gdLst>
              <a:gd name="T0" fmla="*/ 0 w 619"/>
              <a:gd name="T1" fmla="*/ 177 h 177"/>
              <a:gd name="T2" fmla="*/ 321 w 619"/>
              <a:gd name="T3" fmla="*/ 57 h 177"/>
              <a:gd name="T4" fmla="*/ 619 w 619"/>
              <a:gd name="T5" fmla="*/ 177 h 177"/>
              <a:gd name="T6" fmla="*/ 0 w 619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9" h="177">
                <a:moveTo>
                  <a:pt x="0" y="177"/>
                </a:moveTo>
                <a:cubicBezTo>
                  <a:pt x="0" y="177"/>
                  <a:pt x="104" y="63"/>
                  <a:pt x="321" y="57"/>
                </a:cubicBezTo>
                <a:cubicBezTo>
                  <a:pt x="538" y="50"/>
                  <a:pt x="619" y="177"/>
                  <a:pt x="619" y="177"/>
                </a:cubicBezTo>
                <a:cubicBezTo>
                  <a:pt x="619" y="177"/>
                  <a:pt x="355" y="0"/>
                  <a:pt x="0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3" name="Group 62"/>
          <p:cNvGrpSpPr/>
          <p:nvPr/>
        </p:nvGrpSpPr>
        <p:grpSpPr>
          <a:xfrm>
            <a:off x="1223169" y="2257252"/>
            <a:ext cx="2119313" cy="3779838"/>
            <a:chOff x="1223169" y="2257252"/>
            <a:chExt cx="2119313" cy="3779838"/>
          </a:xfrm>
        </p:grpSpPr>
        <p:sp>
          <p:nvSpPr>
            <p:cNvPr id="12" name="Freeform 49"/>
            <p:cNvSpPr>
              <a:spLocks/>
            </p:cNvSpPr>
            <p:nvPr/>
          </p:nvSpPr>
          <p:spPr bwMode="auto">
            <a:xfrm>
              <a:off x="1353344" y="3328815"/>
              <a:ext cx="387350" cy="295275"/>
            </a:xfrm>
            <a:custGeom>
              <a:avLst/>
              <a:gdLst>
                <a:gd name="T0" fmla="*/ 127 w 193"/>
                <a:gd name="T1" fmla="*/ 122 h 147"/>
                <a:gd name="T2" fmla="*/ 183 w 193"/>
                <a:gd name="T3" fmla="*/ 115 h 147"/>
                <a:gd name="T4" fmla="*/ 171 w 193"/>
                <a:gd name="T5" fmla="*/ 90 h 147"/>
                <a:gd name="T6" fmla="*/ 139 w 193"/>
                <a:gd name="T7" fmla="*/ 75 h 147"/>
                <a:gd name="T8" fmla="*/ 143 w 193"/>
                <a:gd name="T9" fmla="*/ 14 h 147"/>
                <a:gd name="T10" fmla="*/ 110 w 193"/>
                <a:gd name="T11" fmla="*/ 56 h 147"/>
                <a:gd name="T12" fmla="*/ 98 w 193"/>
                <a:gd name="T13" fmla="*/ 35 h 147"/>
                <a:gd name="T14" fmla="*/ 74 w 193"/>
                <a:gd name="T15" fmla="*/ 5 h 147"/>
                <a:gd name="T16" fmla="*/ 64 w 193"/>
                <a:gd name="T17" fmla="*/ 50 h 147"/>
                <a:gd name="T18" fmla="*/ 61 w 193"/>
                <a:gd name="T19" fmla="*/ 70 h 147"/>
                <a:gd name="T20" fmla="*/ 24 w 193"/>
                <a:gd name="T21" fmla="*/ 34 h 147"/>
                <a:gd name="T22" fmla="*/ 36 w 193"/>
                <a:gd name="T23" fmla="*/ 94 h 147"/>
                <a:gd name="T24" fmla="*/ 56 w 193"/>
                <a:gd name="T25" fmla="*/ 143 h 147"/>
                <a:gd name="T26" fmla="*/ 127 w 193"/>
                <a:gd name="T27" fmla="*/ 12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3" h="147">
                  <a:moveTo>
                    <a:pt x="127" y="122"/>
                  </a:moveTo>
                  <a:cubicBezTo>
                    <a:pt x="127" y="122"/>
                    <a:pt x="173" y="125"/>
                    <a:pt x="183" y="115"/>
                  </a:cubicBezTo>
                  <a:cubicBezTo>
                    <a:pt x="193" y="106"/>
                    <a:pt x="187" y="88"/>
                    <a:pt x="171" y="90"/>
                  </a:cubicBezTo>
                  <a:cubicBezTo>
                    <a:pt x="155" y="93"/>
                    <a:pt x="139" y="88"/>
                    <a:pt x="139" y="75"/>
                  </a:cubicBezTo>
                  <a:cubicBezTo>
                    <a:pt x="140" y="63"/>
                    <a:pt x="161" y="26"/>
                    <a:pt x="143" y="14"/>
                  </a:cubicBezTo>
                  <a:cubicBezTo>
                    <a:pt x="121" y="0"/>
                    <a:pt x="117" y="49"/>
                    <a:pt x="110" y="56"/>
                  </a:cubicBezTo>
                  <a:cubicBezTo>
                    <a:pt x="103" y="63"/>
                    <a:pt x="103" y="58"/>
                    <a:pt x="98" y="35"/>
                  </a:cubicBezTo>
                  <a:cubicBezTo>
                    <a:pt x="93" y="13"/>
                    <a:pt x="92" y="5"/>
                    <a:pt x="74" y="5"/>
                  </a:cubicBezTo>
                  <a:cubicBezTo>
                    <a:pt x="57" y="6"/>
                    <a:pt x="59" y="33"/>
                    <a:pt x="64" y="50"/>
                  </a:cubicBezTo>
                  <a:cubicBezTo>
                    <a:pt x="69" y="66"/>
                    <a:pt x="68" y="70"/>
                    <a:pt x="61" y="70"/>
                  </a:cubicBezTo>
                  <a:cubicBezTo>
                    <a:pt x="55" y="69"/>
                    <a:pt x="49" y="24"/>
                    <a:pt x="24" y="34"/>
                  </a:cubicBezTo>
                  <a:cubicBezTo>
                    <a:pt x="0" y="44"/>
                    <a:pt x="25" y="71"/>
                    <a:pt x="36" y="94"/>
                  </a:cubicBezTo>
                  <a:cubicBezTo>
                    <a:pt x="47" y="117"/>
                    <a:pt x="50" y="138"/>
                    <a:pt x="56" y="143"/>
                  </a:cubicBezTo>
                  <a:cubicBezTo>
                    <a:pt x="62" y="147"/>
                    <a:pt x="118" y="130"/>
                    <a:pt x="127" y="12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50"/>
            <p:cNvSpPr>
              <a:spLocks/>
            </p:cNvSpPr>
            <p:nvPr/>
          </p:nvSpPr>
          <p:spPr bwMode="auto">
            <a:xfrm>
              <a:off x="1445419" y="3535190"/>
              <a:ext cx="779463" cy="523875"/>
            </a:xfrm>
            <a:custGeom>
              <a:avLst/>
              <a:gdLst>
                <a:gd name="T0" fmla="*/ 361 w 388"/>
                <a:gd name="T1" fmla="*/ 117 h 261"/>
                <a:gd name="T2" fmla="*/ 170 w 388"/>
                <a:gd name="T3" fmla="*/ 195 h 261"/>
                <a:gd name="T4" fmla="*/ 105 w 388"/>
                <a:gd name="T5" fmla="*/ 19 h 261"/>
                <a:gd name="T6" fmla="*/ 0 w 388"/>
                <a:gd name="T7" fmla="*/ 36 h 261"/>
                <a:gd name="T8" fmla="*/ 153 w 388"/>
                <a:gd name="T9" fmla="*/ 246 h 261"/>
                <a:gd name="T10" fmla="*/ 373 w 388"/>
                <a:gd name="T11" fmla="*/ 155 h 261"/>
                <a:gd name="T12" fmla="*/ 361 w 388"/>
                <a:gd name="T13" fmla="*/ 11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8" h="261">
                  <a:moveTo>
                    <a:pt x="361" y="117"/>
                  </a:moveTo>
                  <a:cubicBezTo>
                    <a:pt x="328" y="120"/>
                    <a:pt x="247" y="224"/>
                    <a:pt x="170" y="195"/>
                  </a:cubicBezTo>
                  <a:cubicBezTo>
                    <a:pt x="92" y="166"/>
                    <a:pt x="105" y="19"/>
                    <a:pt x="105" y="19"/>
                  </a:cubicBezTo>
                  <a:cubicBezTo>
                    <a:pt x="105" y="19"/>
                    <a:pt x="39" y="0"/>
                    <a:pt x="0" y="36"/>
                  </a:cubicBezTo>
                  <a:cubicBezTo>
                    <a:pt x="0" y="36"/>
                    <a:pt x="27" y="231"/>
                    <a:pt x="153" y="246"/>
                  </a:cubicBezTo>
                  <a:cubicBezTo>
                    <a:pt x="279" y="261"/>
                    <a:pt x="362" y="178"/>
                    <a:pt x="373" y="155"/>
                  </a:cubicBezTo>
                  <a:cubicBezTo>
                    <a:pt x="383" y="131"/>
                    <a:pt x="388" y="114"/>
                    <a:pt x="361" y="11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1223169" y="4865515"/>
              <a:ext cx="434975" cy="157163"/>
            </a:xfrm>
            <a:custGeom>
              <a:avLst/>
              <a:gdLst>
                <a:gd name="T0" fmla="*/ 123 w 217"/>
                <a:gd name="T1" fmla="*/ 0 h 78"/>
                <a:gd name="T2" fmla="*/ 61 w 217"/>
                <a:gd name="T3" fmla="*/ 19 h 78"/>
                <a:gd name="T4" fmla="*/ 5 w 217"/>
                <a:gd name="T5" fmla="*/ 47 h 78"/>
                <a:gd name="T6" fmla="*/ 160 w 217"/>
                <a:gd name="T7" fmla="*/ 59 h 78"/>
                <a:gd name="T8" fmla="*/ 210 w 217"/>
                <a:gd name="T9" fmla="*/ 54 h 78"/>
                <a:gd name="T10" fmla="*/ 198 w 217"/>
                <a:gd name="T11" fmla="*/ 1 h 78"/>
                <a:gd name="T12" fmla="*/ 123 w 217"/>
                <a:gd name="T13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7" h="78">
                  <a:moveTo>
                    <a:pt x="123" y="0"/>
                  </a:moveTo>
                  <a:cubicBezTo>
                    <a:pt x="123" y="0"/>
                    <a:pt x="92" y="16"/>
                    <a:pt x="61" y="19"/>
                  </a:cubicBezTo>
                  <a:cubicBezTo>
                    <a:pt x="31" y="21"/>
                    <a:pt x="0" y="29"/>
                    <a:pt x="5" y="47"/>
                  </a:cubicBezTo>
                  <a:cubicBezTo>
                    <a:pt x="10" y="65"/>
                    <a:pt x="93" y="78"/>
                    <a:pt x="160" y="59"/>
                  </a:cubicBezTo>
                  <a:cubicBezTo>
                    <a:pt x="160" y="59"/>
                    <a:pt x="202" y="71"/>
                    <a:pt x="210" y="54"/>
                  </a:cubicBezTo>
                  <a:cubicBezTo>
                    <a:pt x="217" y="38"/>
                    <a:pt x="198" y="1"/>
                    <a:pt x="198" y="1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1267619" y="4174952"/>
              <a:ext cx="1377950" cy="1692275"/>
            </a:xfrm>
            <a:custGeom>
              <a:avLst/>
              <a:gdLst>
                <a:gd name="T0" fmla="*/ 293 w 687"/>
                <a:gd name="T1" fmla="*/ 121 h 843"/>
                <a:gd name="T2" fmla="*/ 72 w 687"/>
                <a:gd name="T3" fmla="*/ 131 h 843"/>
                <a:gd name="T4" fmla="*/ 97 w 687"/>
                <a:gd name="T5" fmla="*/ 349 h 843"/>
                <a:gd name="T6" fmla="*/ 177 w 687"/>
                <a:gd name="T7" fmla="*/ 345 h 843"/>
                <a:gd name="T8" fmla="*/ 147 w 687"/>
                <a:gd name="T9" fmla="*/ 164 h 843"/>
                <a:gd name="T10" fmla="*/ 396 w 687"/>
                <a:gd name="T11" fmla="*/ 220 h 843"/>
                <a:gd name="T12" fmla="*/ 529 w 687"/>
                <a:gd name="T13" fmla="*/ 271 h 843"/>
                <a:gd name="T14" fmla="*/ 408 w 687"/>
                <a:gd name="T15" fmla="*/ 781 h 843"/>
                <a:gd name="T16" fmla="*/ 536 w 687"/>
                <a:gd name="T17" fmla="*/ 803 h 843"/>
                <a:gd name="T18" fmla="*/ 610 w 687"/>
                <a:gd name="T19" fmla="*/ 250 h 843"/>
                <a:gd name="T20" fmla="*/ 293 w 687"/>
                <a:gd name="T21" fmla="*/ 12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7" h="843">
                  <a:moveTo>
                    <a:pt x="293" y="121"/>
                  </a:moveTo>
                  <a:cubicBezTo>
                    <a:pt x="293" y="121"/>
                    <a:pt x="144" y="0"/>
                    <a:pt x="72" y="131"/>
                  </a:cubicBezTo>
                  <a:cubicBezTo>
                    <a:pt x="0" y="262"/>
                    <a:pt x="97" y="349"/>
                    <a:pt x="97" y="349"/>
                  </a:cubicBezTo>
                  <a:cubicBezTo>
                    <a:pt x="97" y="349"/>
                    <a:pt x="146" y="361"/>
                    <a:pt x="177" y="345"/>
                  </a:cubicBezTo>
                  <a:cubicBezTo>
                    <a:pt x="177" y="345"/>
                    <a:pt x="86" y="251"/>
                    <a:pt x="147" y="164"/>
                  </a:cubicBezTo>
                  <a:cubicBezTo>
                    <a:pt x="208" y="77"/>
                    <a:pt x="315" y="189"/>
                    <a:pt x="396" y="220"/>
                  </a:cubicBezTo>
                  <a:cubicBezTo>
                    <a:pt x="477" y="250"/>
                    <a:pt x="529" y="271"/>
                    <a:pt x="529" y="271"/>
                  </a:cubicBezTo>
                  <a:cubicBezTo>
                    <a:pt x="529" y="271"/>
                    <a:pt x="640" y="548"/>
                    <a:pt x="408" y="781"/>
                  </a:cubicBezTo>
                  <a:cubicBezTo>
                    <a:pt x="408" y="781"/>
                    <a:pt x="462" y="843"/>
                    <a:pt x="536" y="803"/>
                  </a:cubicBezTo>
                  <a:cubicBezTo>
                    <a:pt x="536" y="803"/>
                    <a:pt x="687" y="527"/>
                    <a:pt x="610" y="250"/>
                  </a:cubicBezTo>
                  <a:cubicBezTo>
                    <a:pt x="581" y="147"/>
                    <a:pt x="293" y="121"/>
                    <a:pt x="293" y="12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2067719" y="5714827"/>
              <a:ext cx="473075" cy="322263"/>
            </a:xfrm>
            <a:custGeom>
              <a:avLst/>
              <a:gdLst>
                <a:gd name="T0" fmla="*/ 109 w 236"/>
                <a:gd name="T1" fmla="*/ 27 h 161"/>
                <a:gd name="T2" fmla="*/ 149 w 236"/>
                <a:gd name="T3" fmla="*/ 96 h 161"/>
                <a:gd name="T4" fmla="*/ 228 w 236"/>
                <a:gd name="T5" fmla="*/ 121 h 161"/>
                <a:gd name="T6" fmla="*/ 236 w 236"/>
                <a:gd name="T7" fmla="*/ 151 h 161"/>
                <a:gd name="T8" fmla="*/ 65 w 236"/>
                <a:gd name="T9" fmla="*/ 147 h 161"/>
                <a:gd name="T10" fmla="*/ 0 w 236"/>
                <a:gd name="T11" fmla="*/ 45 h 161"/>
                <a:gd name="T12" fmla="*/ 27 w 236"/>
                <a:gd name="T13" fmla="*/ 8 h 161"/>
                <a:gd name="T14" fmla="*/ 109 w 236"/>
                <a:gd name="T15" fmla="*/ 27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161">
                  <a:moveTo>
                    <a:pt x="109" y="27"/>
                  </a:moveTo>
                  <a:cubicBezTo>
                    <a:pt x="123" y="41"/>
                    <a:pt x="134" y="80"/>
                    <a:pt x="149" y="96"/>
                  </a:cubicBezTo>
                  <a:cubicBezTo>
                    <a:pt x="171" y="106"/>
                    <a:pt x="225" y="106"/>
                    <a:pt x="228" y="121"/>
                  </a:cubicBezTo>
                  <a:cubicBezTo>
                    <a:pt x="231" y="136"/>
                    <a:pt x="236" y="151"/>
                    <a:pt x="236" y="151"/>
                  </a:cubicBezTo>
                  <a:cubicBezTo>
                    <a:pt x="236" y="151"/>
                    <a:pt x="86" y="161"/>
                    <a:pt x="65" y="147"/>
                  </a:cubicBezTo>
                  <a:cubicBezTo>
                    <a:pt x="65" y="147"/>
                    <a:pt x="7" y="75"/>
                    <a:pt x="0" y="45"/>
                  </a:cubicBezTo>
                  <a:cubicBezTo>
                    <a:pt x="0" y="45"/>
                    <a:pt x="10" y="17"/>
                    <a:pt x="27" y="8"/>
                  </a:cubicBezTo>
                  <a:cubicBezTo>
                    <a:pt x="43" y="0"/>
                    <a:pt x="95" y="11"/>
                    <a:pt x="109" y="27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54"/>
            <p:cNvSpPr>
              <a:spLocks/>
            </p:cNvSpPr>
            <p:nvPr/>
          </p:nvSpPr>
          <p:spPr bwMode="auto">
            <a:xfrm>
              <a:off x="2305844" y="3473277"/>
              <a:ext cx="171450" cy="331788"/>
            </a:xfrm>
            <a:custGeom>
              <a:avLst/>
              <a:gdLst>
                <a:gd name="T0" fmla="*/ 85 w 85"/>
                <a:gd name="T1" fmla="*/ 44 h 165"/>
                <a:gd name="T2" fmla="*/ 77 w 85"/>
                <a:gd name="T3" fmla="*/ 156 h 165"/>
                <a:gd name="T4" fmla="*/ 8 w 85"/>
                <a:gd name="T5" fmla="*/ 150 h 165"/>
                <a:gd name="T6" fmla="*/ 3 w 85"/>
                <a:gd name="T7" fmla="*/ 40 h 165"/>
                <a:gd name="T8" fmla="*/ 85 w 85"/>
                <a:gd name="T9" fmla="*/ 44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65">
                  <a:moveTo>
                    <a:pt x="85" y="44"/>
                  </a:moveTo>
                  <a:cubicBezTo>
                    <a:pt x="85" y="44"/>
                    <a:pt x="72" y="138"/>
                    <a:pt x="77" y="156"/>
                  </a:cubicBezTo>
                  <a:cubicBezTo>
                    <a:pt x="77" y="156"/>
                    <a:pt x="25" y="165"/>
                    <a:pt x="8" y="150"/>
                  </a:cubicBezTo>
                  <a:cubicBezTo>
                    <a:pt x="8" y="150"/>
                    <a:pt x="5" y="81"/>
                    <a:pt x="3" y="40"/>
                  </a:cubicBezTo>
                  <a:cubicBezTo>
                    <a:pt x="0" y="0"/>
                    <a:pt x="55" y="14"/>
                    <a:pt x="85" y="4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2156619" y="2904952"/>
              <a:ext cx="563563" cy="708025"/>
            </a:xfrm>
            <a:custGeom>
              <a:avLst/>
              <a:gdLst>
                <a:gd name="T0" fmla="*/ 226 w 281"/>
                <a:gd name="T1" fmla="*/ 130 h 353"/>
                <a:gd name="T2" fmla="*/ 226 w 281"/>
                <a:gd name="T3" fmla="*/ 130 h 353"/>
                <a:gd name="T4" fmla="*/ 228 w 281"/>
                <a:gd name="T5" fmla="*/ 98 h 353"/>
                <a:gd name="T6" fmla="*/ 208 w 281"/>
                <a:gd name="T7" fmla="*/ 105 h 353"/>
                <a:gd name="T8" fmla="*/ 208 w 281"/>
                <a:gd name="T9" fmla="*/ 105 h 353"/>
                <a:gd name="T10" fmla="*/ 173 w 281"/>
                <a:gd name="T11" fmla="*/ 65 h 353"/>
                <a:gd name="T12" fmla="*/ 173 w 281"/>
                <a:gd name="T13" fmla="*/ 65 h 353"/>
                <a:gd name="T14" fmla="*/ 173 w 281"/>
                <a:gd name="T15" fmla="*/ 65 h 353"/>
                <a:gd name="T16" fmla="*/ 98 w 281"/>
                <a:gd name="T17" fmla="*/ 0 h 353"/>
                <a:gd name="T18" fmla="*/ 23 w 281"/>
                <a:gd name="T19" fmla="*/ 107 h 353"/>
                <a:gd name="T20" fmla="*/ 78 w 281"/>
                <a:gd name="T21" fmla="*/ 305 h 353"/>
                <a:gd name="T22" fmla="*/ 243 w 281"/>
                <a:gd name="T23" fmla="*/ 309 h 353"/>
                <a:gd name="T24" fmla="*/ 226 w 281"/>
                <a:gd name="T25" fmla="*/ 13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53">
                  <a:moveTo>
                    <a:pt x="226" y="130"/>
                  </a:moveTo>
                  <a:cubicBezTo>
                    <a:pt x="226" y="130"/>
                    <a:pt x="226" y="130"/>
                    <a:pt x="226" y="130"/>
                  </a:cubicBezTo>
                  <a:cubicBezTo>
                    <a:pt x="258" y="102"/>
                    <a:pt x="235" y="94"/>
                    <a:pt x="228" y="98"/>
                  </a:cubicBezTo>
                  <a:cubicBezTo>
                    <a:pt x="224" y="99"/>
                    <a:pt x="211" y="109"/>
                    <a:pt x="208" y="105"/>
                  </a:cubicBezTo>
                  <a:cubicBezTo>
                    <a:pt x="208" y="105"/>
                    <a:pt x="208" y="105"/>
                    <a:pt x="208" y="105"/>
                  </a:cubicBezTo>
                  <a:cubicBezTo>
                    <a:pt x="196" y="90"/>
                    <a:pt x="185" y="77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34" y="26"/>
                    <a:pt x="98" y="0"/>
                    <a:pt x="98" y="0"/>
                  </a:cubicBezTo>
                  <a:cubicBezTo>
                    <a:pt x="98" y="0"/>
                    <a:pt x="45" y="16"/>
                    <a:pt x="23" y="107"/>
                  </a:cubicBezTo>
                  <a:cubicBezTo>
                    <a:pt x="0" y="198"/>
                    <a:pt x="4" y="257"/>
                    <a:pt x="78" y="305"/>
                  </a:cubicBezTo>
                  <a:cubicBezTo>
                    <a:pt x="153" y="353"/>
                    <a:pt x="243" y="309"/>
                    <a:pt x="243" y="309"/>
                  </a:cubicBezTo>
                  <a:cubicBezTo>
                    <a:pt x="281" y="273"/>
                    <a:pt x="262" y="185"/>
                    <a:pt x="226" y="13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56"/>
            <p:cNvSpPr>
              <a:spLocks/>
            </p:cNvSpPr>
            <p:nvPr/>
          </p:nvSpPr>
          <p:spPr bwMode="auto">
            <a:xfrm>
              <a:off x="2502694" y="3243090"/>
              <a:ext cx="166688" cy="212725"/>
            </a:xfrm>
            <a:custGeom>
              <a:avLst/>
              <a:gdLst>
                <a:gd name="T0" fmla="*/ 82 w 83"/>
                <a:gd name="T1" fmla="*/ 51 h 106"/>
                <a:gd name="T2" fmla="*/ 44 w 83"/>
                <a:gd name="T3" fmla="*/ 105 h 106"/>
                <a:gd name="T4" fmla="*/ 2 w 83"/>
                <a:gd name="T5" fmla="*/ 55 h 106"/>
                <a:gd name="T6" fmla="*/ 40 w 83"/>
                <a:gd name="T7" fmla="*/ 1 h 106"/>
                <a:gd name="T8" fmla="*/ 82 w 83"/>
                <a:gd name="T9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06">
                  <a:moveTo>
                    <a:pt x="82" y="51"/>
                  </a:moveTo>
                  <a:cubicBezTo>
                    <a:pt x="83" y="80"/>
                    <a:pt x="66" y="104"/>
                    <a:pt x="44" y="105"/>
                  </a:cubicBezTo>
                  <a:cubicBezTo>
                    <a:pt x="22" y="106"/>
                    <a:pt x="3" y="83"/>
                    <a:pt x="2" y="55"/>
                  </a:cubicBezTo>
                  <a:cubicBezTo>
                    <a:pt x="0" y="26"/>
                    <a:pt x="17" y="2"/>
                    <a:pt x="40" y="1"/>
                  </a:cubicBezTo>
                  <a:cubicBezTo>
                    <a:pt x="62" y="0"/>
                    <a:pt x="81" y="23"/>
                    <a:pt x="82" y="51"/>
                  </a:cubicBezTo>
                </a:path>
              </a:pathLst>
            </a:custGeom>
            <a:solidFill>
              <a:srgbClr val="7F6036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57"/>
            <p:cNvSpPr>
              <a:spLocks/>
            </p:cNvSpPr>
            <p:nvPr/>
          </p:nvSpPr>
          <p:spPr bwMode="auto">
            <a:xfrm>
              <a:off x="2404269" y="3095452"/>
              <a:ext cx="68263" cy="71438"/>
            </a:xfrm>
            <a:custGeom>
              <a:avLst/>
              <a:gdLst>
                <a:gd name="T0" fmla="*/ 25 w 34"/>
                <a:gd name="T1" fmla="*/ 10 h 35"/>
                <a:gd name="T2" fmla="*/ 29 w 34"/>
                <a:gd name="T3" fmla="*/ 31 h 35"/>
                <a:gd name="T4" fmla="*/ 8 w 34"/>
                <a:gd name="T5" fmla="*/ 25 h 35"/>
                <a:gd name="T6" fmla="*/ 4 w 34"/>
                <a:gd name="T7" fmla="*/ 5 h 35"/>
                <a:gd name="T8" fmla="*/ 25 w 34"/>
                <a:gd name="T9" fmla="*/ 1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25" y="10"/>
                  </a:moveTo>
                  <a:cubicBezTo>
                    <a:pt x="32" y="17"/>
                    <a:pt x="34" y="26"/>
                    <a:pt x="29" y="31"/>
                  </a:cubicBezTo>
                  <a:cubicBezTo>
                    <a:pt x="25" y="35"/>
                    <a:pt x="15" y="33"/>
                    <a:pt x="8" y="25"/>
                  </a:cubicBezTo>
                  <a:cubicBezTo>
                    <a:pt x="2" y="18"/>
                    <a:pt x="0" y="9"/>
                    <a:pt x="4" y="5"/>
                  </a:cubicBezTo>
                  <a:cubicBezTo>
                    <a:pt x="9" y="0"/>
                    <a:pt x="18" y="2"/>
                    <a:pt x="25" y="10"/>
                  </a:cubicBezTo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58"/>
            <p:cNvSpPr>
              <a:spLocks/>
            </p:cNvSpPr>
            <p:nvPr/>
          </p:nvSpPr>
          <p:spPr bwMode="auto">
            <a:xfrm>
              <a:off x="1726407" y="2636665"/>
              <a:ext cx="758825" cy="1036638"/>
            </a:xfrm>
            <a:custGeom>
              <a:avLst/>
              <a:gdLst>
                <a:gd name="T0" fmla="*/ 353 w 378"/>
                <a:gd name="T1" fmla="*/ 64 h 517"/>
                <a:gd name="T2" fmla="*/ 341 w 378"/>
                <a:gd name="T3" fmla="*/ 141 h 517"/>
                <a:gd name="T4" fmla="*/ 298 w 378"/>
                <a:gd name="T5" fmla="*/ 222 h 517"/>
                <a:gd name="T6" fmla="*/ 282 w 378"/>
                <a:gd name="T7" fmla="*/ 193 h 517"/>
                <a:gd name="T8" fmla="*/ 250 w 378"/>
                <a:gd name="T9" fmla="*/ 331 h 517"/>
                <a:gd name="T10" fmla="*/ 261 w 378"/>
                <a:gd name="T11" fmla="*/ 381 h 517"/>
                <a:gd name="T12" fmla="*/ 320 w 378"/>
                <a:gd name="T13" fmla="*/ 500 h 517"/>
                <a:gd name="T14" fmla="*/ 292 w 378"/>
                <a:gd name="T15" fmla="*/ 479 h 517"/>
                <a:gd name="T16" fmla="*/ 285 w 378"/>
                <a:gd name="T17" fmla="*/ 511 h 517"/>
                <a:gd name="T18" fmla="*/ 222 w 378"/>
                <a:gd name="T19" fmla="*/ 479 h 517"/>
                <a:gd name="T20" fmla="*/ 213 w 378"/>
                <a:gd name="T21" fmla="*/ 500 h 517"/>
                <a:gd name="T22" fmla="*/ 111 w 378"/>
                <a:gd name="T23" fmla="*/ 431 h 517"/>
                <a:gd name="T24" fmla="*/ 71 w 378"/>
                <a:gd name="T25" fmla="*/ 360 h 517"/>
                <a:gd name="T26" fmla="*/ 13 w 378"/>
                <a:gd name="T27" fmla="*/ 366 h 517"/>
                <a:gd name="T28" fmla="*/ 39 w 378"/>
                <a:gd name="T29" fmla="*/ 342 h 517"/>
                <a:gd name="T30" fmla="*/ 8 w 378"/>
                <a:gd name="T31" fmla="*/ 292 h 517"/>
                <a:gd name="T32" fmla="*/ 38 w 378"/>
                <a:gd name="T33" fmla="*/ 291 h 517"/>
                <a:gd name="T34" fmla="*/ 153 w 378"/>
                <a:gd name="T35" fmla="*/ 117 h 517"/>
                <a:gd name="T36" fmla="*/ 111 w 378"/>
                <a:gd name="T37" fmla="*/ 109 h 517"/>
                <a:gd name="T38" fmla="*/ 229 w 378"/>
                <a:gd name="T39" fmla="*/ 64 h 517"/>
                <a:gd name="T40" fmla="*/ 219 w 378"/>
                <a:gd name="T41" fmla="*/ 23 h 517"/>
                <a:gd name="T42" fmla="*/ 353 w 378"/>
                <a:gd name="T43" fmla="*/ 64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8" h="517">
                  <a:moveTo>
                    <a:pt x="353" y="64"/>
                  </a:moveTo>
                  <a:cubicBezTo>
                    <a:pt x="378" y="98"/>
                    <a:pt x="375" y="191"/>
                    <a:pt x="341" y="141"/>
                  </a:cubicBezTo>
                  <a:cubicBezTo>
                    <a:pt x="341" y="141"/>
                    <a:pt x="318" y="226"/>
                    <a:pt x="298" y="222"/>
                  </a:cubicBezTo>
                  <a:cubicBezTo>
                    <a:pt x="278" y="219"/>
                    <a:pt x="282" y="193"/>
                    <a:pt x="282" y="193"/>
                  </a:cubicBezTo>
                  <a:cubicBezTo>
                    <a:pt x="282" y="193"/>
                    <a:pt x="278" y="277"/>
                    <a:pt x="250" y="331"/>
                  </a:cubicBezTo>
                  <a:cubicBezTo>
                    <a:pt x="261" y="381"/>
                    <a:pt x="261" y="381"/>
                    <a:pt x="261" y="381"/>
                  </a:cubicBezTo>
                  <a:cubicBezTo>
                    <a:pt x="261" y="381"/>
                    <a:pt x="337" y="464"/>
                    <a:pt x="320" y="500"/>
                  </a:cubicBezTo>
                  <a:cubicBezTo>
                    <a:pt x="320" y="500"/>
                    <a:pt x="311" y="508"/>
                    <a:pt x="292" y="479"/>
                  </a:cubicBezTo>
                  <a:cubicBezTo>
                    <a:pt x="292" y="479"/>
                    <a:pt x="303" y="505"/>
                    <a:pt x="285" y="511"/>
                  </a:cubicBezTo>
                  <a:cubicBezTo>
                    <a:pt x="268" y="517"/>
                    <a:pt x="233" y="500"/>
                    <a:pt x="222" y="479"/>
                  </a:cubicBezTo>
                  <a:cubicBezTo>
                    <a:pt x="222" y="479"/>
                    <a:pt x="224" y="497"/>
                    <a:pt x="213" y="500"/>
                  </a:cubicBezTo>
                  <a:cubicBezTo>
                    <a:pt x="202" y="503"/>
                    <a:pt x="145" y="478"/>
                    <a:pt x="111" y="431"/>
                  </a:cubicBezTo>
                  <a:cubicBezTo>
                    <a:pt x="77" y="385"/>
                    <a:pt x="71" y="360"/>
                    <a:pt x="71" y="360"/>
                  </a:cubicBezTo>
                  <a:cubicBezTo>
                    <a:pt x="71" y="360"/>
                    <a:pt x="27" y="394"/>
                    <a:pt x="13" y="366"/>
                  </a:cubicBezTo>
                  <a:cubicBezTo>
                    <a:pt x="0" y="337"/>
                    <a:pt x="39" y="342"/>
                    <a:pt x="39" y="342"/>
                  </a:cubicBezTo>
                  <a:cubicBezTo>
                    <a:pt x="39" y="342"/>
                    <a:pt x="1" y="318"/>
                    <a:pt x="8" y="292"/>
                  </a:cubicBezTo>
                  <a:cubicBezTo>
                    <a:pt x="14" y="266"/>
                    <a:pt x="38" y="291"/>
                    <a:pt x="38" y="291"/>
                  </a:cubicBezTo>
                  <a:cubicBezTo>
                    <a:pt x="38" y="291"/>
                    <a:pt x="60" y="158"/>
                    <a:pt x="153" y="117"/>
                  </a:cubicBezTo>
                  <a:cubicBezTo>
                    <a:pt x="153" y="117"/>
                    <a:pt x="114" y="126"/>
                    <a:pt x="111" y="109"/>
                  </a:cubicBezTo>
                  <a:cubicBezTo>
                    <a:pt x="108" y="92"/>
                    <a:pt x="203" y="56"/>
                    <a:pt x="229" y="64"/>
                  </a:cubicBezTo>
                  <a:cubicBezTo>
                    <a:pt x="229" y="64"/>
                    <a:pt x="212" y="45"/>
                    <a:pt x="219" y="23"/>
                  </a:cubicBezTo>
                  <a:cubicBezTo>
                    <a:pt x="225" y="0"/>
                    <a:pt x="326" y="27"/>
                    <a:pt x="353" y="6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59"/>
            <p:cNvSpPr>
              <a:spLocks/>
            </p:cNvSpPr>
            <p:nvPr/>
          </p:nvSpPr>
          <p:spPr bwMode="auto">
            <a:xfrm>
              <a:off x="2186782" y="3227215"/>
              <a:ext cx="196850" cy="271463"/>
            </a:xfrm>
            <a:custGeom>
              <a:avLst/>
              <a:gdLst>
                <a:gd name="T0" fmla="*/ 9 w 98"/>
                <a:gd name="T1" fmla="*/ 88 h 136"/>
                <a:gd name="T2" fmla="*/ 30 w 98"/>
                <a:gd name="T3" fmla="*/ 16 h 136"/>
                <a:gd name="T4" fmla="*/ 49 w 98"/>
                <a:gd name="T5" fmla="*/ 65 h 136"/>
                <a:gd name="T6" fmla="*/ 78 w 98"/>
                <a:gd name="T7" fmla="*/ 115 h 136"/>
                <a:gd name="T8" fmla="*/ 9 w 98"/>
                <a:gd name="T9" fmla="*/ 8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36">
                  <a:moveTo>
                    <a:pt x="9" y="88"/>
                  </a:moveTo>
                  <a:cubicBezTo>
                    <a:pt x="0" y="67"/>
                    <a:pt x="4" y="31"/>
                    <a:pt x="30" y="16"/>
                  </a:cubicBezTo>
                  <a:cubicBezTo>
                    <a:pt x="56" y="0"/>
                    <a:pt x="49" y="39"/>
                    <a:pt x="49" y="65"/>
                  </a:cubicBezTo>
                  <a:cubicBezTo>
                    <a:pt x="48" y="92"/>
                    <a:pt x="98" y="94"/>
                    <a:pt x="78" y="115"/>
                  </a:cubicBezTo>
                  <a:cubicBezTo>
                    <a:pt x="59" y="136"/>
                    <a:pt x="20" y="113"/>
                    <a:pt x="9" y="88"/>
                  </a:cubicBezTo>
                </a:path>
              </a:pathLst>
            </a:custGeom>
            <a:solidFill>
              <a:srgbClr val="DDB69D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0"/>
            <p:cNvSpPr>
              <a:spLocks/>
            </p:cNvSpPr>
            <p:nvPr/>
          </p:nvSpPr>
          <p:spPr bwMode="auto">
            <a:xfrm>
              <a:off x="2196307" y="3244677"/>
              <a:ext cx="173038" cy="236538"/>
            </a:xfrm>
            <a:custGeom>
              <a:avLst/>
              <a:gdLst>
                <a:gd name="T0" fmla="*/ 8 w 86"/>
                <a:gd name="T1" fmla="*/ 77 h 118"/>
                <a:gd name="T2" fmla="*/ 27 w 86"/>
                <a:gd name="T3" fmla="*/ 13 h 118"/>
                <a:gd name="T4" fmla="*/ 43 w 86"/>
                <a:gd name="T5" fmla="*/ 57 h 118"/>
                <a:gd name="T6" fmla="*/ 69 w 86"/>
                <a:gd name="T7" fmla="*/ 100 h 118"/>
                <a:gd name="T8" fmla="*/ 8 w 86"/>
                <a:gd name="T9" fmla="*/ 7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118">
                  <a:moveTo>
                    <a:pt x="8" y="77"/>
                  </a:moveTo>
                  <a:cubicBezTo>
                    <a:pt x="0" y="58"/>
                    <a:pt x="4" y="27"/>
                    <a:pt x="27" y="13"/>
                  </a:cubicBezTo>
                  <a:cubicBezTo>
                    <a:pt x="49" y="0"/>
                    <a:pt x="43" y="33"/>
                    <a:pt x="43" y="57"/>
                  </a:cubicBezTo>
                  <a:cubicBezTo>
                    <a:pt x="43" y="80"/>
                    <a:pt x="86" y="81"/>
                    <a:pt x="69" y="100"/>
                  </a:cubicBezTo>
                  <a:cubicBezTo>
                    <a:pt x="52" y="118"/>
                    <a:pt x="18" y="99"/>
                    <a:pt x="8" y="77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61"/>
            <p:cNvSpPr>
              <a:spLocks/>
            </p:cNvSpPr>
            <p:nvPr/>
          </p:nvSpPr>
          <p:spPr bwMode="auto">
            <a:xfrm>
              <a:off x="2316957" y="3031952"/>
              <a:ext cx="76200" cy="136525"/>
            </a:xfrm>
            <a:custGeom>
              <a:avLst/>
              <a:gdLst>
                <a:gd name="T0" fmla="*/ 38 w 38"/>
                <a:gd name="T1" fmla="*/ 0 h 68"/>
                <a:gd name="T2" fmla="*/ 30 w 38"/>
                <a:gd name="T3" fmla="*/ 68 h 68"/>
                <a:gd name="T4" fmla="*/ 38 w 38"/>
                <a:gd name="T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68">
                  <a:moveTo>
                    <a:pt x="38" y="0"/>
                  </a:moveTo>
                  <a:cubicBezTo>
                    <a:pt x="38" y="0"/>
                    <a:pt x="11" y="35"/>
                    <a:pt x="30" y="68"/>
                  </a:cubicBezTo>
                  <a:cubicBezTo>
                    <a:pt x="30" y="68"/>
                    <a:pt x="0" y="21"/>
                    <a:pt x="38" y="0"/>
                  </a:cubicBezTo>
                </a:path>
              </a:pathLst>
            </a:custGeom>
            <a:solidFill>
              <a:srgbClr val="332210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62"/>
            <p:cNvSpPr>
              <a:spLocks/>
            </p:cNvSpPr>
            <p:nvPr/>
          </p:nvSpPr>
          <p:spPr bwMode="auto">
            <a:xfrm>
              <a:off x="2350294" y="3905077"/>
              <a:ext cx="379413" cy="542925"/>
            </a:xfrm>
            <a:custGeom>
              <a:avLst/>
              <a:gdLst>
                <a:gd name="T0" fmla="*/ 9 w 189"/>
                <a:gd name="T1" fmla="*/ 0 h 271"/>
                <a:gd name="T2" fmla="*/ 92 w 189"/>
                <a:gd name="T3" fmla="*/ 85 h 271"/>
                <a:gd name="T4" fmla="*/ 189 w 189"/>
                <a:gd name="T5" fmla="*/ 224 h 271"/>
                <a:gd name="T6" fmla="*/ 170 w 189"/>
                <a:gd name="T7" fmla="*/ 271 h 271"/>
                <a:gd name="T8" fmla="*/ 129 w 189"/>
                <a:gd name="T9" fmla="*/ 236 h 271"/>
                <a:gd name="T10" fmla="*/ 88 w 189"/>
                <a:gd name="T11" fmla="*/ 161 h 271"/>
                <a:gd name="T12" fmla="*/ 9 w 189"/>
                <a:gd name="T1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271">
                  <a:moveTo>
                    <a:pt x="9" y="0"/>
                  </a:moveTo>
                  <a:cubicBezTo>
                    <a:pt x="9" y="0"/>
                    <a:pt x="46" y="61"/>
                    <a:pt x="92" y="85"/>
                  </a:cubicBezTo>
                  <a:cubicBezTo>
                    <a:pt x="138" y="109"/>
                    <a:pt x="189" y="224"/>
                    <a:pt x="189" y="224"/>
                  </a:cubicBezTo>
                  <a:cubicBezTo>
                    <a:pt x="170" y="271"/>
                    <a:pt x="170" y="271"/>
                    <a:pt x="170" y="271"/>
                  </a:cubicBezTo>
                  <a:cubicBezTo>
                    <a:pt x="129" y="236"/>
                    <a:pt x="129" y="236"/>
                    <a:pt x="129" y="236"/>
                  </a:cubicBezTo>
                  <a:cubicBezTo>
                    <a:pt x="129" y="236"/>
                    <a:pt x="128" y="184"/>
                    <a:pt x="88" y="161"/>
                  </a:cubicBezTo>
                  <a:cubicBezTo>
                    <a:pt x="48" y="137"/>
                    <a:pt x="0" y="38"/>
                    <a:pt x="9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63"/>
            <p:cNvSpPr>
              <a:spLocks/>
            </p:cNvSpPr>
            <p:nvPr/>
          </p:nvSpPr>
          <p:spPr bwMode="auto">
            <a:xfrm>
              <a:off x="2272507" y="3679652"/>
              <a:ext cx="234950" cy="87313"/>
            </a:xfrm>
            <a:custGeom>
              <a:avLst/>
              <a:gdLst>
                <a:gd name="T0" fmla="*/ 0 w 117"/>
                <a:gd name="T1" fmla="*/ 43 h 43"/>
                <a:gd name="T2" fmla="*/ 8 w 117"/>
                <a:gd name="T3" fmla="*/ 19 h 43"/>
                <a:gd name="T4" fmla="*/ 105 w 117"/>
                <a:gd name="T5" fmla="*/ 15 h 43"/>
                <a:gd name="T6" fmla="*/ 117 w 117"/>
                <a:gd name="T7" fmla="*/ 37 h 43"/>
                <a:gd name="T8" fmla="*/ 0 w 117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43">
                  <a:moveTo>
                    <a:pt x="0" y="43"/>
                  </a:move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70" y="0"/>
                    <a:pt x="105" y="15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17" y="37"/>
                    <a:pt x="45" y="27"/>
                    <a:pt x="0" y="43"/>
                  </a:cubicBezTo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64"/>
            <p:cNvSpPr>
              <a:spLocks/>
            </p:cNvSpPr>
            <p:nvPr/>
          </p:nvSpPr>
          <p:spPr bwMode="auto">
            <a:xfrm>
              <a:off x="1834357" y="3698702"/>
              <a:ext cx="808038" cy="1011238"/>
            </a:xfrm>
            <a:custGeom>
              <a:avLst/>
              <a:gdLst>
                <a:gd name="T0" fmla="*/ 167 w 402"/>
                <a:gd name="T1" fmla="*/ 36 h 504"/>
                <a:gd name="T2" fmla="*/ 357 w 402"/>
                <a:gd name="T3" fmla="*/ 0 h 504"/>
                <a:gd name="T4" fmla="*/ 356 w 402"/>
                <a:gd name="T5" fmla="*/ 504 h 504"/>
                <a:gd name="T6" fmla="*/ 0 w 402"/>
                <a:gd name="T7" fmla="*/ 347 h 504"/>
                <a:gd name="T8" fmla="*/ 167 w 402"/>
                <a:gd name="T9" fmla="*/ 36 h 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2" h="504">
                  <a:moveTo>
                    <a:pt x="167" y="36"/>
                  </a:moveTo>
                  <a:cubicBezTo>
                    <a:pt x="167" y="36"/>
                    <a:pt x="296" y="25"/>
                    <a:pt x="357" y="0"/>
                  </a:cubicBezTo>
                  <a:cubicBezTo>
                    <a:pt x="357" y="0"/>
                    <a:pt x="402" y="314"/>
                    <a:pt x="356" y="504"/>
                  </a:cubicBezTo>
                  <a:cubicBezTo>
                    <a:pt x="356" y="504"/>
                    <a:pt x="83" y="461"/>
                    <a:pt x="0" y="347"/>
                  </a:cubicBezTo>
                  <a:cubicBezTo>
                    <a:pt x="0" y="347"/>
                    <a:pt x="175" y="269"/>
                    <a:pt x="167" y="3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65"/>
            <p:cNvSpPr>
              <a:spLocks/>
            </p:cNvSpPr>
            <p:nvPr/>
          </p:nvSpPr>
          <p:spPr bwMode="auto">
            <a:xfrm>
              <a:off x="2228057" y="3679652"/>
              <a:ext cx="273050" cy="92075"/>
            </a:xfrm>
            <a:custGeom>
              <a:avLst/>
              <a:gdLst>
                <a:gd name="T0" fmla="*/ 0 w 136"/>
                <a:gd name="T1" fmla="*/ 42 h 46"/>
                <a:gd name="T2" fmla="*/ 136 w 136"/>
                <a:gd name="T3" fmla="*/ 18 h 46"/>
                <a:gd name="T4" fmla="*/ 0 w 136"/>
                <a:gd name="T5" fmla="*/ 4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46">
                  <a:moveTo>
                    <a:pt x="0" y="42"/>
                  </a:moveTo>
                  <a:cubicBezTo>
                    <a:pt x="0" y="42"/>
                    <a:pt x="93" y="0"/>
                    <a:pt x="136" y="18"/>
                  </a:cubicBezTo>
                  <a:cubicBezTo>
                    <a:pt x="136" y="18"/>
                    <a:pt x="52" y="46"/>
                    <a:pt x="0" y="42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66"/>
            <p:cNvSpPr>
              <a:spLocks/>
            </p:cNvSpPr>
            <p:nvPr/>
          </p:nvSpPr>
          <p:spPr bwMode="auto">
            <a:xfrm>
              <a:off x="1937544" y="4490865"/>
              <a:ext cx="404813" cy="171450"/>
            </a:xfrm>
            <a:custGeom>
              <a:avLst/>
              <a:gdLst>
                <a:gd name="T0" fmla="*/ 0 w 202"/>
                <a:gd name="T1" fmla="*/ 0 h 86"/>
                <a:gd name="T2" fmla="*/ 85 w 202"/>
                <a:gd name="T3" fmla="*/ 40 h 86"/>
                <a:gd name="T4" fmla="*/ 101 w 202"/>
                <a:gd name="T5" fmla="*/ 20 h 86"/>
                <a:gd name="T6" fmla="*/ 111 w 202"/>
                <a:gd name="T7" fmla="*/ 50 h 86"/>
                <a:gd name="T8" fmla="*/ 202 w 202"/>
                <a:gd name="T9" fmla="*/ 86 h 86"/>
                <a:gd name="T10" fmla="*/ 99 w 202"/>
                <a:gd name="T11" fmla="*/ 56 h 86"/>
                <a:gd name="T12" fmla="*/ 98 w 202"/>
                <a:gd name="T13" fmla="*/ 41 h 86"/>
                <a:gd name="T14" fmla="*/ 87 w 202"/>
                <a:gd name="T15" fmla="*/ 52 h 86"/>
                <a:gd name="T16" fmla="*/ 0 w 202"/>
                <a:gd name="T1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2" h="86">
                  <a:moveTo>
                    <a:pt x="0" y="0"/>
                  </a:moveTo>
                  <a:cubicBezTo>
                    <a:pt x="0" y="0"/>
                    <a:pt x="66" y="32"/>
                    <a:pt x="85" y="4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11" y="50"/>
                    <a:pt x="165" y="77"/>
                    <a:pt x="202" y="86"/>
                  </a:cubicBezTo>
                  <a:cubicBezTo>
                    <a:pt x="202" y="86"/>
                    <a:pt x="109" y="62"/>
                    <a:pt x="99" y="56"/>
                  </a:cubicBezTo>
                  <a:cubicBezTo>
                    <a:pt x="98" y="41"/>
                    <a:pt x="98" y="41"/>
                    <a:pt x="98" y="41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7" y="52"/>
                    <a:pt x="11" y="8"/>
                    <a:pt x="0" y="0"/>
                  </a:cubicBez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67"/>
            <p:cNvSpPr>
              <a:spLocks/>
            </p:cNvSpPr>
            <p:nvPr/>
          </p:nvSpPr>
          <p:spPr bwMode="auto">
            <a:xfrm>
              <a:off x="2347119" y="2257252"/>
              <a:ext cx="387350" cy="381000"/>
            </a:xfrm>
            <a:custGeom>
              <a:avLst/>
              <a:gdLst>
                <a:gd name="T0" fmla="*/ 103 w 193"/>
                <a:gd name="T1" fmla="*/ 190 h 190"/>
                <a:gd name="T2" fmla="*/ 7 w 193"/>
                <a:gd name="T3" fmla="*/ 168 h 190"/>
                <a:gd name="T4" fmla="*/ 46 w 193"/>
                <a:gd name="T5" fmla="*/ 154 h 190"/>
                <a:gd name="T6" fmla="*/ 72 w 193"/>
                <a:gd name="T7" fmla="*/ 113 h 190"/>
                <a:gd name="T8" fmla="*/ 52 w 193"/>
                <a:gd name="T9" fmla="*/ 58 h 190"/>
                <a:gd name="T10" fmla="*/ 73 w 193"/>
                <a:gd name="T11" fmla="*/ 28 h 190"/>
                <a:gd name="T12" fmla="*/ 105 w 193"/>
                <a:gd name="T13" fmla="*/ 93 h 190"/>
                <a:gd name="T14" fmla="*/ 112 w 193"/>
                <a:gd name="T15" fmla="*/ 71 h 190"/>
                <a:gd name="T16" fmla="*/ 102 w 193"/>
                <a:gd name="T17" fmla="*/ 31 h 190"/>
                <a:gd name="T18" fmla="*/ 133 w 193"/>
                <a:gd name="T19" fmla="*/ 19 h 190"/>
                <a:gd name="T20" fmla="*/ 144 w 193"/>
                <a:gd name="T21" fmla="*/ 88 h 190"/>
                <a:gd name="T22" fmla="*/ 163 w 193"/>
                <a:gd name="T23" fmla="*/ 35 h 190"/>
                <a:gd name="T24" fmla="*/ 190 w 193"/>
                <a:gd name="T25" fmla="*/ 55 h 190"/>
                <a:gd name="T26" fmla="*/ 172 w 193"/>
                <a:gd name="T27" fmla="*/ 132 h 190"/>
                <a:gd name="T28" fmla="*/ 103 w 193"/>
                <a:gd name="T29" fmla="*/ 19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3" h="190">
                  <a:moveTo>
                    <a:pt x="103" y="190"/>
                  </a:moveTo>
                  <a:cubicBezTo>
                    <a:pt x="103" y="190"/>
                    <a:pt x="19" y="190"/>
                    <a:pt x="7" y="168"/>
                  </a:cubicBezTo>
                  <a:cubicBezTo>
                    <a:pt x="0" y="153"/>
                    <a:pt x="21" y="148"/>
                    <a:pt x="46" y="154"/>
                  </a:cubicBezTo>
                  <a:cubicBezTo>
                    <a:pt x="71" y="159"/>
                    <a:pt x="73" y="135"/>
                    <a:pt x="72" y="113"/>
                  </a:cubicBezTo>
                  <a:cubicBezTo>
                    <a:pt x="70" y="90"/>
                    <a:pt x="68" y="74"/>
                    <a:pt x="52" y="58"/>
                  </a:cubicBezTo>
                  <a:cubicBezTo>
                    <a:pt x="32" y="38"/>
                    <a:pt x="54" y="11"/>
                    <a:pt x="73" y="28"/>
                  </a:cubicBezTo>
                  <a:cubicBezTo>
                    <a:pt x="92" y="45"/>
                    <a:pt x="102" y="68"/>
                    <a:pt x="105" y="93"/>
                  </a:cubicBezTo>
                  <a:cubicBezTo>
                    <a:pt x="110" y="92"/>
                    <a:pt x="110" y="84"/>
                    <a:pt x="112" y="71"/>
                  </a:cubicBezTo>
                  <a:cubicBezTo>
                    <a:pt x="113" y="57"/>
                    <a:pt x="110" y="51"/>
                    <a:pt x="102" y="31"/>
                  </a:cubicBezTo>
                  <a:cubicBezTo>
                    <a:pt x="94" y="12"/>
                    <a:pt x="121" y="0"/>
                    <a:pt x="133" y="19"/>
                  </a:cubicBezTo>
                  <a:cubicBezTo>
                    <a:pt x="145" y="38"/>
                    <a:pt x="145" y="71"/>
                    <a:pt x="144" y="88"/>
                  </a:cubicBezTo>
                  <a:cubicBezTo>
                    <a:pt x="149" y="89"/>
                    <a:pt x="160" y="52"/>
                    <a:pt x="163" y="35"/>
                  </a:cubicBezTo>
                  <a:cubicBezTo>
                    <a:pt x="167" y="18"/>
                    <a:pt x="193" y="16"/>
                    <a:pt x="190" y="55"/>
                  </a:cubicBezTo>
                  <a:cubicBezTo>
                    <a:pt x="187" y="93"/>
                    <a:pt x="174" y="115"/>
                    <a:pt x="172" y="132"/>
                  </a:cubicBezTo>
                  <a:cubicBezTo>
                    <a:pt x="171" y="148"/>
                    <a:pt x="144" y="183"/>
                    <a:pt x="103" y="190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68"/>
            <p:cNvSpPr>
              <a:spLocks/>
            </p:cNvSpPr>
            <p:nvPr/>
          </p:nvSpPr>
          <p:spPr bwMode="auto">
            <a:xfrm>
              <a:off x="2477294" y="2501727"/>
              <a:ext cx="865188" cy="1335088"/>
            </a:xfrm>
            <a:custGeom>
              <a:avLst/>
              <a:gdLst>
                <a:gd name="T0" fmla="*/ 3 w 431"/>
                <a:gd name="T1" fmla="*/ 613 h 665"/>
                <a:gd name="T2" fmla="*/ 162 w 431"/>
                <a:gd name="T3" fmla="*/ 417 h 665"/>
                <a:gd name="T4" fmla="*/ 28 w 431"/>
                <a:gd name="T5" fmla="*/ 74 h 665"/>
                <a:gd name="T6" fmla="*/ 123 w 431"/>
                <a:gd name="T7" fmla="*/ 17 h 665"/>
                <a:gd name="T8" fmla="*/ 44 w 431"/>
                <a:gd name="T9" fmla="*/ 659 h 665"/>
                <a:gd name="T10" fmla="*/ 3 w 431"/>
                <a:gd name="T11" fmla="*/ 613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665">
                  <a:moveTo>
                    <a:pt x="3" y="613"/>
                  </a:moveTo>
                  <a:cubicBezTo>
                    <a:pt x="3" y="613"/>
                    <a:pt x="116" y="577"/>
                    <a:pt x="162" y="417"/>
                  </a:cubicBezTo>
                  <a:cubicBezTo>
                    <a:pt x="208" y="257"/>
                    <a:pt x="28" y="74"/>
                    <a:pt x="28" y="74"/>
                  </a:cubicBezTo>
                  <a:cubicBezTo>
                    <a:pt x="28" y="74"/>
                    <a:pt x="81" y="0"/>
                    <a:pt x="123" y="17"/>
                  </a:cubicBezTo>
                  <a:cubicBezTo>
                    <a:pt x="123" y="17"/>
                    <a:pt x="431" y="438"/>
                    <a:pt x="44" y="659"/>
                  </a:cubicBezTo>
                  <a:cubicBezTo>
                    <a:pt x="44" y="659"/>
                    <a:pt x="0" y="665"/>
                    <a:pt x="3" y="61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" name="Group 67"/>
          <p:cNvGrpSpPr/>
          <p:nvPr/>
        </p:nvGrpSpPr>
        <p:grpSpPr>
          <a:xfrm>
            <a:off x="5163705" y="321614"/>
            <a:ext cx="6179850" cy="1139726"/>
            <a:chOff x="6095803" y="310881"/>
            <a:chExt cx="12359700" cy="2279451"/>
          </a:xfrm>
        </p:grpSpPr>
        <p:sp>
          <p:nvSpPr>
            <p:cNvPr id="69" name="TextBox 68"/>
            <p:cNvSpPr txBox="1"/>
            <p:nvPr/>
          </p:nvSpPr>
          <p:spPr>
            <a:xfrm>
              <a:off x="6095803" y="310881"/>
              <a:ext cx="12359700" cy="1754309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vi-VN" sz="5400" b="1" dirty="0" smtClean="0">
                  <a:solidFill>
                    <a:schemeClr val="tx2"/>
                  </a:solidFill>
                  <a:latin typeface="+mj-lt"/>
                  <a:cs typeface="Lato Regular"/>
                </a:rPr>
                <a:t>What to </a:t>
              </a:r>
              <a:r>
                <a:rPr lang="vi-VN" sz="5400" b="1" dirty="0" smtClean="0">
                  <a:solidFill>
                    <a:schemeClr val="accent2"/>
                  </a:solidFill>
                  <a:latin typeface="+mj-lt"/>
                  <a:cs typeface="Lato Regular"/>
                </a:rPr>
                <a:t>Avoid</a:t>
              </a:r>
              <a:endParaRPr lang="id-ID" sz="5400" b="1" dirty="0">
                <a:solidFill>
                  <a:schemeClr val="tx2"/>
                </a:solidFill>
                <a:latin typeface="+mj-lt"/>
                <a:cs typeface="Lato Regular"/>
              </a:endParaRPr>
            </a:p>
          </p:txBody>
        </p:sp>
        <p:sp>
          <p:nvSpPr>
            <p:cNvPr id="70" name="Subtitle 2"/>
            <p:cNvSpPr txBox="1">
              <a:spLocks/>
            </p:cNvSpPr>
            <p:nvPr/>
          </p:nvSpPr>
          <p:spPr>
            <a:xfrm>
              <a:off x="6448061" y="17512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dirty="0" smtClean="0">
                  <a:latin typeface="Lato Light"/>
                  <a:cs typeface="Lato Light"/>
                </a:rPr>
                <a:t>10 Tips to Keep You Out of Trouble</a:t>
              </a:r>
              <a:endParaRPr lang="en-US" sz="1800" dirty="0">
                <a:solidFill>
                  <a:schemeClr val="accent2"/>
                </a:solidFill>
                <a:latin typeface="Lato Light"/>
                <a:cs typeface="Lato Light"/>
              </a:endParaRPr>
            </a:p>
          </p:txBody>
        </p:sp>
      </p:grpSp>
      <p:sp>
        <p:nvSpPr>
          <p:cNvPr id="84" name="Rounded Rectangle 83"/>
          <p:cNvSpPr/>
          <p:nvPr/>
        </p:nvSpPr>
        <p:spPr>
          <a:xfrm>
            <a:off x="5292235" y="2050232"/>
            <a:ext cx="721040" cy="721040"/>
          </a:xfrm>
          <a:prstGeom prst="roundRect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1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106448" y="2050232"/>
            <a:ext cx="5056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cs typeface="Lato Regular"/>
              </a:rPr>
              <a:t>Don’t offer SEO services until you feel confident in your skill-set.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119147" y="2763920"/>
            <a:ext cx="50314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Unlike design, SEO services can have long-term and very damaging effects on clients if performed poorly.</a:t>
            </a:r>
            <a:endParaRPr lang="en-US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5292235" y="4171876"/>
            <a:ext cx="721040" cy="721040"/>
          </a:xfrm>
          <a:prstGeom prst="roundRect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106448" y="4171876"/>
            <a:ext cx="5031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  <a:cs typeface="Lato Regular"/>
              </a:rPr>
              <a:t>Don’t sign up for more SEO services then you can successfully manage.</a:t>
            </a:r>
            <a:endParaRPr lang="id-ID" b="1" dirty="0">
              <a:solidFill>
                <a:schemeClr val="accent3"/>
              </a:solidFill>
              <a:cs typeface="Lato Regular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106448" y="4910964"/>
            <a:ext cx="50568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Start with what you know.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Clients don’t need you to be super hero and expert in all things at once.</a:t>
            </a:r>
          </a:p>
          <a:p>
            <a:r>
              <a:rPr lang="en-US" dirty="0" smtClean="0">
                <a:solidFill>
                  <a:schemeClr val="tx2"/>
                </a:solidFill>
                <a:cs typeface="Lato Light"/>
              </a:rPr>
              <a:t>They want you to be proficient at the tasks they are paying you to execute.</a:t>
            </a:r>
            <a:endParaRPr lang="en-US" dirty="0">
              <a:solidFill>
                <a:schemeClr val="tx2"/>
              </a:solidFill>
              <a:cs typeface="Lato Ligh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05154" y="6516077"/>
            <a:ext cx="52265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Web Savvy Marketing &amp; iThemes Media LLC Copyright © 2015, All Rights Reserved</a:t>
            </a:r>
            <a:endParaRPr lang="en-US" sz="800" i="1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36216464"/>
      </p:ext>
    </p:extLst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 1 - Light">
  <a:themeElements>
    <a:clrScheme name="ci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580B7"/>
      </a:accent1>
      <a:accent2>
        <a:srgbClr val="179E86"/>
      </a:accent2>
      <a:accent3>
        <a:srgbClr val="9EBE5B"/>
      </a:accent3>
      <a:accent4>
        <a:srgbClr val="F59B11"/>
      </a:accent4>
      <a:accent5>
        <a:srgbClr val="C03B26"/>
      </a:accent5>
      <a:accent6>
        <a:srgbClr val="633248"/>
      </a:accent6>
      <a:hlink>
        <a:srgbClr val="0563C1"/>
      </a:hlink>
      <a:folHlink>
        <a:srgbClr val="954F72"/>
      </a:folHlink>
    </a:clrScheme>
    <a:fontScheme name="Custom 4">
      <a:majorFont>
        <a:latin typeface="Bebas Neue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Color 1 - Light</Template>
  <TotalTime>5704</TotalTime>
  <Words>1320</Words>
  <Application>Microsoft Macintosh PowerPoint</Application>
  <PresentationFormat>Custom</PresentationFormat>
  <Paragraphs>166</Paragraphs>
  <Slides>16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Color 1 - 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Bewarenha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 Dũng</dc:creator>
  <cp:lastModifiedBy>Rebecca Gill</cp:lastModifiedBy>
  <cp:revision>69</cp:revision>
  <cp:lastPrinted>2015-12-07T21:31:54Z</cp:lastPrinted>
  <dcterms:created xsi:type="dcterms:W3CDTF">2015-12-17T17:06:07Z</dcterms:created>
  <dcterms:modified xsi:type="dcterms:W3CDTF">2015-12-17T17:12:08Z</dcterms:modified>
</cp:coreProperties>
</file>