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85" r:id="rId2"/>
    <p:sldId id="410" r:id="rId3"/>
    <p:sldId id="344" r:id="rId4"/>
    <p:sldId id="390" r:id="rId5"/>
    <p:sldId id="411" r:id="rId6"/>
    <p:sldId id="419" r:id="rId7"/>
    <p:sldId id="421" r:id="rId8"/>
    <p:sldId id="412" r:id="rId9"/>
    <p:sldId id="414" r:id="rId10"/>
    <p:sldId id="415" r:id="rId11"/>
    <p:sldId id="405" r:id="rId12"/>
    <p:sldId id="416" r:id="rId13"/>
    <p:sldId id="417" r:id="rId14"/>
    <p:sldId id="418" r:id="rId15"/>
    <p:sldId id="420" r:id="rId16"/>
    <p:sldId id="406" r:id="rId17"/>
    <p:sldId id="308" r:id="rId18"/>
    <p:sldId id="404" r:id="rId19"/>
    <p:sldId id="413" r:id="rId20"/>
    <p:sldId id="31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 frameSlides="1"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2491" autoAdjust="0"/>
    <p:restoredTop sz="94660"/>
  </p:normalViewPr>
  <p:slideViewPr>
    <p:cSldViewPr snapToGrid="0">
      <p:cViewPr>
        <p:scale>
          <a:sx n="130" d="100"/>
          <a:sy n="130" d="100"/>
        </p:scale>
        <p:origin x="-360" y="-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C5CE-B25A-1946-A274-8B94136EFEA1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21309-FB2A-2347-BCE7-3A650A7D04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6D62-BC66-004C-B4D1-37487B08F449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BF654-FC88-455E-8C04-9081E7BD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832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CF2B-4A87-6B41-B7D0-AA2C85404D98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98504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D3F-0D3E-B944-9903-1652DB1BBBE7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2016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B84D-F1C7-824A-AD5C-3B6347492E9C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32969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30E-3280-114F-B2B6-D3C276927027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91730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9B3-1CB1-C141-ACB9-621C80A38CDA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46291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316A-A05E-BF45-8FA6-F828157ADA33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2198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2FF2-7A84-7642-A655-C0264FA4793C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43038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4927-3362-0F41-9CB3-12FF0F5AD51A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1174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A2A3-0BED-9748-B682-6ED93EEC1833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294267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33B-8558-8546-A352-60E61A71C049}" type="datetime1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506036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899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5312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6229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8219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iThemes @corymiller303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Web Savvy Marketing @rebeccagill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9771"/>
          <a:stretch>
            <a:fillRect/>
          </a:stretch>
        </p:blipFill>
        <p:spPr>
          <a:xfrm>
            <a:off x="6217823" y="1101094"/>
            <a:ext cx="5984734" cy="5756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068" y="3507531"/>
            <a:ext cx="4809338" cy="133326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>
              <a:lnSpc>
                <a:spcPts val="5580"/>
              </a:lnSpc>
            </a:pP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Basics of SEO</a:t>
            </a:r>
          </a:p>
          <a:p>
            <a:pPr>
              <a:lnSpc>
                <a:spcPts val="4060"/>
              </a:lnSpc>
            </a:pPr>
            <a:r>
              <a:rPr lang="en-US" sz="5100" b="1" dirty="0" smtClean="0">
                <a:solidFill>
                  <a:schemeClr val="tx2"/>
                </a:solidFill>
                <a:latin typeface="+mj-lt"/>
                <a:cs typeface="Lato Regular"/>
              </a:rPr>
              <a:t>Webinar Series</a:t>
            </a:r>
            <a:endParaRPr lang="id-ID" sz="51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068" y="4842166"/>
            <a:ext cx="5257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Driving Success With an SEO Plan, Research, and Focus</a:t>
            </a:r>
            <a:endParaRPr lang="vi-VN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36" name="Picture 35" descr="Screen Shot 2015-12-06 at 11.38.35 AM.png"/>
          <p:cNvPicPr>
            <a:picLocks noChangeAspect="1"/>
          </p:cNvPicPr>
          <p:nvPr/>
        </p:nvPicPr>
        <p:blipFill>
          <a:blip r:embed="rId3"/>
          <a:srcRect r="40813" b="4564"/>
          <a:stretch>
            <a:fillRect/>
          </a:stretch>
        </p:blipFill>
        <p:spPr>
          <a:xfrm>
            <a:off x="7896573" y="1517024"/>
            <a:ext cx="4271476" cy="46481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98892" y="1497042"/>
            <a:ext cx="2725597" cy="2725597"/>
            <a:chOff x="5498892" y="1497042"/>
            <a:chExt cx="2725597" cy="2725597"/>
          </a:xfrm>
        </p:grpSpPr>
        <p:sp>
          <p:nvSpPr>
            <p:cNvPr id="6" name="Oval 5"/>
            <p:cNvSpPr/>
            <p:nvPr/>
          </p:nvSpPr>
          <p:spPr>
            <a:xfrm>
              <a:off x="5498892" y="1497042"/>
              <a:ext cx="2725597" cy="2725597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81246" y="2076903"/>
              <a:ext cx="18784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7200" b="1" dirty="0" smtClean="0">
                  <a:solidFill>
                    <a:schemeClr val="bg1"/>
                  </a:solidFill>
                  <a:latin typeface="+mj-lt"/>
                </a:rPr>
                <a:t>Day</a:t>
              </a:r>
              <a:endParaRPr lang="en-US" sz="7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6584" y="2915928"/>
              <a:ext cx="135742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900" b="1" dirty="0" smtClean="0">
                  <a:solidFill>
                    <a:schemeClr val="bg1"/>
                  </a:solidFill>
                </a:rPr>
                <a:t>THREE</a:t>
              </a:r>
              <a:endParaRPr lang="en-US" sz="2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393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996462" y="1114595"/>
            <a:ext cx="7160846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ea"/>
              <a:buAutoNum type="circleNumDbPlain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5"/>
            </a:pPr>
            <a:r>
              <a:rPr lang="en-US" dirty="0" smtClean="0">
                <a:solidFill>
                  <a:schemeClr val="tx2"/>
                </a:solidFill>
              </a:rPr>
              <a:t>PPC dollar should be reviewed because they help provide insight on search terms that convert into sales. A term with lower search volume and higher PPC amounts is always of interest.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5"/>
            </a:pPr>
            <a:r>
              <a:rPr lang="en-US" dirty="0" smtClean="0">
                <a:solidFill>
                  <a:schemeClr val="tx2"/>
                </a:solidFill>
              </a:rPr>
              <a:t>As you work through next steps you want to look at the phrases and think about where we could apply these to actual content: 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Cornerstone pages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Supporting pages 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Products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Blog posts 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Training or resource materials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White papers or eBooks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88409" y="380963"/>
            <a:ext cx="10402514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Key Points to </a:t>
            </a: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Remember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4" name="Freeform 15"/>
          <p:cNvSpPr>
            <a:spLocks/>
          </p:cNvSpPr>
          <p:nvPr/>
        </p:nvSpPr>
        <p:spPr bwMode="auto">
          <a:xfrm>
            <a:off x="8767060" y="4291327"/>
            <a:ext cx="1303004" cy="563544"/>
          </a:xfrm>
          <a:custGeom>
            <a:avLst/>
            <a:gdLst>
              <a:gd name="T0" fmla="*/ 63 w 537"/>
              <a:gd name="T1" fmla="*/ 120 h 233"/>
              <a:gd name="T2" fmla="*/ 448 w 537"/>
              <a:gd name="T3" fmla="*/ 17 h 233"/>
              <a:gd name="T4" fmla="*/ 473 w 537"/>
              <a:gd name="T5" fmla="*/ 113 h 233"/>
              <a:gd name="T6" fmla="*/ 89 w 537"/>
              <a:gd name="T7" fmla="*/ 216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448" y="17"/>
                  <a:pt x="448" y="17"/>
                  <a:pt x="448" y="17"/>
                </a:cubicBezTo>
                <a:cubicBezTo>
                  <a:pt x="511" y="0"/>
                  <a:pt x="537" y="96"/>
                  <a:pt x="473" y="113"/>
                </a:cubicBezTo>
                <a:cubicBezTo>
                  <a:pt x="89" y="216"/>
                  <a:pt x="89" y="216"/>
                  <a:pt x="89" y="216"/>
                </a:cubicBezTo>
                <a:cubicBezTo>
                  <a:pt x="25" y="233"/>
                  <a:pt x="0" y="137"/>
                  <a:pt x="63" y="1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6"/>
          <p:cNvSpPr>
            <a:spLocks/>
          </p:cNvSpPr>
          <p:nvPr/>
        </p:nvSpPr>
        <p:spPr bwMode="auto">
          <a:xfrm>
            <a:off x="8767060" y="4599179"/>
            <a:ext cx="1303004" cy="563544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7"/>
          <p:cNvSpPr>
            <a:spLocks/>
          </p:cNvSpPr>
          <p:nvPr/>
        </p:nvSpPr>
        <p:spPr bwMode="auto">
          <a:xfrm>
            <a:off x="8767060" y="3988588"/>
            <a:ext cx="1303004" cy="564567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8777288" y="3630620"/>
            <a:ext cx="909239" cy="496042"/>
          </a:xfrm>
          <a:custGeom>
            <a:avLst/>
            <a:gdLst>
              <a:gd name="T0" fmla="*/ 166 w 375"/>
              <a:gd name="T1" fmla="*/ 36 h 205"/>
              <a:gd name="T2" fmla="*/ 375 w 375"/>
              <a:gd name="T3" fmla="*/ 160 h 205"/>
              <a:gd name="T4" fmla="*/ 202 w 375"/>
              <a:gd name="T5" fmla="*/ 205 h 205"/>
              <a:gd name="T6" fmla="*/ 0 w 375"/>
              <a:gd name="T7" fmla="*/ 81 h 205"/>
              <a:gd name="T8" fmla="*/ 166 w 375"/>
              <a:gd name="T9" fmla="*/ 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205">
                <a:moveTo>
                  <a:pt x="166" y="36"/>
                </a:moveTo>
                <a:cubicBezTo>
                  <a:pt x="287" y="0"/>
                  <a:pt x="334" y="75"/>
                  <a:pt x="375" y="160"/>
                </a:cubicBezTo>
                <a:cubicBezTo>
                  <a:pt x="318" y="175"/>
                  <a:pt x="260" y="190"/>
                  <a:pt x="202" y="205"/>
                </a:cubicBezTo>
                <a:cubicBezTo>
                  <a:pt x="156" y="56"/>
                  <a:pt x="61" y="73"/>
                  <a:pt x="0" y="81"/>
                </a:cubicBezTo>
                <a:cubicBezTo>
                  <a:pt x="56" y="66"/>
                  <a:pt x="111" y="51"/>
                  <a:pt x="166" y="3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29910" y="4942829"/>
            <a:ext cx="831509" cy="740482"/>
            <a:chOff x="5708371" y="5136354"/>
            <a:chExt cx="831509" cy="740482"/>
          </a:xfrm>
        </p:grpSpPr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5708371" y="5136354"/>
              <a:ext cx="831509" cy="563544"/>
            </a:xfrm>
            <a:custGeom>
              <a:avLst/>
              <a:gdLst>
                <a:gd name="T0" fmla="*/ 813 w 813"/>
                <a:gd name="T1" fmla="*/ 0 h 551"/>
                <a:gd name="T2" fmla="*/ 524 w 813"/>
                <a:gd name="T3" fmla="*/ 551 h 551"/>
                <a:gd name="T4" fmla="*/ 256 w 813"/>
                <a:gd name="T5" fmla="*/ 551 h 551"/>
                <a:gd name="T6" fmla="*/ 0 w 813"/>
                <a:gd name="T7" fmla="*/ 215 h 551"/>
                <a:gd name="T8" fmla="*/ 0 w 813"/>
                <a:gd name="T9" fmla="*/ 215 h 551"/>
                <a:gd name="T10" fmla="*/ 813 w 813"/>
                <a:gd name="T1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551">
                  <a:moveTo>
                    <a:pt x="813" y="0"/>
                  </a:moveTo>
                  <a:lnTo>
                    <a:pt x="524" y="551"/>
                  </a:lnTo>
                  <a:lnTo>
                    <a:pt x="256" y="55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5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1"/>
              <p:cNvSpPr>
                <a:spLocks/>
              </p:cNvSpPr>
              <p:nvPr/>
            </p:nvSpPr>
            <p:spPr bwMode="auto">
              <a:xfrm>
                <a:off x="5967131" y="5733649"/>
                <a:ext cx="279215" cy="143187"/>
              </a:xfrm>
              <a:custGeom>
                <a:avLst/>
                <a:gdLst>
                  <a:gd name="T0" fmla="*/ 115 w 115"/>
                  <a:gd name="T1" fmla="*/ 0 h 59"/>
                  <a:gd name="T2" fmla="*/ 115 w 115"/>
                  <a:gd name="T3" fmla="*/ 2 h 59"/>
                  <a:gd name="T4" fmla="*/ 57 w 115"/>
                  <a:gd name="T5" fmla="*/ 59 h 59"/>
                  <a:gd name="T6" fmla="*/ 0 w 115"/>
                  <a:gd name="T7" fmla="*/ 2 h 59"/>
                  <a:gd name="T8" fmla="*/ 0 w 115"/>
                  <a:gd name="T9" fmla="*/ 0 h 59"/>
                  <a:gd name="T10" fmla="*/ 1 w 115"/>
                  <a:gd name="T11" fmla="*/ 2 h 59"/>
                  <a:gd name="T12" fmla="*/ 114 w 115"/>
                  <a:gd name="T13" fmla="*/ 2 h 59"/>
                  <a:gd name="T14" fmla="*/ 115 w 115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59">
                    <a:moveTo>
                      <a:pt x="115" y="0"/>
                    </a:moveTo>
                    <a:cubicBezTo>
                      <a:pt x="115" y="0"/>
                      <a:pt x="115" y="1"/>
                      <a:pt x="115" y="2"/>
                    </a:cubicBezTo>
                    <a:cubicBezTo>
                      <a:pt x="115" y="33"/>
                      <a:pt x="89" y="59"/>
                      <a:pt x="57" y="59"/>
                    </a:cubicBezTo>
                    <a:cubicBezTo>
                      <a:pt x="26" y="59"/>
                      <a:pt x="0" y="3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5" y="0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Freeform 22"/>
          <p:cNvSpPr>
            <a:spLocks/>
          </p:cNvSpPr>
          <p:nvPr/>
        </p:nvSpPr>
        <p:spPr bwMode="auto">
          <a:xfrm>
            <a:off x="8563529" y="1786573"/>
            <a:ext cx="1048335" cy="411152"/>
          </a:xfrm>
          <a:custGeom>
            <a:avLst/>
            <a:gdLst>
              <a:gd name="T0" fmla="*/ 85 w 432"/>
              <a:gd name="T1" fmla="*/ 0 h 170"/>
              <a:gd name="T2" fmla="*/ 106 w 432"/>
              <a:gd name="T3" fmla="*/ 3 h 170"/>
              <a:gd name="T4" fmla="*/ 106 w 432"/>
              <a:gd name="T5" fmla="*/ 3 h 170"/>
              <a:gd name="T6" fmla="*/ 432 w 432"/>
              <a:gd name="T7" fmla="*/ 86 h 170"/>
              <a:gd name="T8" fmla="*/ 112 w 432"/>
              <a:gd name="T9" fmla="*/ 166 h 170"/>
              <a:gd name="T10" fmla="*/ 112 w 432"/>
              <a:gd name="T11" fmla="*/ 166 h 170"/>
              <a:gd name="T12" fmla="*/ 85 w 432"/>
              <a:gd name="T13" fmla="*/ 170 h 170"/>
              <a:gd name="T14" fmla="*/ 0 w 432"/>
              <a:gd name="T15" fmla="*/ 85 h 170"/>
              <a:gd name="T16" fmla="*/ 85 w 432"/>
              <a:gd name="T1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2" h="170">
                <a:moveTo>
                  <a:pt x="85" y="0"/>
                </a:moveTo>
                <a:cubicBezTo>
                  <a:pt x="92" y="0"/>
                  <a:pt x="99" y="1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3" y="169"/>
                  <a:pt x="94" y="170"/>
                  <a:pt x="85" y="170"/>
                </a:cubicBezTo>
                <a:cubicBezTo>
                  <a:pt x="38" y="170"/>
                  <a:pt x="0" y="132"/>
                  <a:pt x="0" y="85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8406285" y="1913984"/>
            <a:ext cx="2022667" cy="846697"/>
          </a:xfrm>
          <a:custGeom>
            <a:avLst/>
            <a:gdLst>
              <a:gd name="connsiteX0" fmla="*/ 982060 w 2022667"/>
              <a:gd name="connsiteY0" fmla="*/ 271936 h 846697"/>
              <a:gd name="connsiteX1" fmla="*/ 123436 w 2022667"/>
              <a:gd name="connsiteY1" fmla="*/ 504080 h 846697"/>
              <a:gd name="connsiteX2" fmla="*/ 140415 w 2022667"/>
              <a:gd name="connsiteY2" fmla="*/ 564534 h 846697"/>
              <a:gd name="connsiteX3" fmla="*/ 999038 w 2022667"/>
              <a:gd name="connsiteY3" fmla="*/ 332390 h 846697"/>
              <a:gd name="connsiteX4" fmla="*/ 982060 w 2022667"/>
              <a:gd name="connsiteY4" fmla="*/ 271936 h 846697"/>
              <a:gd name="connsiteX5" fmla="*/ 1810824 w 2022667"/>
              <a:gd name="connsiteY5" fmla="*/ 386 h 846697"/>
              <a:gd name="connsiteX6" fmla="*/ 1869874 w 2022667"/>
              <a:gd name="connsiteY6" fmla="*/ 407616 h 846697"/>
              <a:gd name="connsiteX7" fmla="*/ 261781 w 2022667"/>
              <a:gd name="connsiteY7" fmla="*/ 838458 h 846697"/>
              <a:gd name="connsiteX8" fmla="*/ 152634 w 2022667"/>
              <a:gd name="connsiteY8" fmla="*/ 439082 h 846697"/>
              <a:gd name="connsiteX9" fmla="*/ 1763153 w 2022667"/>
              <a:gd name="connsiteY9" fmla="*/ 8239 h 846697"/>
              <a:gd name="connsiteX10" fmla="*/ 1810824 w 2022667"/>
              <a:gd name="connsiteY10" fmla="*/ 386 h 84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697">
                <a:moveTo>
                  <a:pt x="982060" y="271936"/>
                </a:moveTo>
                <a:cubicBezTo>
                  <a:pt x="123436" y="504080"/>
                  <a:pt x="123436" y="504080"/>
                  <a:pt x="123436" y="504080"/>
                </a:cubicBezTo>
                <a:cubicBezTo>
                  <a:pt x="84628" y="513753"/>
                  <a:pt x="101607" y="574207"/>
                  <a:pt x="140415" y="564534"/>
                </a:cubicBezTo>
                <a:cubicBezTo>
                  <a:pt x="999038" y="332390"/>
                  <a:pt x="999038" y="332390"/>
                  <a:pt x="999038" y="332390"/>
                </a:cubicBezTo>
                <a:cubicBezTo>
                  <a:pt x="1037846" y="320299"/>
                  <a:pt x="1020868" y="262263"/>
                  <a:pt x="982060" y="271936"/>
                </a:cubicBezTo>
                <a:close/>
                <a:moveTo>
                  <a:pt x="1810824" y="386"/>
                </a:moveTo>
                <a:cubicBezTo>
                  <a:pt x="2039421" y="-13318"/>
                  <a:pt x="2117728" y="341809"/>
                  <a:pt x="1869874" y="407616"/>
                </a:cubicBezTo>
                <a:cubicBezTo>
                  <a:pt x="1869874" y="407616"/>
                  <a:pt x="1869874" y="407616"/>
                  <a:pt x="261781" y="838458"/>
                </a:cubicBezTo>
                <a:cubicBezTo>
                  <a:pt x="-5022" y="908651"/>
                  <a:pt x="-111743" y="509275"/>
                  <a:pt x="152634" y="439082"/>
                </a:cubicBezTo>
                <a:cubicBezTo>
                  <a:pt x="152634" y="439082"/>
                  <a:pt x="152634" y="439082"/>
                  <a:pt x="1763153" y="8239"/>
                </a:cubicBezTo>
                <a:cubicBezTo>
                  <a:pt x="1779676" y="3852"/>
                  <a:pt x="1795584" y="1299"/>
                  <a:pt x="1810824" y="3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8406285" y="2436638"/>
            <a:ext cx="2022667" cy="848703"/>
          </a:xfrm>
          <a:custGeom>
            <a:avLst/>
            <a:gdLst>
              <a:gd name="connsiteX0" fmla="*/ 982060 w 2022667"/>
              <a:gd name="connsiteY0" fmla="*/ 266822 h 848703"/>
              <a:gd name="connsiteX1" fmla="*/ 123436 w 2022667"/>
              <a:gd name="connsiteY1" fmla="*/ 499446 h 848703"/>
              <a:gd name="connsiteX2" fmla="*/ 140415 w 2022667"/>
              <a:gd name="connsiteY2" fmla="*/ 560025 h 848703"/>
              <a:gd name="connsiteX3" fmla="*/ 999038 w 2022667"/>
              <a:gd name="connsiteY3" fmla="*/ 327401 h 848703"/>
              <a:gd name="connsiteX4" fmla="*/ 982060 w 2022667"/>
              <a:gd name="connsiteY4" fmla="*/ 266822 h 848703"/>
              <a:gd name="connsiteX5" fmla="*/ 1810824 w 2022667"/>
              <a:gd name="connsiteY5" fmla="*/ 369 h 848703"/>
              <a:gd name="connsiteX6" fmla="*/ 1869874 w 2022667"/>
              <a:gd name="connsiteY6" fmla="*/ 409834 h 848703"/>
              <a:gd name="connsiteX7" fmla="*/ 261781 w 2022667"/>
              <a:gd name="connsiteY7" fmla="*/ 840511 h 848703"/>
              <a:gd name="connsiteX8" fmla="*/ 152634 w 2022667"/>
              <a:gd name="connsiteY8" fmla="*/ 438869 h 848703"/>
              <a:gd name="connsiteX9" fmla="*/ 1763153 w 2022667"/>
              <a:gd name="connsiteY9" fmla="*/ 8192 h 848703"/>
              <a:gd name="connsiteX10" fmla="*/ 1810824 w 2022667"/>
              <a:gd name="connsiteY10" fmla="*/ 369 h 84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8703">
                <a:moveTo>
                  <a:pt x="982060" y="266822"/>
                </a:moveTo>
                <a:cubicBezTo>
                  <a:pt x="123436" y="499446"/>
                  <a:pt x="123436" y="499446"/>
                  <a:pt x="123436" y="499446"/>
                </a:cubicBezTo>
                <a:cubicBezTo>
                  <a:pt x="84628" y="511562"/>
                  <a:pt x="101607" y="572141"/>
                  <a:pt x="140415" y="560025"/>
                </a:cubicBezTo>
                <a:cubicBezTo>
                  <a:pt x="999038" y="327401"/>
                  <a:pt x="999038" y="327401"/>
                  <a:pt x="999038" y="327401"/>
                </a:cubicBezTo>
                <a:cubicBezTo>
                  <a:pt x="1037846" y="317708"/>
                  <a:pt x="1020868" y="257129"/>
                  <a:pt x="982060" y="266822"/>
                </a:cubicBezTo>
                <a:close/>
                <a:moveTo>
                  <a:pt x="1810824" y="369"/>
                </a:moveTo>
                <a:cubicBezTo>
                  <a:pt x="2039421" y="-13064"/>
                  <a:pt x="2117728" y="344054"/>
                  <a:pt x="1869874" y="409834"/>
                </a:cubicBezTo>
                <a:cubicBezTo>
                  <a:pt x="261781" y="840511"/>
                  <a:pt x="261781" y="840511"/>
                  <a:pt x="261781" y="840511"/>
                </a:cubicBezTo>
                <a:cubicBezTo>
                  <a:pt x="-5022" y="910677"/>
                  <a:pt x="-111743" y="509035"/>
                  <a:pt x="152634" y="438869"/>
                </a:cubicBezTo>
                <a:cubicBezTo>
                  <a:pt x="1763153" y="8192"/>
                  <a:pt x="1763153" y="8192"/>
                  <a:pt x="1763153" y="8192"/>
                </a:cubicBezTo>
                <a:cubicBezTo>
                  <a:pt x="1779676" y="3807"/>
                  <a:pt x="1795584" y="1264"/>
                  <a:pt x="1810824" y="3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8406285" y="2966387"/>
            <a:ext cx="2022667" cy="846868"/>
          </a:xfrm>
          <a:custGeom>
            <a:avLst/>
            <a:gdLst>
              <a:gd name="connsiteX0" fmla="*/ 982060 w 2022667"/>
              <a:gd name="connsiteY0" fmla="*/ 272356 h 846868"/>
              <a:gd name="connsiteX1" fmla="*/ 123436 w 2022667"/>
              <a:gd name="connsiteY1" fmla="*/ 504980 h 846868"/>
              <a:gd name="connsiteX2" fmla="*/ 140415 w 2022667"/>
              <a:gd name="connsiteY2" fmla="*/ 565559 h 846868"/>
              <a:gd name="connsiteX3" fmla="*/ 999038 w 2022667"/>
              <a:gd name="connsiteY3" fmla="*/ 332935 h 846868"/>
              <a:gd name="connsiteX4" fmla="*/ 982060 w 2022667"/>
              <a:gd name="connsiteY4" fmla="*/ 272356 h 846868"/>
              <a:gd name="connsiteX5" fmla="*/ 1810824 w 2022667"/>
              <a:gd name="connsiteY5" fmla="*/ 385 h 846868"/>
              <a:gd name="connsiteX6" fmla="*/ 1869874 w 2022667"/>
              <a:gd name="connsiteY6" fmla="*/ 409877 h 846868"/>
              <a:gd name="connsiteX7" fmla="*/ 261781 w 2022667"/>
              <a:gd name="connsiteY7" fmla="*/ 838134 h 846868"/>
              <a:gd name="connsiteX8" fmla="*/ 152634 w 2022667"/>
              <a:gd name="connsiteY8" fmla="*/ 438912 h 846868"/>
              <a:gd name="connsiteX9" fmla="*/ 1763153 w 2022667"/>
              <a:gd name="connsiteY9" fmla="*/ 8235 h 846868"/>
              <a:gd name="connsiteX10" fmla="*/ 1810824 w 2022667"/>
              <a:gd name="connsiteY10" fmla="*/ 385 h 84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868">
                <a:moveTo>
                  <a:pt x="982060" y="272356"/>
                </a:moveTo>
                <a:lnTo>
                  <a:pt x="123436" y="504980"/>
                </a:lnTo>
                <a:cubicBezTo>
                  <a:pt x="84628" y="514673"/>
                  <a:pt x="101607" y="575252"/>
                  <a:pt x="140415" y="565559"/>
                </a:cubicBezTo>
                <a:cubicBezTo>
                  <a:pt x="999038" y="332935"/>
                  <a:pt x="999038" y="332935"/>
                  <a:pt x="999038" y="332935"/>
                </a:cubicBezTo>
                <a:cubicBezTo>
                  <a:pt x="1037846" y="320819"/>
                  <a:pt x="1020868" y="260240"/>
                  <a:pt x="982060" y="272356"/>
                </a:cubicBezTo>
                <a:close/>
                <a:moveTo>
                  <a:pt x="1810824" y="385"/>
                </a:moveTo>
                <a:cubicBezTo>
                  <a:pt x="2039421" y="-13304"/>
                  <a:pt x="2117728" y="341828"/>
                  <a:pt x="1869874" y="409877"/>
                </a:cubicBezTo>
                <a:cubicBezTo>
                  <a:pt x="1869874" y="409877"/>
                  <a:pt x="1869874" y="409877"/>
                  <a:pt x="261781" y="838134"/>
                </a:cubicBezTo>
                <a:cubicBezTo>
                  <a:pt x="-5022" y="910720"/>
                  <a:pt x="-111743" y="509078"/>
                  <a:pt x="152634" y="438912"/>
                </a:cubicBezTo>
                <a:cubicBezTo>
                  <a:pt x="152634" y="438912"/>
                  <a:pt x="152634" y="438912"/>
                  <a:pt x="1763153" y="8235"/>
                </a:cubicBezTo>
                <a:cubicBezTo>
                  <a:pt x="1779676" y="3850"/>
                  <a:pt x="1795584" y="1298"/>
                  <a:pt x="1810824" y="3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51320" y="1451877"/>
            <a:ext cx="9489361" cy="4247317"/>
          </a:xfrm>
          <a:prstGeom prst="rect">
            <a:avLst/>
          </a:prstGeom>
          <a:solidFill>
            <a:schemeClr val="accent2"/>
          </a:solidFill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Pick Your Battles!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You Can’t Win Every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Keyword Phrase So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Don’t Waste Time Trying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8962" y="1203104"/>
            <a:ext cx="575407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RULE #4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089846" y="1563986"/>
            <a:ext cx="7595002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Create a new column in your master keyword spreadsheet for </a:t>
            </a:r>
            <a:r>
              <a:rPr lang="en-US" dirty="0" smtClean="0">
                <a:solidFill>
                  <a:srgbClr val="F59B11"/>
                </a:solidFill>
              </a:rPr>
              <a:t>Relevance Score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and start assigning a relevance ranking to each keyword: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High – Very relevant to your target market and audience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Medium – Fairly relevant to your target market and audience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Low – Semi relevant to your target market and audience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None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Once done, sort your spreadsheet by relevance so you can see how many phrases apply to each level.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If you have thousands of keywords and/or hundreds of phrases per relevance level, separate them into different tabs so you can focus on one group at a time.</a:t>
            </a:r>
          </a:p>
        </p:txBody>
      </p:sp>
      <p:grpSp>
        <p:nvGrpSpPr>
          <p:cNvPr id="2" name="Group 92"/>
          <p:cNvGrpSpPr/>
          <p:nvPr/>
        </p:nvGrpSpPr>
        <p:grpSpPr>
          <a:xfrm>
            <a:off x="988409" y="380963"/>
            <a:ext cx="10402514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The Site Mapping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Formula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Thirteen Steps to Get Your Website Structured</a:t>
              </a:r>
              <a:endParaRPr lang="en-US" sz="1800" dirty="0">
                <a:latin typeface="Lato Light"/>
                <a:cs typeface="Lato Light"/>
              </a:endParaRPr>
            </a:p>
          </p:txBody>
        </p:sp>
      </p:grpSp>
      <p:grpSp>
        <p:nvGrpSpPr>
          <p:cNvPr id="57" name="Group 8"/>
          <p:cNvGrpSpPr/>
          <p:nvPr/>
        </p:nvGrpSpPr>
        <p:grpSpPr>
          <a:xfrm>
            <a:off x="8650224" y="4151376"/>
            <a:ext cx="3231674" cy="2313995"/>
            <a:chOff x="7358312" y="1846145"/>
            <a:chExt cx="3231674" cy="2313995"/>
          </a:xfrm>
        </p:grpSpPr>
        <p:grpSp>
          <p:nvGrpSpPr>
            <p:cNvPr id="58" name="Group 2"/>
            <p:cNvGrpSpPr/>
            <p:nvPr/>
          </p:nvGrpSpPr>
          <p:grpSpPr>
            <a:xfrm>
              <a:off x="8409370" y="1846145"/>
              <a:ext cx="2180616" cy="2313995"/>
              <a:chOff x="5440883" y="1416654"/>
              <a:chExt cx="2180616" cy="2313995"/>
            </a:xfrm>
          </p:grpSpPr>
          <p:sp>
            <p:nvSpPr>
              <p:cNvPr id="71" name="Freeform 742"/>
              <p:cNvSpPr>
                <a:spLocks/>
              </p:cNvSpPr>
              <p:nvPr/>
            </p:nvSpPr>
            <p:spPr bwMode="auto">
              <a:xfrm>
                <a:off x="6590587" y="2225962"/>
                <a:ext cx="408475" cy="274401"/>
              </a:xfrm>
              <a:custGeom>
                <a:avLst/>
                <a:gdLst>
                  <a:gd name="T0" fmla="*/ 0 w 249"/>
                  <a:gd name="T1" fmla="*/ 0 h 167"/>
                  <a:gd name="T2" fmla="*/ 249 w 249"/>
                  <a:gd name="T3" fmla="*/ 109 h 167"/>
                  <a:gd name="T4" fmla="*/ 171 w 249"/>
                  <a:gd name="T5" fmla="*/ 142 h 167"/>
                  <a:gd name="T6" fmla="*/ 0 w 249"/>
                  <a:gd name="T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9" h="167">
                    <a:moveTo>
                      <a:pt x="0" y="0"/>
                    </a:moveTo>
                    <a:cubicBezTo>
                      <a:pt x="0" y="0"/>
                      <a:pt x="187" y="44"/>
                      <a:pt x="249" y="109"/>
                    </a:cubicBezTo>
                    <a:cubicBezTo>
                      <a:pt x="249" y="109"/>
                      <a:pt x="210" y="167"/>
                      <a:pt x="171" y="142"/>
                    </a:cubicBezTo>
                    <a:cubicBezTo>
                      <a:pt x="132" y="117"/>
                      <a:pt x="0" y="28"/>
                      <a:pt x="0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43"/>
              <p:cNvSpPr>
                <a:spLocks/>
              </p:cNvSpPr>
              <p:nvPr/>
            </p:nvSpPr>
            <p:spPr bwMode="auto">
              <a:xfrm>
                <a:off x="6444008" y="2007831"/>
                <a:ext cx="297325" cy="272316"/>
              </a:xfrm>
              <a:custGeom>
                <a:avLst/>
                <a:gdLst>
                  <a:gd name="T0" fmla="*/ 0 w 181"/>
                  <a:gd name="T1" fmla="*/ 136 h 166"/>
                  <a:gd name="T2" fmla="*/ 27 w 181"/>
                  <a:gd name="T3" fmla="*/ 53 h 166"/>
                  <a:gd name="T4" fmla="*/ 114 w 181"/>
                  <a:gd name="T5" fmla="*/ 0 h 166"/>
                  <a:gd name="T6" fmla="*/ 181 w 181"/>
                  <a:gd name="T7" fmla="*/ 103 h 166"/>
                  <a:gd name="T8" fmla="*/ 69 w 181"/>
                  <a:gd name="T9" fmla="*/ 162 h 166"/>
                  <a:gd name="T10" fmla="*/ 0 w 181"/>
                  <a:gd name="T11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66">
                    <a:moveTo>
                      <a:pt x="0" y="136"/>
                    </a:moveTo>
                    <a:cubicBezTo>
                      <a:pt x="0" y="136"/>
                      <a:pt x="7" y="76"/>
                      <a:pt x="27" y="53"/>
                    </a:cubicBezTo>
                    <a:cubicBezTo>
                      <a:pt x="47" y="30"/>
                      <a:pt x="114" y="0"/>
                      <a:pt x="114" y="0"/>
                    </a:cubicBezTo>
                    <a:cubicBezTo>
                      <a:pt x="114" y="0"/>
                      <a:pt x="167" y="75"/>
                      <a:pt x="181" y="103"/>
                    </a:cubicBezTo>
                    <a:cubicBezTo>
                      <a:pt x="181" y="103"/>
                      <a:pt x="106" y="157"/>
                      <a:pt x="69" y="162"/>
                    </a:cubicBezTo>
                    <a:cubicBezTo>
                      <a:pt x="32" y="166"/>
                      <a:pt x="0" y="136"/>
                      <a:pt x="0" y="13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44"/>
              <p:cNvSpPr>
                <a:spLocks/>
              </p:cNvSpPr>
              <p:nvPr/>
            </p:nvSpPr>
            <p:spPr bwMode="auto">
              <a:xfrm>
                <a:off x="6482216" y="2025893"/>
                <a:ext cx="218131" cy="200069"/>
              </a:xfrm>
              <a:custGeom>
                <a:avLst/>
                <a:gdLst>
                  <a:gd name="T0" fmla="*/ 0 w 133"/>
                  <a:gd name="T1" fmla="*/ 100 h 122"/>
                  <a:gd name="T2" fmla="*/ 20 w 133"/>
                  <a:gd name="T3" fmla="*/ 39 h 122"/>
                  <a:gd name="T4" fmla="*/ 83 w 133"/>
                  <a:gd name="T5" fmla="*/ 0 h 122"/>
                  <a:gd name="T6" fmla="*/ 133 w 133"/>
                  <a:gd name="T7" fmla="*/ 75 h 122"/>
                  <a:gd name="T8" fmla="*/ 51 w 133"/>
                  <a:gd name="T9" fmla="*/ 119 h 122"/>
                  <a:gd name="T10" fmla="*/ 0 w 133"/>
                  <a:gd name="T11" fmla="*/ 10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22">
                    <a:moveTo>
                      <a:pt x="0" y="100"/>
                    </a:moveTo>
                    <a:cubicBezTo>
                      <a:pt x="0" y="100"/>
                      <a:pt x="5" y="56"/>
                      <a:pt x="20" y="39"/>
                    </a:cubicBezTo>
                    <a:cubicBezTo>
                      <a:pt x="35" y="22"/>
                      <a:pt x="83" y="0"/>
                      <a:pt x="83" y="0"/>
                    </a:cubicBezTo>
                    <a:cubicBezTo>
                      <a:pt x="83" y="0"/>
                      <a:pt x="122" y="55"/>
                      <a:pt x="133" y="75"/>
                    </a:cubicBezTo>
                    <a:cubicBezTo>
                      <a:pt x="133" y="75"/>
                      <a:pt x="77" y="115"/>
                      <a:pt x="51" y="119"/>
                    </a:cubicBezTo>
                    <a:cubicBezTo>
                      <a:pt x="24" y="122"/>
                      <a:pt x="0" y="100"/>
                      <a:pt x="0" y="10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45"/>
              <p:cNvSpPr>
                <a:spLocks/>
              </p:cNvSpPr>
              <p:nvPr/>
            </p:nvSpPr>
            <p:spPr bwMode="auto">
              <a:xfrm>
                <a:off x="6569052" y="2039092"/>
                <a:ext cx="125043" cy="168808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103 h 103"/>
                  <a:gd name="T4" fmla="*/ 0 w 76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cubicBezTo>
                      <a:pt x="0" y="0"/>
                      <a:pt x="53" y="82"/>
                      <a:pt x="76" y="103"/>
                    </a:cubicBezTo>
                    <a:cubicBezTo>
                      <a:pt x="76" y="103"/>
                      <a:pt x="12" y="50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46"/>
              <p:cNvSpPr>
                <a:spLocks/>
              </p:cNvSpPr>
              <p:nvPr/>
            </p:nvSpPr>
            <p:spPr bwMode="auto">
              <a:xfrm>
                <a:off x="5800730" y="3124189"/>
                <a:ext cx="605765" cy="606460"/>
              </a:xfrm>
              <a:custGeom>
                <a:avLst/>
                <a:gdLst>
                  <a:gd name="T0" fmla="*/ 362 w 369"/>
                  <a:gd name="T1" fmla="*/ 198 h 369"/>
                  <a:gd name="T2" fmla="*/ 172 w 369"/>
                  <a:gd name="T3" fmla="*/ 362 h 369"/>
                  <a:gd name="T4" fmla="*/ 8 w 369"/>
                  <a:gd name="T5" fmla="*/ 172 h 369"/>
                  <a:gd name="T6" fmla="*/ 198 w 369"/>
                  <a:gd name="T7" fmla="*/ 8 h 369"/>
                  <a:gd name="T8" fmla="*/ 362 w 369"/>
                  <a:gd name="T9" fmla="*/ 198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369">
                    <a:moveTo>
                      <a:pt x="362" y="198"/>
                    </a:moveTo>
                    <a:cubicBezTo>
                      <a:pt x="355" y="296"/>
                      <a:pt x="269" y="369"/>
                      <a:pt x="172" y="362"/>
                    </a:cubicBezTo>
                    <a:cubicBezTo>
                      <a:pt x="74" y="355"/>
                      <a:pt x="0" y="270"/>
                      <a:pt x="8" y="172"/>
                    </a:cubicBezTo>
                    <a:cubicBezTo>
                      <a:pt x="15" y="74"/>
                      <a:pt x="100" y="0"/>
                      <a:pt x="198" y="8"/>
                    </a:cubicBezTo>
                    <a:cubicBezTo>
                      <a:pt x="296" y="15"/>
                      <a:pt x="369" y="100"/>
                      <a:pt x="362" y="198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47"/>
              <p:cNvSpPr>
                <a:spLocks/>
              </p:cNvSpPr>
              <p:nvPr/>
            </p:nvSpPr>
            <p:spPr bwMode="auto">
              <a:xfrm>
                <a:off x="5879229" y="3203384"/>
                <a:ext cx="450156" cy="450156"/>
              </a:xfrm>
              <a:custGeom>
                <a:avLst/>
                <a:gdLst>
                  <a:gd name="T0" fmla="*/ 268 w 274"/>
                  <a:gd name="T1" fmla="*/ 147 h 274"/>
                  <a:gd name="T2" fmla="*/ 127 w 274"/>
                  <a:gd name="T3" fmla="*/ 268 h 274"/>
                  <a:gd name="T4" fmla="*/ 5 w 274"/>
                  <a:gd name="T5" fmla="*/ 127 h 274"/>
                  <a:gd name="T6" fmla="*/ 147 w 274"/>
                  <a:gd name="T7" fmla="*/ 5 h 274"/>
                  <a:gd name="T8" fmla="*/ 268 w 274"/>
                  <a:gd name="T9" fmla="*/ 14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68" y="147"/>
                    </a:moveTo>
                    <a:cubicBezTo>
                      <a:pt x="263" y="219"/>
                      <a:pt x="200" y="274"/>
                      <a:pt x="127" y="268"/>
                    </a:cubicBezTo>
                    <a:cubicBezTo>
                      <a:pt x="54" y="263"/>
                      <a:pt x="0" y="200"/>
                      <a:pt x="5" y="127"/>
                    </a:cubicBezTo>
                    <a:cubicBezTo>
                      <a:pt x="11" y="54"/>
                      <a:pt x="74" y="0"/>
                      <a:pt x="147" y="5"/>
                    </a:cubicBezTo>
                    <a:cubicBezTo>
                      <a:pt x="219" y="11"/>
                      <a:pt x="274" y="74"/>
                      <a:pt x="268" y="14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48"/>
              <p:cNvSpPr>
                <a:spLocks/>
              </p:cNvSpPr>
              <p:nvPr/>
            </p:nvSpPr>
            <p:spPr bwMode="auto">
              <a:xfrm>
                <a:off x="5910490" y="3236034"/>
                <a:ext cx="385550" cy="384161"/>
              </a:xfrm>
              <a:custGeom>
                <a:avLst/>
                <a:gdLst>
                  <a:gd name="T0" fmla="*/ 231 w 235"/>
                  <a:gd name="T1" fmla="*/ 125 h 234"/>
                  <a:gd name="T2" fmla="*/ 109 w 235"/>
                  <a:gd name="T3" fmla="*/ 230 h 234"/>
                  <a:gd name="T4" fmla="*/ 5 w 235"/>
                  <a:gd name="T5" fmla="*/ 108 h 234"/>
                  <a:gd name="T6" fmla="*/ 126 w 235"/>
                  <a:gd name="T7" fmla="*/ 4 h 234"/>
                  <a:gd name="T8" fmla="*/ 231 w 235"/>
                  <a:gd name="T9" fmla="*/ 12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34">
                    <a:moveTo>
                      <a:pt x="231" y="125"/>
                    </a:moveTo>
                    <a:cubicBezTo>
                      <a:pt x="226" y="188"/>
                      <a:pt x="172" y="234"/>
                      <a:pt x="109" y="230"/>
                    </a:cubicBezTo>
                    <a:cubicBezTo>
                      <a:pt x="47" y="225"/>
                      <a:pt x="0" y="171"/>
                      <a:pt x="5" y="108"/>
                    </a:cubicBezTo>
                    <a:cubicBezTo>
                      <a:pt x="10" y="46"/>
                      <a:pt x="64" y="0"/>
                      <a:pt x="126" y="4"/>
                    </a:cubicBezTo>
                    <a:cubicBezTo>
                      <a:pt x="189" y="9"/>
                      <a:pt x="235" y="63"/>
                      <a:pt x="231" y="125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49"/>
              <p:cNvSpPr>
                <a:spLocks/>
              </p:cNvSpPr>
              <p:nvPr/>
            </p:nvSpPr>
            <p:spPr bwMode="auto">
              <a:xfrm>
                <a:off x="6032060" y="3356214"/>
                <a:ext cx="144494" cy="144494"/>
              </a:xfrm>
              <a:custGeom>
                <a:avLst/>
                <a:gdLst>
                  <a:gd name="T0" fmla="*/ 86 w 88"/>
                  <a:gd name="T1" fmla="*/ 47 h 88"/>
                  <a:gd name="T2" fmla="*/ 41 w 88"/>
                  <a:gd name="T3" fmla="*/ 86 h 88"/>
                  <a:gd name="T4" fmla="*/ 2 w 88"/>
                  <a:gd name="T5" fmla="*/ 41 h 88"/>
                  <a:gd name="T6" fmla="*/ 47 w 88"/>
                  <a:gd name="T7" fmla="*/ 2 h 88"/>
                  <a:gd name="T8" fmla="*/ 86 w 88"/>
                  <a:gd name="T9" fmla="*/ 4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86" y="47"/>
                    </a:moveTo>
                    <a:cubicBezTo>
                      <a:pt x="84" y="70"/>
                      <a:pt x="64" y="88"/>
                      <a:pt x="41" y="86"/>
                    </a:cubicBezTo>
                    <a:cubicBezTo>
                      <a:pt x="17" y="84"/>
                      <a:pt x="0" y="64"/>
                      <a:pt x="2" y="41"/>
                    </a:cubicBezTo>
                    <a:cubicBezTo>
                      <a:pt x="3" y="17"/>
                      <a:pt x="24" y="0"/>
                      <a:pt x="47" y="2"/>
                    </a:cubicBezTo>
                    <a:cubicBezTo>
                      <a:pt x="70" y="3"/>
                      <a:pt x="88" y="24"/>
                      <a:pt x="86" y="47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50"/>
              <p:cNvSpPr>
                <a:spLocks/>
              </p:cNvSpPr>
              <p:nvPr/>
            </p:nvSpPr>
            <p:spPr bwMode="auto">
              <a:xfrm>
                <a:off x="5932025" y="3242981"/>
                <a:ext cx="204932" cy="209795"/>
              </a:xfrm>
              <a:custGeom>
                <a:avLst/>
                <a:gdLst>
                  <a:gd name="T0" fmla="*/ 0 w 295"/>
                  <a:gd name="T1" fmla="*/ 59 h 302"/>
                  <a:gd name="T2" fmla="*/ 231 w 295"/>
                  <a:gd name="T3" fmla="*/ 302 h 302"/>
                  <a:gd name="T4" fmla="*/ 295 w 295"/>
                  <a:gd name="T5" fmla="*/ 248 h 302"/>
                  <a:gd name="T6" fmla="*/ 71 w 295"/>
                  <a:gd name="T7" fmla="*/ 0 h 302"/>
                  <a:gd name="T8" fmla="*/ 0 w 295"/>
                  <a:gd name="T9" fmla="*/ 59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02">
                    <a:moveTo>
                      <a:pt x="0" y="59"/>
                    </a:moveTo>
                    <a:lnTo>
                      <a:pt x="231" y="302"/>
                    </a:lnTo>
                    <a:lnTo>
                      <a:pt x="295" y="248"/>
                    </a:lnTo>
                    <a:lnTo>
                      <a:pt x="7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51"/>
              <p:cNvSpPr>
                <a:spLocks/>
              </p:cNvSpPr>
              <p:nvPr/>
            </p:nvSpPr>
            <p:spPr bwMode="auto">
              <a:xfrm>
                <a:off x="6063321" y="3387475"/>
                <a:ext cx="81973" cy="81973"/>
              </a:xfrm>
              <a:custGeom>
                <a:avLst/>
                <a:gdLst>
                  <a:gd name="T0" fmla="*/ 49 w 50"/>
                  <a:gd name="T1" fmla="*/ 27 h 50"/>
                  <a:gd name="T2" fmla="*/ 23 w 50"/>
                  <a:gd name="T3" fmla="*/ 49 h 50"/>
                  <a:gd name="T4" fmla="*/ 1 w 50"/>
                  <a:gd name="T5" fmla="*/ 23 h 50"/>
                  <a:gd name="T6" fmla="*/ 27 w 50"/>
                  <a:gd name="T7" fmla="*/ 1 h 50"/>
                  <a:gd name="T8" fmla="*/ 49 w 50"/>
                  <a:gd name="T9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9" y="27"/>
                    </a:moveTo>
                    <a:cubicBezTo>
                      <a:pt x="48" y="40"/>
                      <a:pt x="36" y="50"/>
                      <a:pt x="23" y="49"/>
                    </a:cubicBezTo>
                    <a:cubicBezTo>
                      <a:pt x="10" y="48"/>
                      <a:pt x="0" y="36"/>
                      <a:pt x="1" y="23"/>
                    </a:cubicBezTo>
                    <a:cubicBezTo>
                      <a:pt x="2" y="10"/>
                      <a:pt x="13" y="0"/>
                      <a:pt x="27" y="1"/>
                    </a:cubicBezTo>
                    <a:cubicBezTo>
                      <a:pt x="40" y="2"/>
                      <a:pt x="50" y="13"/>
                      <a:pt x="49" y="2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52"/>
              <p:cNvSpPr>
                <a:spLocks/>
              </p:cNvSpPr>
              <p:nvPr/>
            </p:nvSpPr>
            <p:spPr bwMode="auto">
              <a:xfrm>
                <a:off x="6917089" y="2318355"/>
                <a:ext cx="604376" cy="605765"/>
              </a:xfrm>
              <a:custGeom>
                <a:avLst/>
                <a:gdLst>
                  <a:gd name="T0" fmla="*/ 361 w 368"/>
                  <a:gd name="T1" fmla="*/ 198 h 369"/>
                  <a:gd name="T2" fmla="*/ 171 w 368"/>
                  <a:gd name="T3" fmla="*/ 362 h 369"/>
                  <a:gd name="T4" fmla="*/ 7 w 368"/>
                  <a:gd name="T5" fmla="*/ 171 h 369"/>
                  <a:gd name="T6" fmla="*/ 197 w 368"/>
                  <a:gd name="T7" fmla="*/ 7 h 369"/>
                  <a:gd name="T8" fmla="*/ 361 w 368"/>
                  <a:gd name="T9" fmla="*/ 198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369">
                    <a:moveTo>
                      <a:pt x="361" y="198"/>
                    </a:moveTo>
                    <a:cubicBezTo>
                      <a:pt x="354" y="295"/>
                      <a:pt x="269" y="369"/>
                      <a:pt x="171" y="362"/>
                    </a:cubicBezTo>
                    <a:cubicBezTo>
                      <a:pt x="73" y="354"/>
                      <a:pt x="0" y="269"/>
                      <a:pt x="7" y="171"/>
                    </a:cubicBezTo>
                    <a:cubicBezTo>
                      <a:pt x="14" y="73"/>
                      <a:pt x="99" y="0"/>
                      <a:pt x="197" y="7"/>
                    </a:cubicBezTo>
                    <a:cubicBezTo>
                      <a:pt x="295" y="15"/>
                      <a:pt x="368" y="100"/>
                      <a:pt x="361" y="198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53"/>
              <p:cNvSpPr>
                <a:spLocks/>
              </p:cNvSpPr>
              <p:nvPr/>
            </p:nvSpPr>
            <p:spPr bwMode="auto">
              <a:xfrm>
                <a:off x="6994199" y="2395465"/>
                <a:ext cx="450156" cy="450156"/>
              </a:xfrm>
              <a:custGeom>
                <a:avLst/>
                <a:gdLst>
                  <a:gd name="T0" fmla="*/ 269 w 274"/>
                  <a:gd name="T1" fmla="*/ 147 h 274"/>
                  <a:gd name="T2" fmla="*/ 127 w 274"/>
                  <a:gd name="T3" fmla="*/ 269 h 274"/>
                  <a:gd name="T4" fmla="*/ 6 w 274"/>
                  <a:gd name="T5" fmla="*/ 128 h 274"/>
                  <a:gd name="T6" fmla="*/ 147 w 274"/>
                  <a:gd name="T7" fmla="*/ 6 h 274"/>
                  <a:gd name="T8" fmla="*/ 269 w 274"/>
                  <a:gd name="T9" fmla="*/ 14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69" y="147"/>
                    </a:moveTo>
                    <a:cubicBezTo>
                      <a:pt x="263" y="220"/>
                      <a:pt x="200" y="274"/>
                      <a:pt x="127" y="269"/>
                    </a:cubicBezTo>
                    <a:cubicBezTo>
                      <a:pt x="55" y="263"/>
                      <a:pt x="0" y="200"/>
                      <a:pt x="6" y="128"/>
                    </a:cubicBezTo>
                    <a:cubicBezTo>
                      <a:pt x="11" y="55"/>
                      <a:pt x="74" y="0"/>
                      <a:pt x="147" y="6"/>
                    </a:cubicBezTo>
                    <a:cubicBezTo>
                      <a:pt x="219" y="11"/>
                      <a:pt x="274" y="75"/>
                      <a:pt x="269" y="14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54"/>
              <p:cNvSpPr>
                <a:spLocks/>
              </p:cNvSpPr>
              <p:nvPr/>
            </p:nvSpPr>
            <p:spPr bwMode="auto">
              <a:xfrm>
                <a:off x="7027544" y="2428115"/>
                <a:ext cx="384161" cy="386245"/>
              </a:xfrm>
              <a:custGeom>
                <a:avLst/>
                <a:gdLst>
                  <a:gd name="T0" fmla="*/ 230 w 234"/>
                  <a:gd name="T1" fmla="*/ 126 h 235"/>
                  <a:gd name="T2" fmla="*/ 109 w 234"/>
                  <a:gd name="T3" fmla="*/ 230 h 235"/>
                  <a:gd name="T4" fmla="*/ 4 w 234"/>
                  <a:gd name="T5" fmla="*/ 109 h 235"/>
                  <a:gd name="T6" fmla="*/ 125 w 234"/>
                  <a:gd name="T7" fmla="*/ 5 h 235"/>
                  <a:gd name="T8" fmla="*/ 230 w 234"/>
                  <a:gd name="T9" fmla="*/ 12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5">
                    <a:moveTo>
                      <a:pt x="230" y="126"/>
                    </a:moveTo>
                    <a:cubicBezTo>
                      <a:pt x="225" y="188"/>
                      <a:pt x="171" y="235"/>
                      <a:pt x="109" y="230"/>
                    </a:cubicBezTo>
                    <a:cubicBezTo>
                      <a:pt x="46" y="225"/>
                      <a:pt x="0" y="171"/>
                      <a:pt x="4" y="109"/>
                    </a:cubicBezTo>
                    <a:cubicBezTo>
                      <a:pt x="9" y="47"/>
                      <a:pt x="63" y="0"/>
                      <a:pt x="125" y="5"/>
                    </a:cubicBezTo>
                    <a:cubicBezTo>
                      <a:pt x="188" y="9"/>
                      <a:pt x="234" y="64"/>
                      <a:pt x="230" y="12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55"/>
              <p:cNvSpPr>
                <a:spLocks/>
              </p:cNvSpPr>
              <p:nvPr/>
            </p:nvSpPr>
            <p:spPr bwMode="auto">
              <a:xfrm>
                <a:off x="7147029" y="2548296"/>
                <a:ext cx="144494" cy="144494"/>
              </a:xfrm>
              <a:custGeom>
                <a:avLst/>
                <a:gdLst>
                  <a:gd name="T0" fmla="*/ 86 w 88"/>
                  <a:gd name="T1" fmla="*/ 48 h 88"/>
                  <a:gd name="T2" fmla="*/ 41 w 88"/>
                  <a:gd name="T3" fmla="*/ 87 h 88"/>
                  <a:gd name="T4" fmla="*/ 2 w 88"/>
                  <a:gd name="T5" fmla="*/ 41 h 88"/>
                  <a:gd name="T6" fmla="*/ 47 w 88"/>
                  <a:gd name="T7" fmla="*/ 2 h 88"/>
                  <a:gd name="T8" fmla="*/ 86 w 88"/>
                  <a:gd name="T9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86" y="48"/>
                    </a:moveTo>
                    <a:cubicBezTo>
                      <a:pt x="85" y="71"/>
                      <a:pt x="64" y="88"/>
                      <a:pt x="41" y="87"/>
                    </a:cubicBezTo>
                    <a:cubicBezTo>
                      <a:pt x="18" y="85"/>
                      <a:pt x="0" y="65"/>
                      <a:pt x="2" y="41"/>
                    </a:cubicBezTo>
                    <a:cubicBezTo>
                      <a:pt x="3" y="18"/>
                      <a:pt x="24" y="0"/>
                      <a:pt x="47" y="2"/>
                    </a:cubicBezTo>
                    <a:cubicBezTo>
                      <a:pt x="71" y="4"/>
                      <a:pt x="88" y="24"/>
                      <a:pt x="86" y="48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56"/>
              <p:cNvSpPr>
                <a:spLocks/>
              </p:cNvSpPr>
              <p:nvPr/>
            </p:nvSpPr>
            <p:spPr bwMode="auto">
              <a:xfrm>
                <a:off x="7048384" y="2436451"/>
                <a:ext cx="203543" cy="209795"/>
              </a:xfrm>
              <a:custGeom>
                <a:avLst/>
                <a:gdLst>
                  <a:gd name="T0" fmla="*/ 0 w 293"/>
                  <a:gd name="T1" fmla="*/ 59 h 302"/>
                  <a:gd name="T2" fmla="*/ 230 w 293"/>
                  <a:gd name="T3" fmla="*/ 302 h 302"/>
                  <a:gd name="T4" fmla="*/ 293 w 293"/>
                  <a:gd name="T5" fmla="*/ 248 h 302"/>
                  <a:gd name="T6" fmla="*/ 71 w 293"/>
                  <a:gd name="T7" fmla="*/ 0 h 302"/>
                  <a:gd name="T8" fmla="*/ 0 w 293"/>
                  <a:gd name="T9" fmla="*/ 59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02">
                    <a:moveTo>
                      <a:pt x="0" y="59"/>
                    </a:moveTo>
                    <a:lnTo>
                      <a:pt x="230" y="302"/>
                    </a:lnTo>
                    <a:lnTo>
                      <a:pt x="293" y="248"/>
                    </a:lnTo>
                    <a:lnTo>
                      <a:pt x="7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57"/>
              <p:cNvSpPr>
                <a:spLocks/>
              </p:cNvSpPr>
              <p:nvPr/>
            </p:nvSpPr>
            <p:spPr bwMode="auto">
              <a:xfrm>
                <a:off x="7178290" y="2579556"/>
                <a:ext cx="81973" cy="81973"/>
              </a:xfrm>
              <a:custGeom>
                <a:avLst/>
                <a:gdLst>
                  <a:gd name="T0" fmla="*/ 49 w 50"/>
                  <a:gd name="T1" fmla="*/ 27 h 50"/>
                  <a:gd name="T2" fmla="*/ 23 w 50"/>
                  <a:gd name="T3" fmla="*/ 49 h 50"/>
                  <a:gd name="T4" fmla="*/ 1 w 50"/>
                  <a:gd name="T5" fmla="*/ 24 h 50"/>
                  <a:gd name="T6" fmla="*/ 27 w 50"/>
                  <a:gd name="T7" fmla="*/ 1 h 50"/>
                  <a:gd name="T8" fmla="*/ 49 w 50"/>
                  <a:gd name="T9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9" y="27"/>
                    </a:moveTo>
                    <a:cubicBezTo>
                      <a:pt x="48" y="40"/>
                      <a:pt x="37" y="50"/>
                      <a:pt x="23" y="49"/>
                    </a:cubicBezTo>
                    <a:cubicBezTo>
                      <a:pt x="10" y="48"/>
                      <a:pt x="0" y="37"/>
                      <a:pt x="1" y="24"/>
                    </a:cubicBezTo>
                    <a:cubicBezTo>
                      <a:pt x="2" y="10"/>
                      <a:pt x="13" y="0"/>
                      <a:pt x="27" y="1"/>
                    </a:cubicBezTo>
                    <a:cubicBezTo>
                      <a:pt x="40" y="2"/>
                      <a:pt x="50" y="14"/>
                      <a:pt x="49" y="2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758"/>
              <p:cNvSpPr>
                <a:spLocks/>
              </p:cNvSpPr>
              <p:nvPr/>
            </p:nvSpPr>
            <p:spPr bwMode="auto">
              <a:xfrm>
                <a:off x="5631227" y="2155799"/>
                <a:ext cx="1344910" cy="1139283"/>
              </a:xfrm>
              <a:custGeom>
                <a:avLst/>
                <a:gdLst>
                  <a:gd name="T0" fmla="*/ 255 w 819"/>
                  <a:gd name="T1" fmla="*/ 419 h 694"/>
                  <a:gd name="T2" fmla="*/ 329 w 819"/>
                  <a:gd name="T3" fmla="*/ 449 h 694"/>
                  <a:gd name="T4" fmla="*/ 473 w 819"/>
                  <a:gd name="T5" fmla="*/ 612 h 694"/>
                  <a:gd name="T6" fmla="*/ 713 w 819"/>
                  <a:gd name="T7" fmla="*/ 428 h 694"/>
                  <a:gd name="T8" fmla="*/ 459 w 819"/>
                  <a:gd name="T9" fmla="*/ 62 h 694"/>
                  <a:gd name="T10" fmla="*/ 434 w 819"/>
                  <a:gd name="T11" fmla="*/ 30 h 694"/>
                  <a:gd name="T12" fmla="*/ 479 w 819"/>
                  <a:gd name="T13" fmla="*/ 33 h 694"/>
                  <a:gd name="T14" fmla="*/ 805 w 819"/>
                  <a:gd name="T15" fmla="*/ 197 h 694"/>
                  <a:gd name="T16" fmla="*/ 813 w 819"/>
                  <a:gd name="T17" fmla="*/ 406 h 694"/>
                  <a:gd name="T18" fmla="*/ 446 w 819"/>
                  <a:gd name="T19" fmla="*/ 694 h 694"/>
                  <a:gd name="T20" fmla="*/ 323 w 819"/>
                  <a:gd name="T21" fmla="*/ 651 h 694"/>
                  <a:gd name="T22" fmla="*/ 86 w 819"/>
                  <a:gd name="T23" fmla="*/ 636 h 694"/>
                  <a:gd name="T24" fmla="*/ 32 w 819"/>
                  <a:gd name="T25" fmla="*/ 457 h 694"/>
                  <a:gd name="T26" fmla="*/ 255 w 819"/>
                  <a:gd name="T27" fmla="*/ 419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9" h="694">
                    <a:moveTo>
                      <a:pt x="255" y="419"/>
                    </a:moveTo>
                    <a:cubicBezTo>
                      <a:pt x="255" y="419"/>
                      <a:pt x="305" y="428"/>
                      <a:pt x="329" y="449"/>
                    </a:cubicBezTo>
                    <a:cubicBezTo>
                      <a:pt x="353" y="470"/>
                      <a:pt x="463" y="606"/>
                      <a:pt x="473" y="612"/>
                    </a:cubicBezTo>
                    <a:cubicBezTo>
                      <a:pt x="484" y="617"/>
                      <a:pt x="691" y="463"/>
                      <a:pt x="713" y="428"/>
                    </a:cubicBezTo>
                    <a:cubicBezTo>
                      <a:pt x="735" y="393"/>
                      <a:pt x="724" y="117"/>
                      <a:pt x="459" y="62"/>
                    </a:cubicBezTo>
                    <a:cubicBezTo>
                      <a:pt x="459" y="62"/>
                      <a:pt x="427" y="59"/>
                      <a:pt x="434" y="30"/>
                    </a:cubicBezTo>
                    <a:cubicBezTo>
                      <a:pt x="442" y="0"/>
                      <a:pt x="479" y="33"/>
                      <a:pt x="479" y="33"/>
                    </a:cubicBezTo>
                    <a:cubicBezTo>
                      <a:pt x="479" y="33"/>
                      <a:pt x="676" y="54"/>
                      <a:pt x="805" y="197"/>
                    </a:cubicBezTo>
                    <a:cubicBezTo>
                      <a:pt x="805" y="197"/>
                      <a:pt x="819" y="389"/>
                      <a:pt x="813" y="406"/>
                    </a:cubicBezTo>
                    <a:cubicBezTo>
                      <a:pt x="807" y="422"/>
                      <a:pt x="516" y="648"/>
                      <a:pt x="446" y="694"/>
                    </a:cubicBezTo>
                    <a:cubicBezTo>
                      <a:pt x="446" y="694"/>
                      <a:pt x="387" y="644"/>
                      <a:pt x="323" y="651"/>
                    </a:cubicBezTo>
                    <a:cubicBezTo>
                      <a:pt x="260" y="658"/>
                      <a:pt x="106" y="654"/>
                      <a:pt x="86" y="636"/>
                    </a:cubicBezTo>
                    <a:cubicBezTo>
                      <a:pt x="65" y="617"/>
                      <a:pt x="0" y="513"/>
                      <a:pt x="32" y="457"/>
                    </a:cubicBezTo>
                    <a:cubicBezTo>
                      <a:pt x="64" y="401"/>
                      <a:pt x="255" y="419"/>
                      <a:pt x="255" y="41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759"/>
              <p:cNvSpPr>
                <a:spLocks/>
              </p:cNvSpPr>
              <p:nvPr/>
            </p:nvSpPr>
            <p:spPr bwMode="auto">
              <a:xfrm>
                <a:off x="5596493" y="2863683"/>
                <a:ext cx="681486" cy="656477"/>
              </a:xfrm>
              <a:custGeom>
                <a:avLst/>
                <a:gdLst>
                  <a:gd name="T0" fmla="*/ 138 w 415"/>
                  <a:gd name="T1" fmla="*/ 76 h 400"/>
                  <a:gd name="T2" fmla="*/ 47 w 415"/>
                  <a:gd name="T3" fmla="*/ 364 h 400"/>
                  <a:gd name="T4" fmla="*/ 106 w 415"/>
                  <a:gd name="T5" fmla="*/ 390 h 400"/>
                  <a:gd name="T6" fmla="*/ 396 w 415"/>
                  <a:gd name="T7" fmla="*/ 192 h 400"/>
                  <a:gd name="T8" fmla="*/ 138 w 415"/>
                  <a:gd name="T9" fmla="*/ 7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400">
                    <a:moveTo>
                      <a:pt x="138" y="76"/>
                    </a:moveTo>
                    <a:cubicBezTo>
                      <a:pt x="90" y="93"/>
                      <a:pt x="0" y="252"/>
                      <a:pt x="47" y="364"/>
                    </a:cubicBezTo>
                    <a:cubicBezTo>
                      <a:pt x="47" y="364"/>
                      <a:pt x="77" y="400"/>
                      <a:pt x="106" y="390"/>
                    </a:cubicBezTo>
                    <a:cubicBezTo>
                      <a:pt x="134" y="380"/>
                      <a:pt x="377" y="218"/>
                      <a:pt x="396" y="192"/>
                    </a:cubicBezTo>
                    <a:cubicBezTo>
                      <a:pt x="415" y="167"/>
                      <a:pt x="355" y="0"/>
                      <a:pt x="138" y="76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760"/>
              <p:cNvSpPr>
                <a:spLocks/>
              </p:cNvSpPr>
              <p:nvPr/>
            </p:nvSpPr>
            <p:spPr bwMode="auto">
              <a:xfrm>
                <a:off x="5496458" y="2789351"/>
                <a:ext cx="658561" cy="200764"/>
              </a:xfrm>
              <a:custGeom>
                <a:avLst/>
                <a:gdLst>
                  <a:gd name="T0" fmla="*/ 384 w 401"/>
                  <a:gd name="T1" fmla="*/ 15 h 122"/>
                  <a:gd name="T2" fmla="*/ 119 w 401"/>
                  <a:gd name="T3" fmla="*/ 17 h 122"/>
                  <a:gd name="T4" fmla="*/ 15 w 401"/>
                  <a:gd name="T5" fmla="*/ 29 h 122"/>
                  <a:gd name="T6" fmla="*/ 111 w 401"/>
                  <a:gd name="T7" fmla="*/ 114 h 122"/>
                  <a:gd name="T8" fmla="*/ 380 w 401"/>
                  <a:gd name="T9" fmla="*/ 72 h 122"/>
                  <a:gd name="T10" fmla="*/ 384 w 401"/>
                  <a:gd name="T11" fmla="*/ 1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122">
                    <a:moveTo>
                      <a:pt x="384" y="15"/>
                    </a:moveTo>
                    <a:cubicBezTo>
                      <a:pt x="371" y="0"/>
                      <a:pt x="185" y="12"/>
                      <a:pt x="119" y="17"/>
                    </a:cubicBezTo>
                    <a:cubicBezTo>
                      <a:pt x="52" y="22"/>
                      <a:pt x="26" y="5"/>
                      <a:pt x="15" y="29"/>
                    </a:cubicBezTo>
                    <a:cubicBezTo>
                      <a:pt x="0" y="58"/>
                      <a:pt x="55" y="106"/>
                      <a:pt x="111" y="114"/>
                    </a:cubicBezTo>
                    <a:cubicBezTo>
                      <a:pt x="168" y="122"/>
                      <a:pt x="361" y="84"/>
                      <a:pt x="380" y="72"/>
                    </a:cubicBezTo>
                    <a:cubicBezTo>
                      <a:pt x="399" y="60"/>
                      <a:pt x="401" y="35"/>
                      <a:pt x="384" y="15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761"/>
              <p:cNvSpPr>
                <a:spLocks/>
              </p:cNvSpPr>
              <p:nvPr/>
            </p:nvSpPr>
            <p:spPr bwMode="auto">
              <a:xfrm>
                <a:off x="6879576" y="2259307"/>
                <a:ext cx="540465" cy="556443"/>
              </a:xfrm>
              <a:custGeom>
                <a:avLst/>
                <a:gdLst>
                  <a:gd name="T0" fmla="*/ 41 w 329"/>
                  <a:gd name="T1" fmla="*/ 339 h 339"/>
                  <a:gd name="T2" fmla="*/ 25 w 329"/>
                  <a:gd name="T3" fmla="*/ 133 h 339"/>
                  <a:gd name="T4" fmla="*/ 187 w 329"/>
                  <a:gd name="T5" fmla="*/ 5 h 339"/>
                  <a:gd name="T6" fmla="*/ 329 w 329"/>
                  <a:gd name="T7" fmla="*/ 63 h 339"/>
                  <a:gd name="T8" fmla="*/ 191 w 329"/>
                  <a:gd name="T9" fmla="*/ 167 h 339"/>
                  <a:gd name="T10" fmla="*/ 94 w 329"/>
                  <a:gd name="T11" fmla="*/ 305 h 339"/>
                  <a:gd name="T12" fmla="*/ 41 w 329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" h="339">
                    <a:moveTo>
                      <a:pt x="41" y="339"/>
                    </a:moveTo>
                    <a:cubicBezTo>
                      <a:pt x="41" y="339"/>
                      <a:pt x="0" y="178"/>
                      <a:pt x="25" y="133"/>
                    </a:cubicBezTo>
                    <a:cubicBezTo>
                      <a:pt x="50" y="87"/>
                      <a:pt x="94" y="12"/>
                      <a:pt x="187" y="5"/>
                    </a:cubicBezTo>
                    <a:cubicBezTo>
                      <a:pt x="249" y="0"/>
                      <a:pt x="305" y="29"/>
                      <a:pt x="329" y="63"/>
                    </a:cubicBezTo>
                    <a:cubicBezTo>
                      <a:pt x="329" y="63"/>
                      <a:pt x="239" y="136"/>
                      <a:pt x="191" y="167"/>
                    </a:cubicBezTo>
                    <a:cubicBezTo>
                      <a:pt x="143" y="198"/>
                      <a:pt x="74" y="244"/>
                      <a:pt x="94" y="305"/>
                    </a:cubicBezTo>
                    <a:cubicBezTo>
                      <a:pt x="94" y="305"/>
                      <a:pt x="82" y="325"/>
                      <a:pt x="41" y="339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762"/>
              <p:cNvSpPr>
                <a:spLocks/>
              </p:cNvSpPr>
              <p:nvPr/>
            </p:nvSpPr>
            <p:spPr bwMode="auto">
              <a:xfrm>
                <a:off x="6406495" y="3305502"/>
                <a:ext cx="59048" cy="163946"/>
              </a:xfrm>
              <a:custGeom>
                <a:avLst/>
                <a:gdLst>
                  <a:gd name="T0" fmla="*/ 6 w 36"/>
                  <a:gd name="T1" fmla="*/ 16 h 100"/>
                  <a:gd name="T2" fmla="*/ 21 w 36"/>
                  <a:gd name="T3" fmla="*/ 90 h 100"/>
                  <a:gd name="T4" fmla="*/ 36 w 36"/>
                  <a:gd name="T5" fmla="*/ 90 h 100"/>
                  <a:gd name="T6" fmla="*/ 18 w 36"/>
                  <a:gd name="T7" fmla="*/ 8 h 100"/>
                  <a:gd name="T8" fmla="*/ 6 w 36"/>
                  <a:gd name="T9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0">
                    <a:moveTo>
                      <a:pt x="6" y="16"/>
                    </a:moveTo>
                    <a:cubicBezTo>
                      <a:pt x="20" y="38"/>
                      <a:pt x="20" y="64"/>
                      <a:pt x="21" y="90"/>
                    </a:cubicBezTo>
                    <a:cubicBezTo>
                      <a:pt x="21" y="100"/>
                      <a:pt x="36" y="100"/>
                      <a:pt x="36" y="90"/>
                    </a:cubicBezTo>
                    <a:cubicBezTo>
                      <a:pt x="35" y="61"/>
                      <a:pt x="35" y="33"/>
                      <a:pt x="18" y="8"/>
                    </a:cubicBezTo>
                    <a:cubicBezTo>
                      <a:pt x="13" y="0"/>
                      <a:pt x="0" y="8"/>
                      <a:pt x="6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763"/>
              <p:cNvSpPr>
                <a:spLocks/>
              </p:cNvSpPr>
              <p:nvPr/>
            </p:nvSpPr>
            <p:spPr bwMode="auto">
              <a:xfrm>
                <a:off x="6464154" y="3305502"/>
                <a:ext cx="47239" cy="124349"/>
              </a:xfrm>
              <a:custGeom>
                <a:avLst/>
                <a:gdLst>
                  <a:gd name="T0" fmla="*/ 5 w 29"/>
                  <a:gd name="T1" fmla="*/ 16 h 76"/>
                  <a:gd name="T2" fmla="*/ 14 w 29"/>
                  <a:gd name="T3" fmla="*/ 66 h 76"/>
                  <a:gd name="T4" fmla="*/ 29 w 29"/>
                  <a:gd name="T5" fmla="*/ 66 h 76"/>
                  <a:gd name="T6" fmla="*/ 17 w 29"/>
                  <a:gd name="T7" fmla="*/ 8 h 76"/>
                  <a:gd name="T8" fmla="*/ 5 w 29"/>
                  <a:gd name="T9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6">
                    <a:moveTo>
                      <a:pt x="5" y="16"/>
                    </a:moveTo>
                    <a:cubicBezTo>
                      <a:pt x="13" y="31"/>
                      <a:pt x="13" y="49"/>
                      <a:pt x="14" y="66"/>
                    </a:cubicBezTo>
                    <a:cubicBezTo>
                      <a:pt x="14" y="76"/>
                      <a:pt x="29" y="76"/>
                      <a:pt x="29" y="66"/>
                    </a:cubicBezTo>
                    <a:cubicBezTo>
                      <a:pt x="28" y="46"/>
                      <a:pt x="28" y="26"/>
                      <a:pt x="17" y="8"/>
                    </a:cubicBezTo>
                    <a:cubicBezTo>
                      <a:pt x="13" y="0"/>
                      <a:pt x="0" y="7"/>
                      <a:pt x="5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764"/>
              <p:cNvSpPr>
                <a:spLocks/>
              </p:cNvSpPr>
              <p:nvPr/>
            </p:nvSpPr>
            <p:spPr bwMode="auto">
              <a:xfrm>
                <a:off x="5754186" y="3556283"/>
                <a:ext cx="125043" cy="136853"/>
              </a:xfrm>
              <a:custGeom>
                <a:avLst/>
                <a:gdLst>
                  <a:gd name="T0" fmla="*/ 5 w 76"/>
                  <a:gd name="T1" fmla="*/ 17 h 83"/>
                  <a:gd name="T2" fmla="*/ 58 w 76"/>
                  <a:gd name="T3" fmla="*/ 76 h 83"/>
                  <a:gd name="T4" fmla="*/ 68 w 76"/>
                  <a:gd name="T5" fmla="*/ 66 h 83"/>
                  <a:gd name="T6" fmla="*/ 17 w 76"/>
                  <a:gd name="T7" fmla="*/ 9 h 83"/>
                  <a:gd name="T8" fmla="*/ 5 w 76"/>
                  <a:gd name="T9" fmla="*/ 1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5" y="17"/>
                    </a:moveTo>
                    <a:cubicBezTo>
                      <a:pt x="17" y="41"/>
                      <a:pt x="38" y="58"/>
                      <a:pt x="58" y="76"/>
                    </a:cubicBezTo>
                    <a:cubicBezTo>
                      <a:pt x="65" y="83"/>
                      <a:pt x="76" y="72"/>
                      <a:pt x="68" y="66"/>
                    </a:cubicBezTo>
                    <a:cubicBezTo>
                      <a:pt x="49" y="49"/>
                      <a:pt x="30" y="32"/>
                      <a:pt x="17" y="9"/>
                    </a:cubicBezTo>
                    <a:cubicBezTo>
                      <a:pt x="13" y="0"/>
                      <a:pt x="0" y="8"/>
                      <a:pt x="5" y="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765"/>
              <p:cNvSpPr>
                <a:spLocks/>
              </p:cNvSpPr>
              <p:nvPr/>
            </p:nvSpPr>
            <p:spPr bwMode="auto">
              <a:xfrm>
                <a:off x="5720146" y="3604217"/>
                <a:ext cx="85446" cy="95172"/>
              </a:xfrm>
              <a:custGeom>
                <a:avLst/>
                <a:gdLst>
                  <a:gd name="T0" fmla="*/ 6 w 52"/>
                  <a:gd name="T1" fmla="*/ 16 h 58"/>
                  <a:gd name="T2" fmla="*/ 36 w 52"/>
                  <a:gd name="T3" fmla="*/ 52 h 58"/>
                  <a:gd name="T4" fmla="*/ 44 w 52"/>
                  <a:gd name="T5" fmla="*/ 39 h 58"/>
                  <a:gd name="T6" fmla="*/ 18 w 52"/>
                  <a:gd name="T7" fmla="*/ 8 h 58"/>
                  <a:gd name="T8" fmla="*/ 6 w 52"/>
                  <a:gd name="T9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6" y="16"/>
                    </a:moveTo>
                    <a:cubicBezTo>
                      <a:pt x="14" y="29"/>
                      <a:pt x="23" y="43"/>
                      <a:pt x="36" y="52"/>
                    </a:cubicBezTo>
                    <a:cubicBezTo>
                      <a:pt x="44" y="58"/>
                      <a:pt x="52" y="45"/>
                      <a:pt x="44" y="39"/>
                    </a:cubicBezTo>
                    <a:cubicBezTo>
                      <a:pt x="33" y="32"/>
                      <a:pt x="26" y="19"/>
                      <a:pt x="18" y="8"/>
                    </a:cubicBezTo>
                    <a:cubicBezTo>
                      <a:pt x="13" y="0"/>
                      <a:pt x="0" y="8"/>
                      <a:pt x="6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66"/>
              <p:cNvSpPr>
                <a:spLocks/>
              </p:cNvSpPr>
              <p:nvPr/>
            </p:nvSpPr>
            <p:spPr bwMode="auto">
              <a:xfrm>
                <a:off x="7001146" y="2876187"/>
                <a:ext cx="109760" cy="67384"/>
              </a:xfrm>
              <a:custGeom>
                <a:avLst/>
                <a:gdLst>
                  <a:gd name="T0" fmla="*/ 8 w 67"/>
                  <a:gd name="T1" fmla="*/ 17 h 41"/>
                  <a:gd name="T2" fmla="*/ 54 w 67"/>
                  <a:gd name="T3" fmla="*/ 38 h 41"/>
                  <a:gd name="T4" fmla="*/ 58 w 67"/>
                  <a:gd name="T5" fmla="*/ 24 h 41"/>
                  <a:gd name="T6" fmla="*/ 16 w 67"/>
                  <a:gd name="T7" fmla="*/ 4 h 41"/>
                  <a:gd name="T8" fmla="*/ 8 w 67"/>
                  <a:gd name="T9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1">
                    <a:moveTo>
                      <a:pt x="8" y="17"/>
                    </a:moveTo>
                    <a:cubicBezTo>
                      <a:pt x="23" y="26"/>
                      <a:pt x="38" y="34"/>
                      <a:pt x="54" y="38"/>
                    </a:cubicBezTo>
                    <a:cubicBezTo>
                      <a:pt x="63" y="41"/>
                      <a:pt x="67" y="26"/>
                      <a:pt x="58" y="24"/>
                    </a:cubicBezTo>
                    <a:cubicBezTo>
                      <a:pt x="43" y="20"/>
                      <a:pt x="29" y="12"/>
                      <a:pt x="16" y="4"/>
                    </a:cubicBezTo>
                    <a:cubicBezTo>
                      <a:pt x="7" y="0"/>
                      <a:pt x="0" y="13"/>
                      <a:pt x="8" y="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67"/>
              <p:cNvSpPr>
                <a:spLocks/>
              </p:cNvSpPr>
              <p:nvPr/>
            </p:nvSpPr>
            <p:spPr bwMode="auto">
              <a:xfrm>
                <a:off x="6987947" y="2932456"/>
                <a:ext cx="90309" cy="49323"/>
              </a:xfrm>
              <a:custGeom>
                <a:avLst/>
                <a:gdLst>
                  <a:gd name="T0" fmla="*/ 8 w 55"/>
                  <a:gd name="T1" fmla="*/ 17 h 30"/>
                  <a:gd name="T2" fmla="*/ 42 w 55"/>
                  <a:gd name="T3" fmla="*/ 28 h 30"/>
                  <a:gd name="T4" fmla="*/ 46 w 55"/>
                  <a:gd name="T5" fmla="*/ 14 h 30"/>
                  <a:gd name="T6" fmla="*/ 16 w 55"/>
                  <a:gd name="T7" fmla="*/ 4 h 30"/>
                  <a:gd name="T8" fmla="*/ 8 w 55"/>
                  <a:gd name="T9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0">
                    <a:moveTo>
                      <a:pt x="8" y="17"/>
                    </a:moveTo>
                    <a:cubicBezTo>
                      <a:pt x="19" y="23"/>
                      <a:pt x="30" y="26"/>
                      <a:pt x="42" y="28"/>
                    </a:cubicBezTo>
                    <a:cubicBezTo>
                      <a:pt x="51" y="30"/>
                      <a:pt x="55" y="15"/>
                      <a:pt x="46" y="14"/>
                    </a:cubicBezTo>
                    <a:cubicBezTo>
                      <a:pt x="36" y="12"/>
                      <a:pt x="25" y="10"/>
                      <a:pt x="16" y="4"/>
                    </a:cubicBezTo>
                    <a:cubicBezTo>
                      <a:pt x="7" y="0"/>
                      <a:pt x="0" y="13"/>
                      <a:pt x="8" y="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68"/>
              <p:cNvSpPr>
                <a:spLocks/>
              </p:cNvSpPr>
              <p:nvPr/>
            </p:nvSpPr>
            <p:spPr bwMode="auto">
              <a:xfrm>
                <a:off x="7521465" y="2471186"/>
                <a:ext cx="47933" cy="118096"/>
              </a:xfrm>
              <a:custGeom>
                <a:avLst/>
                <a:gdLst>
                  <a:gd name="T0" fmla="*/ 5 w 29"/>
                  <a:gd name="T1" fmla="*/ 16 h 72"/>
                  <a:gd name="T2" fmla="*/ 14 w 29"/>
                  <a:gd name="T3" fmla="*/ 62 h 72"/>
                  <a:gd name="T4" fmla="*/ 29 w 29"/>
                  <a:gd name="T5" fmla="*/ 62 h 72"/>
                  <a:gd name="T6" fmla="*/ 17 w 29"/>
                  <a:gd name="T7" fmla="*/ 8 h 72"/>
                  <a:gd name="T8" fmla="*/ 5 w 29"/>
                  <a:gd name="T9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2">
                    <a:moveTo>
                      <a:pt x="5" y="16"/>
                    </a:moveTo>
                    <a:cubicBezTo>
                      <a:pt x="12" y="30"/>
                      <a:pt x="13" y="46"/>
                      <a:pt x="14" y="62"/>
                    </a:cubicBezTo>
                    <a:cubicBezTo>
                      <a:pt x="14" y="72"/>
                      <a:pt x="29" y="72"/>
                      <a:pt x="29" y="62"/>
                    </a:cubicBezTo>
                    <a:cubicBezTo>
                      <a:pt x="28" y="43"/>
                      <a:pt x="26" y="25"/>
                      <a:pt x="17" y="8"/>
                    </a:cubicBezTo>
                    <a:cubicBezTo>
                      <a:pt x="13" y="0"/>
                      <a:pt x="0" y="7"/>
                      <a:pt x="5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769"/>
              <p:cNvSpPr>
                <a:spLocks/>
              </p:cNvSpPr>
              <p:nvPr/>
            </p:nvSpPr>
            <p:spPr bwMode="auto">
              <a:xfrm>
                <a:off x="7577039" y="2455903"/>
                <a:ext cx="44460" cy="110455"/>
              </a:xfrm>
              <a:custGeom>
                <a:avLst/>
                <a:gdLst>
                  <a:gd name="T0" fmla="*/ 4 w 27"/>
                  <a:gd name="T1" fmla="*/ 13 h 67"/>
                  <a:gd name="T2" fmla="*/ 12 w 27"/>
                  <a:gd name="T3" fmla="*/ 57 h 67"/>
                  <a:gd name="T4" fmla="*/ 27 w 27"/>
                  <a:gd name="T5" fmla="*/ 57 h 67"/>
                  <a:gd name="T6" fmla="*/ 18 w 27"/>
                  <a:gd name="T7" fmla="*/ 9 h 67"/>
                  <a:gd name="T8" fmla="*/ 4 w 27"/>
                  <a:gd name="T9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7">
                    <a:moveTo>
                      <a:pt x="4" y="13"/>
                    </a:moveTo>
                    <a:cubicBezTo>
                      <a:pt x="9" y="27"/>
                      <a:pt x="11" y="42"/>
                      <a:pt x="12" y="57"/>
                    </a:cubicBezTo>
                    <a:cubicBezTo>
                      <a:pt x="12" y="67"/>
                      <a:pt x="27" y="67"/>
                      <a:pt x="27" y="57"/>
                    </a:cubicBezTo>
                    <a:cubicBezTo>
                      <a:pt x="26" y="40"/>
                      <a:pt x="24" y="24"/>
                      <a:pt x="18" y="9"/>
                    </a:cubicBezTo>
                    <a:cubicBezTo>
                      <a:pt x="15" y="0"/>
                      <a:pt x="0" y="4"/>
                      <a:pt x="4" y="1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770"/>
              <p:cNvSpPr>
                <a:spLocks/>
              </p:cNvSpPr>
              <p:nvPr/>
            </p:nvSpPr>
            <p:spPr bwMode="auto">
              <a:xfrm>
                <a:off x="6335637" y="2555937"/>
                <a:ext cx="277874" cy="187565"/>
              </a:xfrm>
              <a:custGeom>
                <a:avLst/>
                <a:gdLst>
                  <a:gd name="T0" fmla="*/ 39 w 169"/>
                  <a:gd name="T1" fmla="*/ 48 h 114"/>
                  <a:gd name="T2" fmla="*/ 85 w 169"/>
                  <a:gd name="T3" fmla="*/ 51 h 114"/>
                  <a:gd name="T4" fmla="*/ 135 w 169"/>
                  <a:gd name="T5" fmla="*/ 5 h 114"/>
                  <a:gd name="T6" fmla="*/ 169 w 169"/>
                  <a:gd name="T7" fmla="*/ 32 h 114"/>
                  <a:gd name="T8" fmla="*/ 75 w 169"/>
                  <a:gd name="T9" fmla="*/ 103 h 114"/>
                  <a:gd name="T10" fmla="*/ 57 w 169"/>
                  <a:gd name="T11" fmla="*/ 101 h 114"/>
                  <a:gd name="T12" fmla="*/ 46 w 169"/>
                  <a:gd name="T13" fmla="*/ 108 h 114"/>
                  <a:gd name="T14" fmla="*/ 6 w 169"/>
                  <a:gd name="T15" fmla="*/ 106 h 114"/>
                  <a:gd name="T16" fmla="*/ 9 w 169"/>
                  <a:gd name="T17" fmla="*/ 53 h 114"/>
                  <a:gd name="T18" fmla="*/ 39 w 169"/>
                  <a:gd name="T19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14">
                    <a:moveTo>
                      <a:pt x="39" y="48"/>
                    </a:moveTo>
                    <a:cubicBezTo>
                      <a:pt x="39" y="48"/>
                      <a:pt x="73" y="53"/>
                      <a:pt x="85" y="51"/>
                    </a:cubicBezTo>
                    <a:cubicBezTo>
                      <a:pt x="98" y="48"/>
                      <a:pt x="128" y="10"/>
                      <a:pt x="135" y="5"/>
                    </a:cubicBezTo>
                    <a:cubicBezTo>
                      <a:pt x="143" y="0"/>
                      <a:pt x="169" y="32"/>
                      <a:pt x="169" y="32"/>
                    </a:cubicBezTo>
                    <a:cubicBezTo>
                      <a:pt x="169" y="32"/>
                      <a:pt x="91" y="96"/>
                      <a:pt x="75" y="103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12" y="114"/>
                      <a:pt x="6" y="106"/>
                    </a:cubicBezTo>
                    <a:cubicBezTo>
                      <a:pt x="0" y="97"/>
                      <a:pt x="9" y="53"/>
                      <a:pt x="9" y="53"/>
                    </a:cubicBezTo>
                    <a:cubicBezTo>
                      <a:pt x="9" y="53"/>
                      <a:pt x="28" y="47"/>
                      <a:pt x="39" y="48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771"/>
              <p:cNvSpPr>
                <a:spLocks/>
              </p:cNvSpPr>
              <p:nvPr/>
            </p:nvSpPr>
            <p:spPr bwMode="auto">
              <a:xfrm>
                <a:off x="5644426" y="2377403"/>
                <a:ext cx="771795" cy="288989"/>
              </a:xfrm>
              <a:custGeom>
                <a:avLst/>
                <a:gdLst>
                  <a:gd name="T0" fmla="*/ 161 w 470"/>
                  <a:gd name="T1" fmla="*/ 119 h 176"/>
                  <a:gd name="T2" fmla="*/ 362 w 470"/>
                  <a:gd name="T3" fmla="*/ 14 h 176"/>
                  <a:gd name="T4" fmla="*/ 470 w 470"/>
                  <a:gd name="T5" fmla="*/ 157 h 176"/>
                  <a:gd name="T6" fmla="*/ 428 w 470"/>
                  <a:gd name="T7" fmla="*/ 173 h 176"/>
                  <a:gd name="T8" fmla="*/ 360 w 470"/>
                  <a:gd name="T9" fmla="*/ 52 h 176"/>
                  <a:gd name="T10" fmla="*/ 169 w 470"/>
                  <a:gd name="T11" fmla="*/ 157 h 176"/>
                  <a:gd name="T12" fmla="*/ 161 w 470"/>
                  <a:gd name="T13" fmla="*/ 11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0" h="176">
                    <a:moveTo>
                      <a:pt x="161" y="119"/>
                    </a:moveTo>
                    <a:cubicBezTo>
                      <a:pt x="161" y="119"/>
                      <a:pt x="287" y="0"/>
                      <a:pt x="362" y="14"/>
                    </a:cubicBezTo>
                    <a:cubicBezTo>
                      <a:pt x="437" y="27"/>
                      <a:pt x="461" y="111"/>
                      <a:pt x="470" y="157"/>
                    </a:cubicBezTo>
                    <a:cubicBezTo>
                      <a:pt x="470" y="157"/>
                      <a:pt x="442" y="176"/>
                      <a:pt x="428" y="173"/>
                    </a:cubicBezTo>
                    <a:cubicBezTo>
                      <a:pt x="428" y="173"/>
                      <a:pt x="414" y="48"/>
                      <a:pt x="360" y="52"/>
                    </a:cubicBezTo>
                    <a:cubicBezTo>
                      <a:pt x="305" y="57"/>
                      <a:pt x="180" y="151"/>
                      <a:pt x="169" y="157"/>
                    </a:cubicBezTo>
                    <a:cubicBezTo>
                      <a:pt x="158" y="164"/>
                      <a:pt x="0" y="139"/>
                      <a:pt x="161" y="11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772"/>
              <p:cNvSpPr>
                <a:spLocks/>
              </p:cNvSpPr>
              <p:nvPr/>
            </p:nvSpPr>
            <p:spPr bwMode="auto">
              <a:xfrm>
                <a:off x="6437756" y="2689317"/>
                <a:ext cx="248003" cy="336922"/>
              </a:xfrm>
              <a:custGeom>
                <a:avLst/>
                <a:gdLst>
                  <a:gd name="T0" fmla="*/ 43 w 151"/>
                  <a:gd name="T1" fmla="*/ 126 h 205"/>
                  <a:gd name="T2" fmla="*/ 82 w 151"/>
                  <a:gd name="T3" fmla="*/ 103 h 205"/>
                  <a:gd name="T4" fmla="*/ 87 w 151"/>
                  <a:gd name="T5" fmla="*/ 24 h 205"/>
                  <a:gd name="T6" fmla="*/ 143 w 151"/>
                  <a:gd name="T7" fmla="*/ 15 h 205"/>
                  <a:gd name="T8" fmla="*/ 113 w 151"/>
                  <a:gd name="T9" fmla="*/ 156 h 205"/>
                  <a:gd name="T10" fmla="*/ 97 w 151"/>
                  <a:gd name="T11" fmla="*/ 155 h 205"/>
                  <a:gd name="T12" fmla="*/ 95 w 151"/>
                  <a:gd name="T13" fmla="*/ 183 h 205"/>
                  <a:gd name="T14" fmla="*/ 38 w 151"/>
                  <a:gd name="T15" fmla="*/ 205 h 205"/>
                  <a:gd name="T16" fmla="*/ 6 w 151"/>
                  <a:gd name="T17" fmla="*/ 153 h 205"/>
                  <a:gd name="T18" fmla="*/ 43 w 151"/>
                  <a:gd name="T19" fmla="*/ 1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205">
                    <a:moveTo>
                      <a:pt x="43" y="126"/>
                    </a:moveTo>
                    <a:cubicBezTo>
                      <a:pt x="43" y="126"/>
                      <a:pt x="74" y="117"/>
                      <a:pt x="82" y="103"/>
                    </a:cubicBezTo>
                    <a:cubicBezTo>
                      <a:pt x="90" y="89"/>
                      <a:pt x="97" y="41"/>
                      <a:pt x="87" y="24"/>
                    </a:cubicBezTo>
                    <a:cubicBezTo>
                      <a:pt x="87" y="24"/>
                      <a:pt x="130" y="0"/>
                      <a:pt x="143" y="15"/>
                    </a:cubicBezTo>
                    <a:cubicBezTo>
                      <a:pt x="143" y="15"/>
                      <a:pt x="151" y="126"/>
                      <a:pt x="113" y="156"/>
                    </a:cubicBezTo>
                    <a:cubicBezTo>
                      <a:pt x="97" y="155"/>
                      <a:pt x="97" y="155"/>
                      <a:pt x="97" y="155"/>
                    </a:cubicBezTo>
                    <a:cubicBezTo>
                      <a:pt x="97" y="155"/>
                      <a:pt x="106" y="177"/>
                      <a:pt x="95" y="183"/>
                    </a:cubicBezTo>
                    <a:cubicBezTo>
                      <a:pt x="84" y="190"/>
                      <a:pt x="41" y="205"/>
                      <a:pt x="38" y="205"/>
                    </a:cubicBezTo>
                    <a:cubicBezTo>
                      <a:pt x="38" y="205"/>
                      <a:pt x="13" y="166"/>
                      <a:pt x="6" y="153"/>
                    </a:cubicBezTo>
                    <a:cubicBezTo>
                      <a:pt x="0" y="141"/>
                      <a:pt x="43" y="126"/>
                      <a:pt x="43" y="126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773"/>
              <p:cNvSpPr>
                <a:spLocks/>
              </p:cNvSpPr>
              <p:nvPr/>
            </p:nvSpPr>
            <p:spPr bwMode="auto">
              <a:xfrm>
                <a:off x="5558980" y="2546212"/>
                <a:ext cx="948940" cy="409169"/>
              </a:xfrm>
              <a:custGeom>
                <a:avLst/>
                <a:gdLst>
                  <a:gd name="T0" fmla="*/ 176 w 578"/>
                  <a:gd name="T1" fmla="*/ 40 h 249"/>
                  <a:gd name="T2" fmla="*/ 578 w 578"/>
                  <a:gd name="T3" fmla="*/ 213 h 249"/>
                  <a:gd name="T4" fmla="*/ 545 w 578"/>
                  <a:gd name="T5" fmla="*/ 249 h 249"/>
                  <a:gd name="T6" fmla="*/ 161 w 578"/>
                  <a:gd name="T7" fmla="*/ 88 h 249"/>
                  <a:gd name="T8" fmla="*/ 34 w 578"/>
                  <a:gd name="T9" fmla="*/ 82 h 249"/>
                  <a:gd name="T10" fmla="*/ 176 w 578"/>
                  <a:gd name="T11" fmla="*/ 4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249">
                    <a:moveTo>
                      <a:pt x="176" y="40"/>
                    </a:moveTo>
                    <a:cubicBezTo>
                      <a:pt x="176" y="40"/>
                      <a:pt x="473" y="12"/>
                      <a:pt x="578" y="213"/>
                    </a:cubicBezTo>
                    <a:cubicBezTo>
                      <a:pt x="578" y="213"/>
                      <a:pt x="551" y="239"/>
                      <a:pt x="545" y="249"/>
                    </a:cubicBezTo>
                    <a:cubicBezTo>
                      <a:pt x="545" y="249"/>
                      <a:pt x="478" y="50"/>
                      <a:pt x="161" y="88"/>
                    </a:cubicBezTo>
                    <a:cubicBezTo>
                      <a:pt x="153" y="86"/>
                      <a:pt x="57" y="139"/>
                      <a:pt x="34" y="82"/>
                    </a:cubicBezTo>
                    <a:cubicBezTo>
                      <a:pt x="0" y="0"/>
                      <a:pt x="176" y="40"/>
                      <a:pt x="176" y="4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774"/>
              <p:cNvSpPr>
                <a:spLocks/>
              </p:cNvSpPr>
              <p:nvPr/>
            </p:nvSpPr>
            <p:spPr bwMode="auto">
              <a:xfrm>
                <a:off x="5991074" y="1477092"/>
                <a:ext cx="390413" cy="607849"/>
              </a:xfrm>
              <a:custGeom>
                <a:avLst/>
                <a:gdLst>
                  <a:gd name="T0" fmla="*/ 231 w 238"/>
                  <a:gd name="T1" fmla="*/ 325 h 370"/>
                  <a:gd name="T2" fmla="*/ 222 w 238"/>
                  <a:gd name="T3" fmla="*/ 281 h 370"/>
                  <a:gd name="T4" fmla="*/ 96 w 238"/>
                  <a:gd name="T5" fmla="*/ 258 h 370"/>
                  <a:gd name="T6" fmla="*/ 207 w 238"/>
                  <a:gd name="T7" fmla="*/ 227 h 370"/>
                  <a:gd name="T8" fmla="*/ 203 w 238"/>
                  <a:gd name="T9" fmla="*/ 211 h 370"/>
                  <a:gd name="T10" fmla="*/ 216 w 238"/>
                  <a:gd name="T11" fmla="*/ 184 h 370"/>
                  <a:gd name="T12" fmla="*/ 190 w 238"/>
                  <a:gd name="T13" fmla="*/ 170 h 370"/>
                  <a:gd name="T14" fmla="*/ 189 w 238"/>
                  <a:gd name="T15" fmla="*/ 166 h 370"/>
                  <a:gd name="T16" fmla="*/ 189 w 238"/>
                  <a:gd name="T17" fmla="*/ 166 h 370"/>
                  <a:gd name="T18" fmla="*/ 168 w 238"/>
                  <a:gd name="T19" fmla="*/ 98 h 370"/>
                  <a:gd name="T20" fmla="*/ 7 w 238"/>
                  <a:gd name="T21" fmla="*/ 181 h 370"/>
                  <a:gd name="T22" fmla="*/ 73 w 238"/>
                  <a:gd name="T23" fmla="*/ 339 h 370"/>
                  <a:gd name="T24" fmla="*/ 231 w 238"/>
                  <a:gd name="T25" fmla="*/ 325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370">
                    <a:moveTo>
                      <a:pt x="231" y="325"/>
                    </a:moveTo>
                    <a:cubicBezTo>
                      <a:pt x="231" y="316"/>
                      <a:pt x="227" y="300"/>
                      <a:pt x="222" y="281"/>
                    </a:cubicBezTo>
                    <a:cubicBezTo>
                      <a:pt x="140" y="369"/>
                      <a:pt x="96" y="258"/>
                      <a:pt x="96" y="258"/>
                    </a:cubicBezTo>
                    <a:cubicBezTo>
                      <a:pt x="106" y="257"/>
                      <a:pt x="177" y="236"/>
                      <a:pt x="207" y="227"/>
                    </a:cubicBezTo>
                    <a:cubicBezTo>
                      <a:pt x="206" y="221"/>
                      <a:pt x="204" y="216"/>
                      <a:pt x="203" y="211"/>
                    </a:cubicBezTo>
                    <a:cubicBezTo>
                      <a:pt x="231" y="212"/>
                      <a:pt x="238" y="174"/>
                      <a:pt x="216" y="184"/>
                    </a:cubicBezTo>
                    <a:cubicBezTo>
                      <a:pt x="201" y="191"/>
                      <a:pt x="193" y="178"/>
                      <a:pt x="190" y="170"/>
                    </a:cubicBezTo>
                    <a:cubicBezTo>
                      <a:pt x="190" y="169"/>
                      <a:pt x="189" y="167"/>
                      <a:pt x="189" y="166"/>
                    </a:cubicBezTo>
                    <a:cubicBezTo>
                      <a:pt x="189" y="166"/>
                      <a:pt x="189" y="166"/>
                      <a:pt x="189" y="166"/>
                    </a:cubicBezTo>
                    <a:cubicBezTo>
                      <a:pt x="177" y="127"/>
                      <a:pt x="168" y="98"/>
                      <a:pt x="168" y="98"/>
                    </a:cubicBezTo>
                    <a:cubicBezTo>
                      <a:pt x="53" y="0"/>
                      <a:pt x="0" y="162"/>
                      <a:pt x="7" y="181"/>
                    </a:cubicBezTo>
                    <a:cubicBezTo>
                      <a:pt x="13" y="201"/>
                      <a:pt x="43" y="309"/>
                      <a:pt x="73" y="339"/>
                    </a:cubicBezTo>
                    <a:cubicBezTo>
                      <a:pt x="103" y="370"/>
                      <a:pt x="235" y="366"/>
                      <a:pt x="231" y="325"/>
                    </a:cubicBezTo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775"/>
              <p:cNvSpPr>
                <a:spLocks/>
              </p:cNvSpPr>
              <p:nvPr/>
            </p:nvSpPr>
            <p:spPr bwMode="auto">
              <a:xfrm>
                <a:off x="5808371" y="1416654"/>
                <a:ext cx="522403" cy="536991"/>
              </a:xfrm>
              <a:custGeom>
                <a:avLst/>
                <a:gdLst>
                  <a:gd name="T0" fmla="*/ 155 w 318"/>
                  <a:gd name="T1" fmla="*/ 293 h 327"/>
                  <a:gd name="T2" fmla="*/ 127 w 318"/>
                  <a:gd name="T3" fmla="*/ 175 h 327"/>
                  <a:gd name="T4" fmla="*/ 231 w 318"/>
                  <a:gd name="T5" fmla="*/ 154 h 327"/>
                  <a:gd name="T6" fmla="*/ 201 w 318"/>
                  <a:gd name="T7" fmla="*/ 142 h 327"/>
                  <a:gd name="T8" fmla="*/ 309 w 318"/>
                  <a:gd name="T9" fmla="*/ 124 h 327"/>
                  <a:gd name="T10" fmla="*/ 290 w 318"/>
                  <a:gd name="T11" fmla="*/ 129 h 327"/>
                  <a:gd name="T12" fmla="*/ 262 w 318"/>
                  <a:gd name="T13" fmla="*/ 11 h 327"/>
                  <a:gd name="T14" fmla="*/ 245 w 318"/>
                  <a:gd name="T15" fmla="*/ 58 h 327"/>
                  <a:gd name="T16" fmla="*/ 168 w 318"/>
                  <a:gd name="T17" fmla="*/ 8 h 327"/>
                  <a:gd name="T18" fmla="*/ 162 w 318"/>
                  <a:gd name="T19" fmla="*/ 56 h 327"/>
                  <a:gd name="T20" fmla="*/ 50 w 318"/>
                  <a:gd name="T21" fmla="*/ 118 h 327"/>
                  <a:gd name="T22" fmla="*/ 3 w 318"/>
                  <a:gd name="T23" fmla="*/ 134 h 327"/>
                  <a:gd name="T24" fmla="*/ 31 w 318"/>
                  <a:gd name="T25" fmla="*/ 140 h 327"/>
                  <a:gd name="T26" fmla="*/ 15 w 318"/>
                  <a:gd name="T27" fmla="*/ 168 h 327"/>
                  <a:gd name="T28" fmla="*/ 32 w 318"/>
                  <a:gd name="T29" fmla="*/ 158 h 327"/>
                  <a:gd name="T30" fmla="*/ 93 w 318"/>
                  <a:gd name="T31" fmla="*/ 266 h 327"/>
                  <a:gd name="T32" fmla="*/ 85 w 318"/>
                  <a:gd name="T33" fmla="*/ 300 h 327"/>
                  <a:gd name="T34" fmla="*/ 102 w 318"/>
                  <a:gd name="T35" fmla="*/ 291 h 327"/>
                  <a:gd name="T36" fmla="*/ 111 w 318"/>
                  <a:gd name="T37" fmla="*/ 317 h 327"/>
                  <a:gd name="T38" fmla="*/ 155 w 318"/>
                  <a:gd name="T39" fmla="*/ 29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327">
                    <a:moveTo>
                      <a:pt x="155" y="293"/>
                    </a:moveTo>
                    <a:cubicBezTo>
                      <a:pt x="155" y="293"/>
                      <a:pt x="196" y="217"/>
                      <a:pt x="127" y="175"/>
                    </a:cubicBezTo>
                    <a:cubicBezTo>
                      <a:pt x="127" y="175"/>
                      <a:pt x="249" y="167"/>
                      <a:pt x="231" y="154"/>
                    </a:cubicBezTo>
                    <a:cubicBezTo>
                      <a:pt x="215" y="142"/>
                      <a:pt x="201" y="142"/>
                      <a:pt x="201" y="142"/>
                    </a:cubicBezTo>
                    <a:cubicBezTo>
                      <a:pt x="201" y="142"/>
                      <a:pt x="301" y="156"/>
                      <a:pt x="309" y="124"/>
                    </a:cubicBezTo>
                    <a:cubicBezTo>
                      <a:pt x="318" y="90"/>
                      <a:pt x="290" y="129"/>
                      <a:pt x="290" y="129"/>
                    </a:cubicBezTo>
                    <a:cubicBezTo>
                      <a:pt x="290" y="129"/>
                      <a:pt x="309" y="19"/>
                      <a:pt x="262" y="11"/>
                    </a:cubicBezTo>
                    <a:cubicBezTo>
                      <a:pt x="215" y="4"/>
                      <a:pt x="245" y="58"/>
                      <a:pt x="245" y="58"/>
                    </a:cubicBezTo>
                    <a:cubicBezTo>
                      <a:pt x="245" y="58"/>
                      <a:pt x="223" y="16"/>
                      <a:pt x="168" y="8"/>
                    </a:cubicBezTo>
                    <a:cubicBezTo>
                      <a:pt x="113" y="0"/>
                      <a:pt x="130" y="46"/>
                      <a:pt x="162" y="56"/>
                    </a:cubicBezTo>
                    <a:cubicBezTo>
                      <a:pt x="162" y="56"/>
                      <a:pt x="77" y="67"/>
                      <a:pt x="50" y="118"/>
                    </a:cubicBezTo>
                    <a:cubicBezTo>
                      <a:pt x="50" y="118"/>
                      <a:pt x="6" y="110"/>
                      <a:pt x="3" y="134"/>
                    </a:cubicBezTo>
                    <a:cubicBezTo>
                      <a:pt x="0" y="158"/>
                      <a:pt x="31" y="140"/>
                      <a:pt x="31" y="140"/>
                    </a:cubicBezTo>
                    <a:cubicBezTo>
                      <a:pt x="31" y="140"/>
                      <a:pt x="2" y="161"/>
                      <a:pt x="15" y="168"/>
                    </a:cubicBezTo>
                    <a:cubicBezTo>
                      <a:pt x="27" y="176"/>
                      <a:pt x="32" y="158"/>
                      <a:pt x="32" y="158"/>
                    </a:cubicBezTo>
                    <a:cubicBezTo>
                      <a:pt x="32" y="158"/>
                      <a:pt x="26" y="249"/>
                      <a:pt x="93" y="266"/>
                    </a:cubicBezTo>
                    <a:cubicBezTo>
                      <a:pt x="93" y="266"/>
                      <a:pt x="76" y="295"/>
                      <a:pt x="85" y="300"/>
                    </a:cubicBezTo>
                    <a:cubicBezTo>
                      <a:pt x="94" y="306"/>
                      <a:pt x="102" y="291"/>
                      <a:pt x="102" y="291"/>
                    </a:cubicBezTo>
                    <a:cubicBezTo>
                      <a:pt x="102" y="291"/>
                      <a:pt x="92" y="327"/>
                      <a:pt x="111" y="317"/>
                    </a:cubicBezTo>
                    <a:cubicBezTo>
                      <a:pt x="129" y="308"/>
                      <a:pt x="149" y="308"/>
                      <a:pt x="155" y="29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776"/>
              <p:cNvSpPr>
                <a:spLocks/>
              </p:cNvSpPr>
              <p:nvPr/>
            </p:nvSpPr>
            <p:spPr bwMode="auto">
              <a:xfrm>
                <a:off x="6171692" y="1915438"/>
                <a:ext cx="141021" cy="103508"/>
              </a:xfrm>
              <a:custGeom>
                <a:avLst/>
                <a:gdLst>
                  <a:gd name="T0" fmla="*/ 0 w 86"/>
                  <a:gd name="T1" fmla="*/ 16 h 63"/>
                  <a:gd name="T2" fmla="*/ 86 w 86"/>
                  <a:gd name="T3" fmla="*/ 36 h 63"/>
                  <a:gd name="T4" fmla="*/ 0 w 86"/>
                  <a:gd name="T5" fmla="*/ 1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63">
                    <a:moveTo>
                      <a:pt x="0" y="16"/>
                    </a:moveTo>
                    <a:cubicBezTo>
                      <a:pt x="16" y="38"/>
                      <a:pt x="45" y="63"/>
                      <a:pt x="86" y="36"/>
                    </a:cubicBezTo>
                    <a:cubicBezTo>
                      <a:pt x="66" y="0"/>
                      <a:pt x="23" y="8"/>
                      <a:pt x="0" y="16"/>
                    </a:cubicBezTo>
                  </a:path>
                </a:pathLst>
              </a:custGeom>
              <a:solidFill>
                <a:srgbClr val="DA908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777"/>
              <p:cNvSpPr>
                <a:spLocks/>
              </p:cNvSpPr>
              <p:nvPr/>
            </p:nvSpPr>
            <p:spPr bwMode="auto">
              <a:xfrm>
                <a:off x="6148767" y="1850137"/>
                <a:ext cx="207016" cy="125043"/>
              </a:xfrm>
              <a:custGeom>
                <a:avLst/>
                <a:gdLst>
                  <a:gd name="T0" fmla="*/ 111 w 126"/>
                  <a:gd name="T1" fmla="*/ 0 h 76"/>
                  <a:gd name="T2" fmla="*/ 0 w 126"/>
                  <a:gd name="T3" fmla="*/ 31 h 76"/>
                  <a:gd name="T4" fmla="*/ 14 w 126"/>
                  <a:gd name="T5" fmla="*/ 56 h 76"/>
                  <a:gd name="T6" fmla="*/ 100 w 126"/>
                  <a:gd name="T7" fmla="*/ 76 h 76"/>
                  <a:gd name="T8" fmla="*/ 126 w 126"/>
                  <a:gd name="T9" fmla="*/ 54 h 76"/>
                  <a:gd name="T10" fmla="*/ 111 w 126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76">
                    <a:moveTo>
                      <a:pt x="111" y="0"/>
                    </a:moveTo>
                    <a:cubicBezTo>
                      <a:pt x="81" y="9"/>
                      <a:pt x="10" y="30"/>
                      <a:pt x="0" y="31"/>
                    </a:cubicBezTo>
                    <a:cubicBezTo>
                      <a:pt x="0" y="31"/>
                      <a:pt x="5" y="43"/>
                      <a:pt x="14" y="56"/>
                    </a:cubicBezTo>
                    <a:cubicBezTo>
                      <a:pt x="37" y="48"/>
                      <a:pt x="80" y="40"/>
                      <a:pt x="100" y="76"/>
                    </a:cubicBezTo>
                    <a:cubicBezTo>
                      <a:pt x="108" y="71"/>
                      <a:pt x="117" y="64"/>
                      <a:pt x="126" y="54"/>
                    </a:cubicBezTo>
                    <a:cubicBezTo>
                      <a:pt x="122" y="38"/>
                      <a:pt x="117" y="19"/>
                      <a:pt x="111" y="0"/>
                    </a:cubicBezTo>
                  </a:path>
                </a:pathLst>
              </a:custGeom>
              <a:solidFill>
                <a:srgbClr val="75342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778"/>
              <p:cNvSpPr>
                <a:spLocks/>
              </p:cNvSpPr>
              <p:nvPr/>
            </p:nvSpPr>
            <p:spPr bwMode="auto">
              <a:xfrm>
                <a:off x="6218930" y="1736904"/>
                <a:ext cx="39597" cy="63911"/>
              </a:xfrm>
              <a:custGeom>
                <a:avLst/>
                <a:gdLst>
                  <a:gd name="T0" fmla="*/ 21 w 24"/>
                  <a:gd name="T1" fmla="*/ 17 h 39"/>
                  <a:gd name="T2" fmla="*/ 17 w 24"/>
                  <a:gd name="T3" fmla="*/ 37 h 39"/>
                  <a:gd name="T4" fmla="*/ 3 w 24"/>
                  <a:gd name="T5" fmla="*/ 22 h 39"/>
                  <a:gd name="T6" fmla="*/ 7 w 24"/>
                  <a:gd name="T7" fmla="*/ 1 h 39"/>
                  <a:gd name="T8" fmla="*/ 21 w 24"/>
                  <a:gd name="T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9">
                    <a:moveTo>
                      <a:pt x="21" y="17"/>
                    </a:moveTo>
                    <a:cubicBezTo>
                      <a:pt x="24" y="27"/>
                      <a:pt x="22" y="36"/>
                      <a:pt x="17" y="37"/>
                    </a:cubicBezTo>
                    <a:cubicBezTo>
                      <a:pt x="12" y="39"/>
                      <a:pt x="6" y="32"/>
                      <a:pt x="3" y="22"/>
                    </a:cubicBezTo>
                    <a:cubicBezTo>
                      <a:pt x="0" y="11"/>
                      <a:pt x="2" y="2"/>
                      <a:pt x="7" y="1"/>
                    </a:cubicBezTo>
                    <a:cubicBezTo>
                      <a:pt x="12" y="0"/>
                      <a:pt x="18" y="7"/>
                      <a:pt x="21" y="17"/>
                    </a:cubicBezTo>
                  </a:path>
                </a:pathLst>
              </a:custGeom>
              <a:solidFill>
                <a:srgbClr val="190F0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779"/>
              <p:cNvSpPr>
                <a:spLocks/>
              </p:cNvSpPr>
              <p:nvPr/>
            </p:nvSpPr>
            <p:spPr bwMode="auto">
              <a:xfrm>
                <a:off x="5974401" y="1825129"/>
                <a:ext cx="128517" cy="129906"/>
              </a:xfrm>
              <a:custGeom>
                <a:avLst/>
                <a:gdLst>
                  <a:gd name="T0" fmla="*/ 75 w 78"/>
                  <a:gd name="T1" fmla="*/ 35 h 79"/>
                  <a:gd name="T2" fmla="*/ 30 w 78"/>
                  <a:gd name="T3" fmla="*/ 10 h 79"/>
                  <a:gd name="T4" fmla="*/ 28 w 78"/>
                  <a:gd name="T5" fmla="*/ 59 h 79"/>
                  <a:gd name="T6" fmla="*/ 75 w 78"/>
                  <a:gd name="T7" fmla="*/ 3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79">
                    <a:moveTo>
                      <a:pt x="75" y="35"/>
                    </a:moveTo>
                    <a:cubicBezTo>
                      <a:pt x="75" y="35"/>
                      <a:pt x="59" y="0"/>
                      <a:pt x="30" y="10"/>
                    </a:cubicBezTo>
                    <a:cubicBezTo>
                      <a:pt x="0" y="21"/>
                      <a:pt x="16" y="47"/>
                      <a:pt x="28" y="59"/>
                    </a:cubicBezTo>
                    <a:cubicBezTo>
                      <a:pt x="40" y="71"/>
                      <a:pt x="78" y="79"/>
                      <a:pt x="75" y="35"/>
                    </a:cubicBezTo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780"/>
              <p:cNvSpPr>
                <a:spLocks/>
              </p:cNvSpPr>
              <p:nvPr/>
            </p:nvSpPr>
            <p:spPr bwMode="auto">
              <a:xfrm>
                <a:off x="6171692" y="1625059"/>
                <a:ext cx="65300" cy="78499"/>
              </a:xfrm>
              <a:custGeom>
                <a:avLst/>
                <a:gdLst>
                  <a:gd name="T0" fmla="*/ 40 w 40"/>
                  <a:gd name="T1" fmla="*/ 38 h 48"/>
                  <a:gd name="T2" fmla="*/ 0 w 40"/>
                  <a:gd name="T3" fmla="*/ 48 h 48"/>
                  <a:gd name="T4" fmla="*/ 40 w 40"/>
                  <a:gd name="T5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8">
                    <a:moveTo>
                      <a:pt x="40" y="38"/>
                    </a:moveTo>
                    <a:cubicBezTo>
                      <a:pt x="40" y="38"/>
                      <a:pt x="12" y="16"/>
                      <a:pt x="0" y="48"/>
                    </a:cubicBezTo>
                    <a:cubicBezTo>
                      <a:pt x="0" y="48"/>
                      <a:pt x="6" y="0"/>
                      <a:pt x="40" y="38"/>
                    </a:cubicBezTo>
                  </a:path>
                </a:pathLst>
              </a:custGeom>
              <a:solidFill>
                <a:srgbClr val="3A2B1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782"/>
              <p:cNvSpPr>
                <a:spLocks/>
              </p:cNvSpPr>
              <p:nvPr/>
            </p:nvSpPr>
            <p:spPr bwMode="auto">
              <a:xfrm>
                <a:off x="6000799" y="1943920"/>
                <a:ext cx="180618" cy="96561"/>
              </a:xfrm>
              <a:custGeom>
                <a:avLst/>
                <a:gdLst>
                  <a:gd name="T0" fmla="*/ 110 w 110"/>
                  <a:gd name="T1" fmla="*/ 55 h 59"/>
                  <a:gd name="T2" fmla="*/ 30 w 110"/>
                  <a:gd name="T3" fmla="*/ 54 h 59"/>
                  <a:gd name="T4" fmla="*/ 1 w 110"/>
                  <a:gd name="T5" fmla="*/ 36 h 59"/>
                  <a:gd name="T6" fmla="*/ 71 w 110"/>
                  <a:gd name="T7" fmla="*/ 0 h 59"/>
                  <a:gd name="T8" fmla="*/ 110 w 110"/>
                  <a:gd name="T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9">
                    <a:moveTo>
                      <a:pt x="110" y="55"/>
                    </a:moveTo>
                    <a:cubicBezTo>
                      <a:pt x="110" y="55"/>
                      <a:pt x="52" y="48"/>
                      <a:pt x="30" y="54"/>
                    </a:cubicBezTo>
                    <a:cubicBezTo>
                      <a:pt x="30" y="54"/>
                      <a:pt x="1" y="59"/>
                      <a:pt x="1" y="36"/>
                    </a:cubicBezTo>
                    <a:cubicBezTo>
                      <a:pt x="0" y="12"/>
                      <a:pt x="40" y="14"/>
                      <a:pt x="71" y="0"/>
                    </a:cubicBez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783"/>
              <p:cNvSpPr>
                <a:spLocks/>
              </p:cNvSpPr>
              <p:nvPr/>
            </p:nvSpPr>
            <p:spPr bwMode="auto">
              <a:xfrm>
                <a:off x="5529108" y="1940446"/>
                <a:ext cx="522403" cy="700937"/>
              </a:xfrm>
              <a:custGeom>
                <a:avLst/>
                <a:gdLst>
                  <a:gd name="T0" fmla="*/ 273 w 318"/>
                  <a:gd name="T1" fmla="*/ 18 h 427"/>
                  <a:gd name="T2" fmla="*/ 118 w 318"/>
                  <a:gd name="T3" fmla="*/ 83 h 427"/>
                  <a:gd name="T4" fmla="*/ 41 w 318"/>
                  <a:gd name="T5" fmla="*/ 427 h 427"/>
                  <a:gd name="T6" fmla="*/ 259 w 318"/>
                  <a:gd name="T7" fmla="*/ 361 h 427"/>
                  <a:gd name="T8" fmla="*/ 256 w 318"/>
                  <a:gd name="T9" fmla="*/ 184 h 427"/>
                  <a:gd name="T10" fmla="*/ 305 w 318"/>
                  <a:gd name="T11" fmla="*/ 56 h 427"/>
                  <a:gd name="T12" fmla="*/ 273 w 318"/>
                  <a:gd name="T13" fmla="*/ 1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427">
                    <a:moveTo>
                      <a:pt x="273" y="18"/>
                    </a:moveTo>
                    <a:cubicBezTo>
                      <a:pt x="273" y="18"/>
                      <a:pt x="198" y="0"/>
                      <a:pt x="118" y="83"/>
                    </a:cubicBezTo>
                    <a:cubicBezTo>
                      <a:pt x="37" y="166"/>
                      <a:pt x="0" y="359"/>
                      <a:pt x="41" y="427"/>
                    </a:cubicBezTo>
                    <a:cubicBezTo>
                      <a:pt x="41" y="427"/>
                      <a:pt x="240" y="407"/>
                      <a:pt x="259" y="361"/>
                    </a:cubicBezTo>
                    <a:cubicBezTo>
                      <a:pt x="259" y="361"/>
                      <a:pt x="203" y="254"/>
                      <a:pt x="256" y="184"/>
                    </a:cubicBezTo>
                    <a:cubicBezTo>
                      <a:pt x="318" y="101"/>
                      <a:pt x="298" y="78"/>
                      <a:pt x="305" y="56"/>
                    </a:cubicBezTo>
                    <a:cubicBezTo>
                      <a:pt x="298" y="30"/>
                      <a:pt x="310" y="30"/>
                      <a:pt x="273" y="1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784"/>
              <p:cNvSpPr>
                <a:spLocks/>
              </p:cNvSpPr>
              <p:nvPr/>
            </p:nvSpPr>
            <p:spPr bwMode="auto">
              <a:xfrm>
                <a:off x="5921605" y="1956424"/>
                <a:ext cx="131990" cy="368183"/>
              </a:xfrm>
              <a:custGeom>
                <a:avLst/>
                <a:gdLst>
                  <a:gd name="T0" fmla="*/ 43 w 80"/>
                  <a:gd name="T1" fmla="*/ 0 h 224"/>
                  <a:gd name="T2" fmla="*/ 33 w 80"/>
                  <a:gd name="T3" fmla="*/ 122 h 224"/>
                  <a:gd name="T4" fmla="*/ 22 w 80"/>
                  <a:gd name="T5" fmla="*/ 141 h 224"/>
                  <a:gd name="T6" fmla="*/ 9 w 80"/>
                  <a:gd name="T7" fmla="*/ 203 h 224"/>
                  <a:gd name="T8" fmla="*/ 76 w 80"/>
                  <a:gd name="T9" fmla="*/ 72 h 224"/>
                  <a:gd name="T10" fmla="*/ 45 w 80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24">
                    <a:moveTo>
                      <a:pt x="43" y="0"/>
                    </a:moveTo>
                    <a:cubicBezTo>
                      <a:pt x="43" y="0"/>
                      <a:pt x="36" y="111"/>
                      <a:pt x="33" y="122"/>
                    </a:cubicBezTo>
                    <a:cubicBezTo>
                      <a:pt x="31" y="133"/>
                      <a:pt x="22" y="141"/>
                      <a:pt x="22" y="141"/>
                    </a:cubicBezTo>
                    <a:cubicBezTo>
                      <a:pt x="22" y="141"/>
                      <a:pt x="0" y="182"/>
                      <a:pt x="9" y="203"/>
                    </a:cubicBezTo>
                    <a:cubicBezTo>
                      <a:pt x="17" y="224"/>
                      <a:pt x="80" y="100"/>
                      <a:pt x="76" y="72"/>
                    </a:cubicBezTo>
                    <a:cubicBezTo>
                      <a:pt x="72" y="44"/>
                      <a:pt x="45" y="0"/>
                      <a:pt x="45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785"/>
              <p:cNvSpPr>
                <a:spLocks/>
              </p:cNvSpPr>
              <p:nvPr/>
            </p:nvSpPr>
            <p:spPr bwMode="auto">
              <a:xfrm>
                <a:off x="5509657" y="2558021"/>
                <a:ext cx="197291" cy="127822"/>
              </a:xfrm>
              <a:custGeom>
                <a:avLst/>
                <a:gdLst>
                  <a:gd name="T0" fmla="*/ 120 w 120"/>
                  <a:gd name="T1" fmla="*/ 43 h 78"/>
                  <a:gd name="T2" fmla="*/ 0 w 120"/>
                  <a:gd name="T3" fmla="*/ 21 h 78"/>
                  <a:gd name="T4" fmla="*/ 37 w 120"/>
                  <a:gd name="T5" fmla="*/ 0 h 78"/>
                  <a:gd name="T6" fmla="*/ 120 w 120"/>
                  <a:gd name="T7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78">
                    <a:moveTo>
                      <a:pt x="120" y="43"/>
                    </a:moveTo>
                    <a:cubicBezTo>
                      <a:pt x="120" y="43"/>
                      <a:pt x="54" y="78"/>
                      <a:pt x="0" y="21"/>
                    </a:cubicBezTo>
                    <a:cubicBezTo>
                      <a:pt x="0" y="21"/>
                      <a:pt x="39" y="40"/>
                      <a:pt x="37" y="0"/>
                    </a:cubicBezTo>
                    <a:cubicBezTo>
                      <a:pt x="37" y="0"/>
                      <a:pt x="47" y="51"/>
                      <a:pt x="120" y="4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786"/>
              <p:cNvSpPr>
                <a:spLocks/>
              </p:cNvSpPr>
              <p:nvPr/>
            </p:nvSpPr>
            <p:spPr bwMode="auto">
              <a:xfrm>
                <a:off x="5440883" y="1920301"/>
                <a:ext cx="592566" cy="228551"/>
              </a:xfrm>
              <a:custGeom>
                <a:avLst/>
                <a:gdLst>
                  <a:gd name="T0" fmla="*/ 361 w 361"/>
                  <a:gd name="T1" fmla="*/ 78 h 139"/>
                  <a:gd name="T2" fmla="*/ 290 w 361"/>
                  <a:gd name="T3" fmla="*/ 17 h 139"/>
                  <a:gd name="T4" fmla="*/ 83 w 361"/>
                  <a:gd name="T5" fmla="*/ 0 h 139"/>
                  <a:gd name="T6" fmla="*/ 0 w 361"/>
                  <a:gd name="T7" fmla="*/ 10 h 139"/>
                  <a:gd name="T8" fmla="*/ 23 w 361"/>
                  <a:gd name="T9" fmla="*/ 99 h 139"/>
                  <a:gd name="T10" fmla="*/ 142 w 361"/>
                  <a:gd name="T11" fmla="*/ 107 h 139"/>
                  <a:gd name="T12" fmla="*/ 361 w 361"/>
                  <a:gd name="T13" fmla="*/ 95 h 139"/>
                  <a:gd name="T14" fmla="*/ 361 w 361"/>
                  <a:gd name="T15" fmla="*/ 7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139">
                    <a:moveTo>
                      <a:pt x="361" y="78"/>
                    </a:moveTo>
                    <a:cubicBezTo>
                      <a:pt x="361" y="78"/>
                      <a:pt x="352" y="34"/>
                      <a:pt x="290" y="17"/>
                    </a:cubicBezTo>
                    <a:cubicBezTo>
                      <a:pt x="228" y="0"/>
                      <a:pt x="149" y="74"/>
                      <a:pt x="8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3" y="86"/>
                      <a:pt x="23" y="99"/>
                    </a:cubicBezTo>
                    <a:cubicBezTo>
                      <a:pt x="23" y="99"/>
                      <a:pt x="91" y="139"/>
                      <a:pt x="142" y="107"/>
                    </a:cubicBezTo>
                    <a:cubicBezTo>
                      <a:pt x="235" y="47"/>
                      <a:pt x="299" y="15"/>
                      <a:pt x="361" y="95"/>
                    </a:cubicBezTo>
                    <a:lnTo>
                      <a:pt x="361" y="7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787"/>
              <p:cNvSpPr>
                <a:spLocks/>
              </p:cNvSpPr>
              <p:nvPr/>
            </p:nvSpPr>
            <p:spPr bwMode="auto">
              <a:xfrm>
                <a:off x="6005662" y="2016167"/>
                <a:ext cx="54185" cy="42376"/>
              </a:xfrm>
              <a:custGeom>
                <a:avLst/>
                <a:gdLst>
                  <a:gd name="T0" fmla="*/ 33 w 33"/>
                  <a:gd name="T1" fmla="*/ 10 h 26"/>
                  <a:gd name="T2" fmla="*/ 19 w 33"/>
                  <a:gd name="T3" fmla="*/ 26 h 26"/>
                  <a:gd name="T4" fmla="*/ 2 w 33"/>
                  <a:gd name="T5" fmla="*/ 10 h 26"/>
                  <a:gd name="T6" fmla="*/ 33 w 33"/>
                  <a:gd name="T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6">
                    <a:moveTo>
                      <a:pt x="33" y="10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0" y="19"/>
                      <a:pt x="2" y="10"/>
                    </a:cubicBezTo>
                    <a:cubicBezTo>
                      <a:pt x="3" y="0"/>
                      <a:pt x="33" y="10"/>
                      <a:pt x="33" y="1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788"/>
              <p:cNvSpPr>
                <a:spLocks/>
              </p:cNvSpPr>
              <p:nvPr/>
            </p:nvSpPr>
            <p:spPr bwMode="auto">
              <a:xfrm>
                <a:off x="6027197" y="2048817"/>
                <a:ext cx="14588" cy="49323"/>
              </a:xfrm>
              <a:custGeom>
                <a:avLst/>
                <a:gdLst>
                  <a:gd name="T0" fmla="*/ 4 w 9"/>
                  <a:gd name="T1" fmla="*/ 0 h 30"/>
                  <a:gd name="T2" fmla="*/ 6 w 9"/>
                  <a:gd name="T3" fmla="*/ 17 h 30"/>
                  <a:gd name="T4" fmla="*/ 0 w 9"/>
                  <a:gd name="T5" fmla="*/ 17 h 30"/>
                  <a:gd name="T6" fmla="*/ 4 w 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0">
                    <a:moveTo>
                      <a:pt x="4" y="0"/>
                    </a:moveTo>
                    <a:cubicBezTo>
                      <a:pt x="4" y="0"/>
                      <a:pt x="9" y="4"/>
                      <a:pt x="6" y="17"/>
                    </a:cubicBezTo>
                    <a:cubicBezTo>
                      <a:pt x="3" y="30"/>
                      <a:pt x="0" y="17"/>
                      <a:pt x="0" y="1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789"/>
              <p:cNvSpPr>
                <a:spLocks/>
              </p:cNvSpPr>
              <p:nvPr/>
            </p:nvSpPr>
            <p:spPr bwMode="auto">
              <a:xfrm>
                <a:off x="5847969" y="2122454"/>
                <a:ext cx="127822" cy="311914"/>
              </a:xfrm>
              <a:custGeom>
                <a:avLst/>
                <a:gdLst>
                  <a:gd name="T0" fmla="*/ 78 w 78"/>
                  <a:gd name="T1" fmla="*/ 28 h 190"/>
                  <a:gd name="T2" fmla="*/ 26 w 78"/>
                  <a:gd name="T3" fmla="*/ 0 h 190"/>
                  <a:gd name="T4" fmla="*/ 44 w 78"/>
                  <a:gd name="T5" fmla="*/ 190 h 190"/>
                  <a:gd name="T6" fmla="*/ 78 w 78"/>
                  <a:gd name="T7" fmla="*/ 2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90">
                    <a:moveTo>
                      <a:pt x="78" y="28"/>
                    </a:moveTo>
                    <a:cubicBezTo>
                      <a:pt x="78" y="28"/>
                      <a:pt x="51" y="21"/>
                      <a:pt x="26" y="0"/>
                    </a:cubicBezTo>
                    <a:cubicBezTo>
                      <a:pt x="26" y="0"/>
                      <a:pt x="0" y="137"/>
                      <a:pt x="44" y="190"/>
                    </a:cubicBezTo>
                    <a:cubicBezTo>
                      <a:pt x="44" y="190"/>
                      <a:pt x="33" y="121"/>
                      <a:pt x="78" y="28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790"/>
              <p:cNvSpPr>
                <a:spLocks/>
              </p:cNvSpPr>
              <p:nvPr/>
            </p:nvSpPr>
            <p:spPr bwMode="auto">
              <a:xfrm>
                <a:off x="5909101" y="2002968"/>
                <a:ext cx="118096" cy="165335"/>
              </a:xfrm>
              <a:custGeom>
                <a:avLst/>
                <a:gdLst>
                  <a:gd name="T0" fmla="*/ 54 w 72"/>
                  <a:gd name="T1" fmla="*/ 0 h 101"/>
                  <a:gd name="T2" fmla="*/ 0 w 72"/>
                  <a:gd name="T3" fmla="*/ 9 h 101"/>
                  <a:gd name="T4" fmla="*/ 41 w 72"/>
                  <a:gd name="T5" fmla="*/ 101 h 101"/>
                  <a:gd name="T6" fmla="*/ 54 w 72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1">
                    <a:moveTo>
                      <a:pt x="54" y="0"/>
                    </a:moveTo>
                    <a:cubicBezTo>
                      <a:pt x="54" y="0"/>
                      <a:pt x="26" y="18"/>
                      <a:pt x="0" y="9"/>
                    </a:cubicBezTo>
                    <a:cubicBezTo>
                      <a:pt x="0" y="9"/>
                      <a:pt x="23" y="79"/>
                      <a:pt x="41" y="101"/>
                    </a:cubicBezTo>
                    <a:cubicBezTo>
                      <a:pt x="41" y="101"/>
                      <a:pt x="72" y="46"/>
                      <a:pt x="54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791"/>
              <p:cNvSpPr>
                <a:spLocks/>
              </p:cNvSpPr>
              <p:nvPr/>
            </p:nvSpPr>
            <p:spPr bwMode="auto">
              <a:xfrm>
                <a:off x="5964676" y="1955035"/>
                <a:ext cx="95172" cy="103508"/>
              </a:xfrm>
              <a:custGeom>
                <a:avLst/>
                <a:gdLst>
                  <a:gd name="T0" fmla="*/ 4 w 58"/>
                  <a:gd name="T1" fmla="*/ 0 h 63"/>
                  <a:gd name="T2" fmla="*/ 32 w 58"/>
                  <a:gd name="T3" fmla="*/ 3 h 63"/>
                  <a:gd name="T4" fmla="*/ 58 w 58"/>
                  <a:gd name="T5" fmla="*/ 47 h 63"/>
                  <a:gd name="T6" fmla="*/ 21 w 58"/>
                  <a:gd name="T7" fmla="*/ 63 h 63"/>
                  <a:gd name="T8" fmla="*/ 4 w 58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3">
                    <a:moveTo>
                      <a:pt x="4" y="0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3"/>
                      <a:pt x="0" y="22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792"/>
              <p:cNvSpPr>
                <a:spLocks/>
              </p:cNvSpPr>
              <p:nvPr/>
            </p:nvSpPr>
            <p:spPr bwMode="auto">
              <a:xfrm>
                <a:off x="5738208" y="2514951"/>
                <a:ext cx="216742" cy="105592"/>
              </a:xfrm>
              <a:custGeom>
                <a:avLst/>
                <a:gdLst>
                  <a:gd name="T0" fmla="*/ 0 w 132"/>
                  <a:gd name="T1" fmla="*/ 64 h 64"/>
                  <a:gd name="T2" fmla="*/ 127 w 132"/>
                  <a:gd name="T3" fmla="*/ 19 h 64"/>
                  <a:gd name="T4" fmla="*/ 122 w 132"/>
                  <a:gd name="T5" fmla="*/ 9 h 64"/>
                  <a:gd name="T6" fmla="*/ 132 w 132"/>
                  <a:gd name="T7" fmla="*/ 12 h 64"/>
                  <a:gd name="T8" fmla="*/ 115 w 132"/>
                  <a:gd name="T9" fmla="*/ 0 h 64"/>
                  <a:gd name="T10" fmla="*/ 115 w 132"/>
                  <a:gd name="T11" fmla="*/ 18 h 64"/>
                  <a:gd name="T12" fmla="*/ 0 w 132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4">
                    <a:moveTo>
                      <a:pt x="0" y="64"/>
                    </a:moveTo>
                    <a:cubicBezTo>
                      <a:pt x="0" y="64"/>
                      <a:pt x="114" y="34"/>
                      <a:pt x="127" y="1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2"/>
                      <a:pt x="118" y="1"/>
                      <a:pt x="115" y="0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35" y="59"/>
                      <a:pt x="0" y="64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793"/>
              <p:cNvSpPr>
                <a:spLocks/>
              </p:cNvSpPr>
              <p:nvPr/>
            </p:nvSpPr>
            <p:spPr bwMode="auto">
              <a:xfrm>
                <a:off x="5736124" y="1991158"/>
                <a:ext cx="606460" cy="518930"/>
              </a:xfrm>
              <a:custGeom>
                <a:avLst/>
                <a:gdLst>
                  <a:gd name="T0" fmla="*/ 122 w 369"/>
                  <a:gd name="T1" fmla="*/ 7 h 316"/>
                  <a:gd name="T2" fmla="*/ 112 w 369"/>
                  <a:gd name="T3" fmla="*/ 190 h 316"/>
                  <a:gd name="T4" fmla="*/ 336 w 369"/>
                  <a:gd name="T5" fmla="*/ 159 h 316"/>
                  <a:gd name="T6" fmla="*/ 369 w 369"/>
                  <a:gd name="T7" fmla="*/ 188 h 316"/>
                  <a:gd name="T8" fmla="*/ 86 w 369"/>
                  <a:gd name="T9" fmla="*/ 235 h 316"/>
                  <a:gd name="T10" fmla="*/ 122 w 369"/>
                  <a:gd name="T11" fmla="*/ 7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9" h="316">
                    <a:moveTo>
                      <a:pt x="122" y="7"/>
                    </a:moveTo>
                    <a:cubicBezTo>
                      <a:pt x="143" y="12"/>
                      <a:pt x="70" y="113"/>
                      <a:pt x="112" y="190"/>
                    </a:cubicBezTo>
                    <a:cubicBezTo>
                      <a:pt x="148" y="256"/>
                      <a:pt x="255" y="204"/>
                      <a:pt x="336" y="159"/>
                    </a:cubicBezTo>
                    <a:cubicBezTo>
                      <a:pt x="336" y="159"/>
                      <a:pt x="350" y="183"/>
                      <a:pt x="369" y="188"/>
                    </a:cubicBezTo>
                    <a:cubicBezTo>
                      <a:pt x="369" y="188"/>
                      <a:pt x="159" y="316"/>
                      <a:pt x="86" y="235"/>
                    </a:cubicBezTo>
                    <a:cubicBezTo>
                      <a:pt x="0" y="140"/>
                      <a:pt x="86" y="0"/>
                      <a:pt x="122" y="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794"/>
              <p:cNvSpPr>
                <a:spLocks/>
              </p:cNvSpPr>
              <p:nvPr/>
            </p:nvSpPr>
            <p:spPr bwMode="auto">
              <a:xfrm>
                <a:off x="5706947" y="2023809"/>
                <a:ext cx="191733" cy="371656"/>
              </a:xfrm>
              <a:custGeom>
                <a:avLst/>
                <a:gdLst>
                  <a:gd name="T0" fmla="*/ 110 w 117"/>
                  <a:gd name="T1" fmla="*/ 0 h 226"/>
                  <a:gd name="T2" fmla="*/ 117 w 117"/>
                  <a:gd name="T3" fmla="*/ 226 h 226"/>
                  <a:gd name="T4" fmla="*/ 110 w 117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226">
                    <a:moveTo>
                      <a:pt x="110" y="0"/>
                    </a:moveTo>
                    <a:cubicBezTo>
                      <a:pt x="110" y="0"/>
                      <a:pt x="0" y="126"/>
                      <a:pt x="117" y="226"/>
                    </a:cubicBezTo>
                    <a:cubicBezTo>
                      <a:pt x="117" y="226"/>
                      <a:pt x="13" y="152"/>
                      <a:pt x="110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795"/>
              <p:cNvSpPr>
                <a:spLocks/>
              </p:cNvSpPr>
              <p:nvPr/>
            </p:nvSpPr>
            <p:spPr bwMode="auto">
              <a:xfrm>
                <a:off x="6281452" y="2140516"/>
                <a:ext cx="174366" cy="169503"/>
              </a:xfrm>
              <a:custGeom>
                <a:avLst/>
                <a:gdLst>
                  <a:gd name="T0" fmla="*/ 4 w 106"/>
                  <a:gd name="T1" fmla="*/ 68 h 103"/>
                  <a:gd name="T2" fmla="*/ 17 w 106"/>
                  <a:gd name="T3" fmla="*/ 8 h 103"/>
                  <a:gd name="T4" fmla="*/ 43 w 106"/>
                  <a:gd name="T5" fmla="*/ 10 h 103"/>
                  <a:gd name="T6" fmla="*/ 76 w 106"/>
                  <a:gd name="T7" fmla="*/ 20 h 103"/>
                  <a:gd name="T8" fmla="*/ 97 w 106"/>
                  <a:gd name="T9" fmla="*/ 59 h 103"/>
                  <a:gd name="T10" fmla="*/ 81 w 106"/>
                  <a:gd name="T11" fmla="*/ 56 h 103"/>
                  <a:gd name="T12" fmla="*/ 55 w 106"/>
                  <a:gd name="T13" fmla="*/ 49 h 103"/>
                  <a:gd name="T14" fmla="*/ 37 w 106"/>
                  <a:gd name="T15" fmla="*/ 97 h 103"/>
                  <a:gd name="T16" fmla="*/ 4 w 106"/>
                  <a:gd name="T17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03">
                    <a:moveTo>
                      <a:pt x="4" y="68"/>
                    </a:moveTo>
                    <a:cubicBezTo>
                      <a:pt x="4" y="68"/>
                      <a:pt x="0" y="19"/>
                      <a:pt x="17" y="8"/>
                    </a:cubicBezTo>
                    <a:cubicBezTo>
                      <a:pt x="17" y="8"/>
                      <a:pt x="33" y="0"/>
                      <a:pt x="43" y="10"/>
                    </a:cubicBezTo>
                    <a:cubicBezTo>
                      <a:pt x="43" y="10"/>
                      <a:pt x="72" y="3"/>
                      <a:pt x="76" y="20"/>
                    </a:cubicBezTo>
                    <a:cubicBezTo>
                      <a:pt x="76" y="20"/>
                      <a:pt x="106" y="27"/>
                      <a:pt x="97" y="59"/>
                    </a:cubicBezTo>
                    <a:cubicBezTo>
                      <a:pt x="97" y="59"/>
                      <a:pt x="88" y="67"/>
                      <a:pt x="81" y="56"/>
                    </a:cubicBezTo>
                    <a:cubicBezTo>
                      <a:pt x="75" y="45"/>
                      <a:pt x="59" y="31"/>
                      <a:pt x="55" y="49"/>
                    </a:cubicBezTo>
                    <a:cubicBezTo>
                      <a:pt x="52" y="67"/>
                      <a:pt x="61" y="91"/>
                      <a:pt x="37" y="97"/>
                    </a:cubicBezTo>
                    <a:cubicBezTo>
                      <a:pt x="13" y="103"/>
                      <a:pt x="4" y="82"/>
                      <a:pt x="4" y="68"/>
                    </a:cubicBezTo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796"/>
              <p:cNvSpPr>
                <a:spLocks/>
              </p:cNvSpPr>
              <p:nvPr/>
            </p:nvSpPr>
            <p:spPr bwMode="auto">
              <a:xfrm>
                <a:off x="6317576" y="2171776"/>
                <a:ext cx="106981" cy="106981"/>
              </a:xfrm>
              <a:custGeom>
                <a:avLst/>
                <a:gdLst>
                  <a:gd name="T0" fmla="*/ 64 w 65"/>
                  <a:gd name="T1" fmla="*/ 35 h 65"/>
                  <a:gd name="T2" fmla="*/ 30 w 65"/>
                  <a:gd name="T3" fmla="*/ 64 h 65"/>
                  <a:gd name="T4" fmla="*/ 1 w 65"/>
                  <a:gd name="T5" fmla="*/ 30 h 65"/>
                  <a:gd name="T6" fmla="*/ 35 w 65"/>
                  <a:gd name="T7" fmla="*/ 1 h 65"/>
                  <a:gd name="T8" fmla="*/ 64 w 65"/>
                  <a:gd name="T9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64" y="35"/>
                    </a:moveTo>
                    <a:cubicBezTo>
                      <a:pt x="62" y="52"/>
                      <a:pt x="47" y="65"/>
                      <a:pt x="30" y="64"/>
                    </a:cubicBezTo>
                    <a:cubicBezTo>
                      <a:pt x="13" y="62"/>
                      <a:pt x="0" y="47"/>
                      <a:pt x="1" y="30"/>
                    </a:cubicBezTo>
                    <a:cubicBezTo>
                      <a:pt x="2" y="13"/>
                      <a:pt x="17" y="0"/>
                      <a:pt x="35" y="1"/>
                    </a:cubicBezTo>
                    <a:cubicBezTo>
                      <a:pt x="52" y="2"/>
                      <a:pt x="65" y="17"/>
                      <a:pt x="64" y="35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797"/>
              <p:cNvSpPr>
                <a:spLocks/>
              </p:cNvSpPr>
              <p:nvPr/>
            </p:nvSpPr>
            <p:spPr bwMode="auto">
              <a:xfrm>
                <a:off x="6337721" y="2191922"/>
                <a:ext cx="67384" cy="67384"/>
              </a:xfrm>
              <a:custGeom>
                <a:avLst/>
                <a:gdLst>
                  <a:gd name="T0" fmla="*/ 40 w 41"/>
                  <a:gd name="T1" fmla="*/ 22 h 41"/>
                  <a:gd name="T2" fmla="*/ 19 w 41"/>
                  <a:gd name="T3" fmla="*/ 40 h 41"/>
                  <a:gd name="T4" fmla="*/ 1 w 41"/>
                  <a:gd name="T5" fmla="*/ 19 h 41"/>
                  <a:gd name="T6" fmla="*/ 22 w 41"/>
                  <a:gd name="T7" fmla="*/ 1 h 41"/>
                  <a:gd name="T8" fmla="*/ 40 w 41"/>
                  <a:gd name="T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40" y="22"/>
                    </a:moveTo>
                    <a:cubicBezTo>
                      <a:pt x="39" y="33"/>
                      <a:pt x="30" y="41"/>
                      <a:pt x="19" y="40"/>
                    </a:cubicBezTo>
                    <a:cubicBezTo>
                      <a:pt x="8" y="39"/>
                      <a:pt x="0" y="30"/>
                      <a:pt x="1" y="19"/>
                    </a:cubicBezTo>
                    <a:cubicBezTo>
                      <a:pt x="1" y="8"/>
                      <a:pt x="11" y="0"/>
                      <a:pt x="22" y="1"/>
                    </a:cubicBezTo>
                    <a:cubicBezTo>
                      <a:pt x="33" y="2"/>
                      <a:pt x="41" y="11"/>
                      <a:pt x="40" y="22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1"/>
            <p:cNvGrpSpPr/>
            <p:nvPr/>
          </p:nvGrpSpPr>
          <p:grpSpPr>
            <a:xfrm>
              <a:off x="7358312" y="2496370"/>
              <a:ext cx="985063" cy="735671"/>
              <a:chOff x="4389825" y="2066879"/>
              <a:chExt cx="985063" cy="735671"/>
            </a:xfrm>
          </p:grpSpPr>
          <p:sp>
            <p:nvSpPr>
              <p:cNvPr id="60" name="Freeform 798"/>
              <p:cNvSpPr>
                <a:spLocks/>
              </p:cNvSpPr>
              <p:nvPr/>
            </p:nvSpPr>
            <p:spPr bwMode="auto">
              <a:xfrm>
                <a:off x="4942794" y="2147462"/>
                <a:ext cx="182702" cy="167419"/>
              </a:xfrm>
              <a:custGeom>
                <a:avLst/>
                <a:gdLst>
                  <a:gd name="T0" fmla="*/ 104 w 111"/>
                  <a:gd name="T1" fmla="*/ 57 h 102"/>
                  <a:gd name="T2" fmla="*/ 39 w 111"/>
                  <a:gd name="T3" fmla="*/ 6 h 102"/>
                  <a:gd name="T4" fmla="*/ 18 w 111"/>
                  <a:gd name="T5" fmla="*/ 8 h 102"/>
                  <a:gd name="T6" fmla="*/ 6 w 111"/>
                  <a:gd name="T7" fmla="*/ 23 h 102"/>
                  <a:gd name="T8" fmla="*/ 8 w 111"/>
                  <a:gd name="T9" fmla="*/ 45 h 102"/>
                  <a:gd name="T10" fmla="*/ 9 w 111"/>
                  <a:gd name="T11" fmla="*/ 46 h 102"/>
                  <a:gd name="T12" fmla="*/ 12 w 111"/>
                  <a:gd name="T13" fmla="*/ 38 h 102"/>
                  <a:gd name="T14" fmla="*/ 23 w 111"/>
                  <a:gd name="T15" fmla="*/ 24 h 102"/>
                  <a:gd name="T16" fmla="*/ 40 w 111"/>
                  <a:gd name="T17" fmla="*/ 21 h 102"/>
                  <a:gd name="T18" fmla="*/ 89 w 111"/>
                  <a:gd name="T19" fmla="*/ 59 h 102"/>
                  <a:gd name="T20" fmla="*/ 89 w 111"/>
                  <a:gd name="T21" fmla="*/ 77 h 102"/>
                  <a:gd name="T22" fmla="*/ 79 w 111"/>
                  <a:gd name="T23" fmla="*/ 91 h 102"/>
                  <a:gd name="T24" fmla="*/ 72 w 111"/>
                  <a:gd name="T25" fmla="*/ 96 h 102"/>
                  <a:gd name="T26" fmla="*/ 72 w 111"/>
                  <a:gd name="T27" fmla="*/ 96 h 102"/>
                  <a:gd name="T28" fmla="*/ 94 w 111"/>
                  <a:gd name="T29" fmla="*/ 94 h 102"/>
                  <a:gd name="T30" fmla="*/ 106 w 111"/>
                  <a:gd name="T31" fmla="*/ 79 h 102"/>
                  <a:gd name="T32" fmla="*/ 104 w 111"/>
                  <a:gd name="T33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02">
                    <a:moveTo>
                      <a:pt x="104" y="57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33" y="0"/>
                      <a:pt x="23" y="2"/>
                      <a:pt x="18" y="8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30"/>
                      <a:pt x="1" y="40"/>
                      <a:pt x="8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0" y="40"/>
                      <a:pt x="12" y="38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7" y="18"/>
                      <a:pt x="35" y="17"/>
                      <a:pt x="40" y="21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4" y="63"/>
                      <a:pt x="94" y="72"/>
                      <a:pt x="89" y="77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7" y="93"/>
                      <a:pt x="74" y="95"/>
                      <a:pt x="72" y="96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9" y="102"/>
                      <a:pt x="89" y="101"/>
                      <a:pt x="94" y="94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11" y="72"/>
                      <a:pt x="110" y="62"/>
                      <a:pt x="104" y="57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99"/>
              <p:cNvSpPr>
                <a:spLocks/>
              </p:cNvSpPr>
              <p:nvPr/>
            </p:nvSpPr>
            <p:spPr bwMode="auto">
              <a:xfrm>
                <a:off x="4931679" y="2139126"/>
                <a:ext cx="182007" cy="166030"/>
              </a:xfrm>
              <a:custGeom>
                <a:avLst/>
                <a:gdLst>
                  <a:gd name="T0" fmla="*/ 103 w 111"/>
                  <a:gd name="T1" fmla="*/ 56 h 101"/>
                  <a:gd name="T2" fmla="*/ 39 w 111"/>
                  <a:gd name="T3" fmla="*/ 5 h 101"/>
                  <a:gd name="T4" fmla="*/ 17 w 111"/>
                  <a:gd name="T5" fmla="*/ 7 h 101"/>
                  <a:gd name="T6" fmla="*/ 5 w 111"/>
                  <a:gd name="T7" fmla="*/ 23 h 101"/>
                  <a:gd name="T8" fmla="*/ 8 w 111"/>
                  <a:gd name="T9" fmla="*/ 44 h 101"/>
                  <a:gd name="T10" fmla="*/ 8 w 111"/>
                  <a:gd name="T11" fmla="*/ 45 h 101"/>
                  <a:gd name="T12" fmla="*/ 12 w 111"/>
                  <a:gd name="T13" fmla="*/ 37 h 101"/>
                  <a:gd name="T14" fmla="*/ 22 w 111"/>
                  <a:gd name="T15" fmla="*/ 24 h 101"/>
                  <a:gd name="T16" fmla="*/ 40 w 111"/>
                  <a:gd name="T17" fmla="*/ 20 h 101"/>
                  <a:gd name="T18" fmla="*/ 88 w 111"/>
                  <a:gd name="T19" fmla="*/ 59 h 101"/>
                  <a:gd name="T20" fmla="*/ 89 w 111"/>
                  <a:gd name="T21" fmla="*/ 77 h 101"/>
                  <a:gd name="T22" fmla="*/ 78 w 111"/>
                  <a:gd name="T23" fmla="*/ 90 h 101"/>
                  <a:gd name="T24" fmla="*/ 71 w 111"/>
                  <a:gd name="T25" fmla="*/ 95 h 101"/>
                  <a:gd name="T26" fmla="*/ 72 w 111"/>
                  <a:gd name="T27" fmla="*/ 96 h 101"/>
                  <a:gd name="T28" fmla="*/ 94 w 111"/>
                  <a:gd name="T29" fmla="*/ 93 h 101"/>
                  <a:gd name="T30" fmla="*/ 106 w 111"/>
                  <a:gd name="T31" fmla="*/ 78 h 101"/>
                  <a:gd name="T32" fmla="*/ 103 w 111"/>
                  <a:gd name="T33" fmla="*/ 5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01">
                    <a:moveTo>
                      <a:pt x="103" y="56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2" y="0"/>
                      <a:pt x="23" y="1"/>
                      <a:pt x="17" y="7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0" y="29"/>
                      <a:pt x="1" y="39"/>
                      <a:pt x="8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9" y="42"/>
                      <a:pt x="10" y="39"/>
                      <a:pt x="12" y="37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7" y="18"/>
                      <a:pt x="35" y="16"/>
                      <a:pt x="40" y="20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93" y="63"/>
                      <a:pt x="94" y="71"/>
                      <a:pt x="89" y="77"/>
                    </a:cubicBezTo>
                    <a:cubicBezTo>
                      <a:pt x="78" y="90"/>
                      <a:pt x="78" y="90"/>
                      <a:pt x="78" y="90"/>
                    </a:cubicBezTo>
                    <a:cubicBezTo>
                      <a:pt x="76" y="93"/>
                      <a:pt x="74" y="94"/>
                      <a:pt x="71" y="95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9" y="101"/>
                      <a:pt x="88" y="100"/>
                      <a:pt x="94" y="93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11" y="71"/>
                      <a:pt x="110" y="61"/>
                      <a:pt x="103" y="5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00"/>
              <p:cNvSpPr>
                <a:spLocks/>
              </p:cNvSpPr>
              <p:nvPr/>
            </p:nvSpPr>
            <p:spPr bwMode="auto">
              <a:xfrm>
                <a:off x="4563496" y="2101613"/>
                <a:ext cx="724556" cy="700937"/>
              </a:xfrm>
              <a:custGeom>
                <a:avLst/>
                <a:gdLst>
                  <a:gd name="T0" fmla="*/ 286 w 441"/>
                  <a:gd name="T1" fmla="*/ 419 h 427"/>
                  <a:gd name="T2" fmla="*/ 264 w 441"/>
                  <a:gd name="T3" fmla="*/ 422 h 427"/>
                  <a:gd name="T4" fmla="*/ 8 w 441"/>
                  <a:gd name="T5" fmla="*/ 219 h 427"/>
                  <a:gd name="T6" fmla="*/ 6 w 441"/>
                  <a:gd name="T7" fmla="*/ 197 h 427"/>
                  <a:gd name="T8" fmla="*/ 156 w 441"/>
                  <a:gd name="T9" fmla="*/ 8 h 427"/>
                  <a:gd name="T10" fmla="*/ 178 w 441"/>
                  <a:gd name="T11" fmla="*/ 5 h 427"/>
                  <a:gd name="T12" fmla="*/ 434 w 441"/>
                  <a:gd name="T13" fmla="*/ 208 h 427"/>
                  <a:gd name="T14" fmla="*/ 436 w 441"/>
                  <a:gd name="T15" fmla="*/ 230 h 427"/>
                  <a:gd name="T16" fmla="*/ 286 w 441"/>
                  <a:gd name="T17" fmla="*/ 41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427">
                    <a:moveTo>
                      <a:pt x="286" y="419"/>
                    </a:moveTo>
                    <a:cubicBezTo>
                      <a:pt x="280" y="426"/>
                      <a:pt x="270" y="427"/>
                      <a:pt x="264" y="422"/>
                    </a:cubicBezTo>
                    <a:cubicBezTo>
                      <a:pt x="8" y="219"/>
                      <a:pt x="8" y="219"/>
                      <a:pt x="8" y="219"/>
                    </a:cubicBezTo>
                    <a:cubicBezTo>
                      <a:pt x="2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8" y="5"/>
                    </a:cubicBezTo>
                    <a:cubicBezTo>
                      <a:pt x="434" y="208"/>
                      <a:pt x="434" y="208"/>
                      <a:pt x="434" y="208"/>
                    </a:cubicBezTo>
                    <a:cubicBezTo>
                      <a:pt x="440" y="214"/>
                      <a:pt x="441" y="223"/>
                      <a:pt x="436" y="230"/>
                    </a:cubicBezTo>
                    <a:lnTo>
                      <a:pt x="286" y="419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1"/>
              <p:cNvSpPr>
                <a:spLocks/>
              </p:cNvSpPr>
              <p:nvPr/>
            </p:nvSpPr>
            <p:spPr bwMode="auto">
              <a:xfrm>
                <a:off x="4563496" y="2101613"/>
                <a:ext cx="694685" cy="676623"/>
              </a:xfrm>
              <a:custGeom>
                <a:avLst/>
                <a:gdLst>
                  <a:gd name="T0" fmla="*/ 267 w 423"/>
                  <a:gd name="T1" fmla="*/ 404 h 412"/>
                  <a:gd name="T2" fmla="*/ 246 w 423"/>
                  <a:gd name="T3" fmla="*/ 407 h 412"/>
                  <a:gd name="T4" fmla="*/ 8 w 423"/>
                  <a:gd name="T5" fmla="*/ 218 h 412"/>
                  <a:gd name="T6" fmla="*/ 6 w 423"/>
                  <a:gd name="T7" fmla="*/ 197 h 412"/>
                  <a:gd name="T8" fmla="*/ 156 w 423"/>
                  <a:gd name="T9" fmla="*/ 8 h 412"/>
                  <a:gd name="T10" fmla="*/ 177 w 423"/>
                  <a:gd name="T11" fmla="*/ 5 h 412"/>
                  <a:gd name="T12" fmla="*/ 415 w 423"/>
                  <a:gd name="T13" fmla="*/ 194 h 412"/>
                  <a:gd name="T14" fmla="*/ 417 w 423"/>
                  <a:gd name="T15" fmla="*/ 215 h 412"/>
                  <a:gd name="T16" fmla="*/ 267 w 423"/>
                  <a:gd name="T17" fmla="*/ 4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412">
                    <a:moveTo>
                      <a:pt x="267" y="404"/>
                    </a:moveTo>
                    <a:cubicBezTo>
                      <a:pt x="261" y="411"/>
                      <a:pt x="252" y="412"/>
                      <a:pt x="246" y="407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1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7" y="5"/>
                    </a:cubicBezTo>
                    <a:cubicBezTo>
                      <a:pt x="415" y="194"/>
                      <a:pt x="415" y="194"/>
                      <a:pt x="415" y="194"/>
                    </a:cubicBezTo>
                    <a:cubicBezTo>
                      <a:pt x="422" y="199"/>
                      <a:pt x="423" y="209"/>
                      <a:pt x="417" y="215"/>
                    </a:cubicBezTo>
                    <a:lnTo>
                      <a:pt x="267" y="40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2"/>
              <p:cNvSpPr>
                <a:spLocks/>
              </p:cNvSpPr>
              <p:nvPr/>
            </p:nvSpPr>
            <p:spPr bwMode="auto">
              <a:xfrm>
                <a:off x="4563496" y="2101613"/>
                <a:ext cx="694685" cy="676623"/>
              </a:xfrm>
              <a:custGeom>
                <a:avLst/>
                <a:gdLst>
                  <a:gd name="T0" fmla="*/ 267 w 423"/>
                  <a:gd name="T1" fmla="*/ 404 h 412"/>
                  <a:gd name="T2" fmla="*/ 246 w 423"/>
                  <a:gd name="T3" fmla="*/ 407 h 412"/>
                  <a:gd name="T4" fmla="*/ 8 w 423"/>
                  <a:gd name="T5" fmla="*/ 218 h 412"/>
                  <a:gd name="T6" fmla="*/ 6 w 423"/>
                  <a:gd name="T7" fmla="*/ 197 h 412"/>
                  <a:gd name="T8" fmla="*/ 156 w 423"/>
                  <a:gd name="T9" fmla="*/ 8 h 412"/>
                  <a:gd name="T10" fmla="*/ 177 w 423"/>
                  <a:gd name="T11" fmla="*/ 5 h 412"/>
                  <a:gd name="T12" fmla="*/ 415 w 423"/>
                  <a:gd name="T13" fmla="*/ 194 h 412"/>
                  <a:gd name="T14" fmla="*/ 417 w 423"/>
                  <a:gd name="T15" fmla="*/ 215 h 412"/>
                  <a:gd name="T16" fmla="*/ 267 w 423"/>
                  <a:gd name="T17" fmla="*/ 4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412">
                    <a:moveTo>
                      <a:pt x="267" y="404"/>
                    </a:moveTo>
                    <a:cubicBezTo>
                      <a:pt x="261" y="411"/>
                      <a:pt x="252" y="412"/>
                      <a:pt x="246" y="407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1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7" y="5"/>
                    </a:cubicBezTo>
                    <a:cubicBezTo>
                      <a:pt x="415" y="194"/>
                      <a:pt x="415" y="194"/>
                      <a:pt x="415" y="194"/>
                    </a:cubicBezTo>
                    <a:cubicBezTo>
                      <a:pt x="422" y="199"/>
                      <a:pt x="423" y="209"/>
                      <a:pt x="417" y="215"/>
                    </a:cubicBezTo>
                    <a:lnTo>
                      <a:pt x="267" y="404"/>
                    </a:lnTo>
                    <a:close/>
                  </a:path>
                </a:pathLst>
              </a:custGeom>
              <a:noFill/>
              <a:ln w="14288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03"/>
              <p:cNvSpPr>
                <a:spLocks/>
              </p:cNvSpPr>
              <p:nvPr/>
            </p:nvSpPr>
            <p:spPr bwMode="auto">
              <a:xfrm>
                <a:off x="4521120" y="2066879"/>
                <a:ext cx="698158" cy="681486"/>
              </a:xfrm>
              <a:custGeom>
                <a:avLst/>
                <a:gdLst>
                  <a:gd name="T0" fmla="*/ 269 w 425"/>
                  <a:gd name="T1" fmla="*/ 406 h 415"/>
                  <a:gd name="T2" fmla="*/ 248 w 425"/>
                  <a:gd name="T3" fmla="*/ 409 h 415"/>
                  <a:gd name="T4" fmla="*/ 8 w 425"/>
                  <a:gd name="T5" fmla="*/ 218 h 415"/>
                  <a:gd name="T6" fmla="*/ 6 w 425"/>
                  <a:gd name="T7" fmla="*/ 197 h 415"/>
                  <a:gd name="T8" fmla="*/ 156 w 425"/>
                  <a:gd name="T9" fmla="*/ 8 h 415"/>
                  <a:gd name="T10" fmla="*/ 177 w 425"/>
                  <a:gd name="T11" fmla="*/ 5 h 415"/>
                  <a:gd name="T12" fmla="*/ 418 w 425"/>
                  <a:gd name="T13" fmla="*/ 196 h 415"/>
                  <a:gd name="T14" fmla="*/ 419 w 425"/>
                  <a:gd name="T15" fmla="*/ 217 h 415"/>
                  <a:gd name="T16" fmla="*/ 269 w 425"/>
                  <a:gd name="T17" fmla="*/ 40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15">
                    <a:moveTo>
                      <a:pt x="269" y="406"/>
                    </a:moveTo>
                    <a:cubicBezTo>
                      <a:pt x="264" y="413"/>
                      <a:pt x="254" y="415"/>
                      <a:pt x="248" y="409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1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7" y="5"/>
                    </a:cubicBezTo>
                    <a:cubicBezTo>
                      <a:pt x="418" y="196"/>
                      <a:pt x="418" y="196"/>
                      <a:pt x="418" y="196"/>
                    </a:cubicBezTo>
                    <a:cubicBezTo>
                      <a:pt x="424" y="201"/>
                      <a:pt x="425" y="211"/>
                      <a:pt x="419" y="217"/>
                    </a:cubicBezTo>
                    <a:lnTo>
                      <a:pt x="269" y="40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4"/>
              <p:cNvSpPr>
                <a:spLocks/>
              </p:cNvSpPr>
              <p:nvPr/>
            </p:nvSpPr>
            <p:spPr bwMode="auto">
              <a:xfrm>
                <a:off x="4553770" y="2099529"/>
                <a:ext cx="617575" cy="602986"/>
              </a:xfrm>
              <a:custGeom>
                <a:avLst/>
                <a:gdLst>
                  <a:gd name="T0" fmla="*/ 237 w 376"/>
                  <a:gd name="T1" fmla="*/ 360 h 367"/>
                  <a:gd name="T2" fmla="*/ 218 w 376"/>
                  <a:gd name="T3" fmla="*/ 363 h 367"/>
                  <a:gd name="T4" fmla="*/ 6 w 376"/>
                  <a:gd name="T5" fmla="*/ 194 h 367"/>
                  <a:gd name="T6" fmla="*/ 5 w 376"/>
                  <a:gd name="T7" fmla="*/ 175 h 367"/>
                  <a:gd name="T8" fmla="*/ 139 w 376"/>
                  <a:gd name="T9" fmla="*/ 7 h 367"/>
                  <a:gd name="T10" fmla="*/ 158 w 376"/>
                  <a:gd name="T11" fmla="*/ 4 h 367"/>
                  <a:gd name="T12" fmla="*/ 369 w 376"/>
                  <a:gd name="T13" fmla="*/ 172 h 367"/>
                  <a:gd name="T14" fmla="*/ 371 w 376"/>
                  <a:gd name="T15" fmla="*/ 191 h 367"/>
                  <a:gd name="T16" fmla="*/ 237 w 376"/>
                  <a:gd name="T17" fmla="*/ 36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367">
                    <a:moveTo>
                      <a:pt x="237" y="360"/>
                    </a:moveTo>
                    <a:cubicBezTo>
                      <a:pt x="232" y="366"/>
                      <a:pt x="223" y="367"/>
                      <a:pt x="218" y="363"/>
                    </a:cubicBezTo>
                    <a:cubicBezTo>
                      <a:pt x="6" y="194"/>
                      <a:pt x="6" y="194"/>
                      <a:pt x="6" y="194"/>
                    </a:cubicBezTo>
                    <a:cubicBezTo>
                      <a:pt x="1" y="190"/>
                      <a:pt x="0" y="181"/>
                      <a:pt x="5" y="175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44" y="1"/>
                      <a:pt x="152" y="0"/>
                      <a:pt x="158" y="4"/>
                    </a:cubicBezTo>
                    <a:cubicBezTo>
                      <a:pt x="369" y="172"/>
                      <a:pt x="369" y="172"/>
                      <a:pt x="369" y="172"/>
                    </a:cubicBezTo>
                    <a:cubicBezTo>
                      <a:pt x="375" y="177"/>
                      <a:pt x="376" y="185"/>
                      <a:pt x="371" y="191"/>
                    </a:cubicBezTo>
                    <a:lnTo>
                      <a:pt x="237" y="36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05"/>
              <p:cNvSpPr>
                <a:spLocks/>
              </p:cNvSpPr>
              <p:nvPr/>
            </p:nvSpPr>
            <p:spPr bwMode="auto">
              <a:xfrm>
                <a:off x="5296389" y="2401717"/>
                <a:ext cx="42376" cy="72247"/>
              </a:xfrm>
              <a:custGeom>
                <a:avLst/>
                <a:gdLst>
                  <a:gd name="T0" fmla="*/ 6 w 26"/>
                  <a:gd name="T1" fmla="*/ 16 h 44"/>
                  <a:gd name="T2" fmla="*/ 11 w 26"/>
                  <a:gd name="T3" fmla="*/ 34 h 44"/>
                  <a:gd name="T4" fmla="*/ 26 w 26"/>
                  <a:gd name="T5" fmla="*/ 34 h 44"/>
                  <a:gd name="T6" fmla="*/ 18 w 26"/>
                  <a:gd name="T7" fmla="*/ 8 h 44"/>
                  <a:gd name="T8" fmla="*/ 6 w 26"/>
                  <a:gd name="T9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4">
                    <a:moveTo>
                      <a:pt x="6" y="16"/>
                    </a:moveTo>
                    <a:cubicBezTo>
                      <a:pt x="9" y="21"/>
                      <a:pt x="10" y="27"/>
                      <a:pt x="11" y="34"/>
                    </a:cubicBezTo>
                    <a:cubicBezTo>
                      <a:pt x="11" y="44"/>
                      <a:pt x="26" y="44"/>
                      <a:pt x="26" y="34"/>
                    </a:cubicBezTo>
                    <a:cubicBezTo>
                      <a:pt x="25" y="25"/>
                      <a:pt x="23" y="16"/>
                      <a:pt x="18" y="8"/>
                    </a:cubicBezTo>
                    <a:cubicBezTo>
                      <a:pt x="13" y="0"/>
                      <a:pt x="0" y="7"/>
                      <a:pt x="6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06"/>
              <p:cNvSpPr>
                <a:spLocks/>
              </p:cNvSpPr>
              <p:nvPr/>
            </p:nvSpPr>
            <p:spPr bwMode="auto">
              <a:xfrm>
                <a:off x="5342238" y="2403801"/>
                <a:ext cx="32650" cy="60438"/>
              </a:xfrm>
              <a:custGeom>
                <a:avLst/>
                <a:gdLst>
                  <a:gd name="T0" fmla="*/ 3 w 20"/>
                  <a:gd name="T1" fmla="*/ 13 h 37"/>
                  <a:gd name="T2" fmla="*/ 5 w 20"/>
                  <a:gd name="T3" fmla="*/ 27 h 37"/>
                  <a:gd name="T4" fmla="*/ 20 w 20"/>
                  <a:gd name="T5" fmla="*/ 27 h 37"/>
                  <a:gd name="T6" fmla="*/ 17 w 20"/>
                  <a:gd name="T7" fmla="*/ 9 h 37"/>
                  <a:gd name="T8" fmla="*/ 3 w 20"/>
                  <a:gd name="T9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7">
                    <a:moveTo>
                      <a:pt x="3" y="13"/>
                    </a:moveTo>
                    <a:cubicBezTo>
                      <a:pt x="4" y="17"/>
                      <a:pt x="4" y="22"/>
                      <a:pt x="5" y="27"/>
                    </a:cubicBezTo>
                    <a:cubicBezTo>
                      <a:pt x="5" y="37"/>
                      <a:pt x="20" y="37"/>
                      <a:pt x="20" y="27"/>
                    </a:cubicBezTo>
                    <a:cubicBezTo>
                      <a:pt x="19" y="21"/>
                      <a:pt x="19" y="15"/>
                      <a:pt x="17" y="9"/>
                    </a:cubicBezTo>
                    <a:cubicBezTo>
                      <a:pt x="14" y="0"/>
                      <a:pt x="0" y="4"/>
                      <a:pt x="3" y="1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07"/>
              <p:cNvSpPr>
                <a:spLocks/>
              </p:cNvSpPr>
              <p:nvPr/>
            </p:nvSpPr>
            <p:spPr bwMode="auto">
              <a:xfrm>
                <a:off x="4430811" y="2354479"/>
                <a:ext cx="42376" cy="100035"/>
              </a:xfrm>
              <a:custGeom>
                <a:avLst/>
                <a:gdLst>
                  <a:gd name="T0" fmla="*/ 7 w 26"/>
                  <a:gd name="T1" fmla="*/ 9 h 61"/>
                  <a:gd name="T2" fmla="*/ 9 w 26"/>
                  <a:gd name="T3" fmla="*/ 53 h 61"/>
                  <a:gd name="T4" fmla="*/ 21 w 26"/>
                  <a:gd name="T5" fmla="*/ 45 h 61"/>
                  <a:gd name="T6" fmla="*/ 19 w 26"/>
                  <a:gd name="T7" fmla="*/ 17 h 61"/>
                  <a:gd name="T8" fmla="*/ 7 w 26"/>
                  <a:gd name="T9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1">
                    <a:moveTo>
                      <a:pt x="7" y="9"/>
                    </a:moveTo>
                    <a:cubicBezTo>
                      <a:pt x="0" y="24"/>
                      <a:pt x="2" y="38"/>
                      <a:pt x="9" y="53"/>
                    </a:cubicBezTo>
                    <a:cubicBezTo>
                      <a:pt x="13" y="61"/>
                      <a:pt x="26" y="54"/>
                      <a:pt x="21" y="45"/>
                    </a:cubicBezTo>
                    <a:cubicBezTo>
                      <a:pt x="17" y="36"/>
                      <a:pt x="15" y="26"/>
                      <a:pt x="19" y="17"/>
                    </a:cubicBezTo>
                    <a:cubicBezTo>
                      <a:pt x="23" y="8"/>
                      <a:pt x="11" y="0"/>
                      <a:pt x="7" y="9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8"/>
              <p:cNvSpPr>
                <a:spLocks/>
              </p:cNvSpPr>
              <p:nvPr/>
            </p:nvSpPr>
            <p:spPr bwMode="auto">
              <a:xfrm>
                <a:off x="4389825" y="2365594"/>
                <a:ext cx="31261" cy="80583"/>
              </a:xfrm>
              <a:custGeom>
                <a:avLst/>
                <a:gdLst>
                  <a:gd name="T0" fmla="*/ 1 w 19"/>
                  <a:gd name="T1" fmla="*/ 10 h 49"/>
                  <a:gd name="T2" fmla="*/ 3 w 19"/>
                  <a:gd name="T3" fmla="*/ 40 h 49"/>
                  <a:gd name="T4" fmla="*/ 17 w 19"/>
                  <a:gd name="T5" fmla="*/ 36 h 49"/>
                  <a:gd name="T6" fmla="*/ 16 w 19"/>
                  <a:gd name="T7" fmla="*/ 10 h 49"/>
                  <a:gd name="T8" fmla="*/ 1 w 19"/>
                  <a:gd name="T9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9">
                    <a:moveTo>
                      <a:pt x="1" y="10"/>
                    </a:moveTo>
                    <a:cubicBezTo>
                      <a:pt x="1" y="20"/>
                      <a:pt x="1" y="30"/>
                      <a:pt x="3" y="40"/>
                    </a:cubicBezTo>
                    <a:cubicBezTo>
                      <a:pt x="5" y="49"/>
                      <a:pt x="19" y="45"/>
                      <a:pt x="17" y="36"/>
                    </a:cubicBezTo>
                    <a:cubicBezTo>
                      <a:pt x="16" y="27"/>
                      <a:pt x="16" y="19"/>
                      <a:pt x="16" y="10"/>
                    </a:cubicBezTo>
                    <a:cubicBezTo>
                      <a:pt x="15" y="0"/>
                      <a:pt x="0" y="0"/>
                      <a:pt x="1" y="1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088136" y="1755648"/>
            <a:ext cx="7516848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4"/>
            </a:pPr>
            <a:r>
              <a:rPr lang="en-US" dirty="0" smtClean="0">
                <a:solidFill>
                  <a:schemeClr val="tx2"/>
                </a:solidFill>
              </a:rPr>
              <a:t>Next start with the highest relevance tab and sort this list by keyword.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4"/>
            </a:pPr>
            <a:r>
              <a:rPr lang="en-US" dirty="0" smtClean="0">
                <a:solidFill>
                  <a:schemeClr val="tx2"/>
                </a:solidFill>
              </a:rPr>
              <a:t>Create a new column and label it </a:t>
            </a:r>
            <a:r>
              <a:rPr lang="en-US" dirty="0" smtClean="0">
                <a:solidFill>
                  <a:schemeClr val="accent4"/>
                </a:solidFill>
              </a:rPr>
              <a:t>Content URL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4"/>
            </a:pPr>
            <a:r>
              <a:rPr lang="en-US" dirty="0" smtClean="0">
                <a:solidFill>
                  <a:schemeClr val="tx2"/>
                </a:solidFill>
              </a:rPr>
              <a:t>In this new column, assign any existing content to applicable keywords by placing the URL of the content in the appropriate row.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4"/>
            </a:pPr>
            <a:r>
              <a:rPr lang="en-US" dirty="0" smtClean="0">
                <a:solidFill>
                  <a:schemeClr val="tx2"/>
                </a:solidFill>
              </a:rPr>
              <a:t>If you have a large site and you’re struggling with the above step, use Google Search Console to locate ranking keywords and content combinations.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4"/>
            </a:pPr>
            <a:r>
              <a:rPr lang="en-US" dirty="0" smtClean="0">
                <a:solidFill>
                  <a:schemeClr val="tx2"/>
                </a:solidFill>
              </a:rPr>
              <a:t>Sort your spreadsheet to separate phrases with existing content from those without content.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4"/>
            </a:pPr>
            <a:r>
              <a:rPr lang="en-US" dirty="0" smtClean="0">
                <a:solidFill>
                  <a:schemeClr val="tx2"/>
                </a:solidFill>
              </a:rPr>
              <a:t>Now create a new column and label it </a:t>
            </a:r>
            <a:r>
              <a:rPr lang="en-US" dirty="0" smtClean="0">
                <a:solidFill>
                  <a:srgbClr val="F59B11"/>
                </a:solidFill>
              </a:rPr>
              <a:t>Focused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2" name="Group 92"/>
          <p:cNvGrpSpPr/>
          <p:nvPr/>
        </p:nvGrpSpPr>
        <p:grpSpPr>
          <a:xfrm>
            <a:off x="988409" y="380963"/>
            <a:ext cx="10402514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The Site Mapping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Formula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Thirteen Steps to Get Your Website Structured</a:t>
              </a:r>
              <a:endParaRPr lang="en-US" sz="1800" dirty="0">
                <a:latin typeface="Lato Light"/>
                <a:cs typeface="Lato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50224" y="4151376"/>
            <a:ext cx="3231674" cy="2313995"/>
            <a:chOff x="7358312" y="1846145"/>
            <a:chExt cx="3231674" cy="2313995"/>
          </a:xfrm>
        </p:grpSpPr>
        <p:grpSp>
          <p:nvGrpSpPr>
            <p:cNvPr id="10" name="Group 2"/>
            <p:cNvGrpSpPr/>
            <p:nvPr/>
          </p:nvGrpSpPr>
          <p:grpSpPr>
            <a:xfrm>
              <a:off x="8409370" y="1846145"/>
              <a:ext cx="2180616" cy="2313995"/>
              <a:chOff x="5440883" y="1416654"/>
              <a:chExt cx="2180616" cy="2313995"/>
            </a:xfrm>
          </p:grpSpPr>
          <p:sp>
            <p:nvSpPr>
              <p:cNvPr id="23" name="Freeform 742"/>
              <p:cNvSpPr>
                <a:spLocks/>
              </p:cNvSpPr>
              <p:nvPr/>
            </p:nvSpPr>
            <p:spPr bwMode="auto">
              <a:xfrm>
                <a:off x="6590587" y="2225962"/>
                <a:ext cx="408475" cy="274401"/>
              </a:xfrm>
              <a:custGeom>
                <a:avLst/>
                <a:gdLst>
                  <a:gd name="T0" fmla="*/ 0 w 249"/>
                  <a:gd name="T1" fmla="*/ 0 h 167"/>
                  <a:gd name="T2" fmla="*/ 249 w 249"/>
                  <a:gd name="T3" fmla="*/ 109 h 167"/>
                  <a:gd name="T4" fmla="*/ 171 w 249"/>
                  <a:gd name="T5" fmla="*/ 142 h 167"/>
                  <a:gd name="T6" fmla="*/ 0 w 249"/>
                  <a:gd name="T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9" h="167">
                    <a:moveTo>
                      <a:pt x="0" y="0"/>
                    </a:moveTo>
                    <a:cubicBezTo>
                      <a:pt x="0" y="0"/>
                      <a:pt x="187" y="44"/>
                      <a:pt x="249" y="109"/>
                    </a:cubicBezTo>
                    <a:cubicBezTo>
                      <a:pt x="249" y="109"/>
                      <a:pt x="210" y="167"/>
                      <a:pt x="171" y="142"/>
                    </a:cubicBezTo>
                    <a:cubicBezTo>
                      <a:pt x="132" y="117"/>
                      <a:pt x="0" y="28"/>
                      <a:pt x="0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43"/>
              <p:cNvSpPr>
                <a:spLocks/>
              </p:cNvSpPr>
              <p:nvPr/>
            </p:nvSpPr>
            <p:spPr bwMode="auto">
              <a:xfrm>
                <a:off x="6444008" y="2007831"/>
                <a:ext cx="297325" cy="272316"/>
              </a:xfrm>
              <a:custGeom>
                <a:avLst/>
                <a:gdLst>
                  <a:gd name="T0" fmla="*/ 0 w 181"/>
                  <a:gd name="T1" fmla="*/ 136 h 166"/>
                  <a:gd name="T2" fmla="*/ 27 w 181"/>
                  <a:gd name="T3" fmla="*/ 53 h 166"/>
                  <a:gd name="T4" fmla="*/ 114 w 181"/>
                  <a:gd name="T5" fmla="*/ 0 h 166"/>
                  <a:gd name="T6" fmla="*/ 181 w 181"/>
                  <a:gd name="T7" fmla="*/ 103 h 166"/>
                  <a:gd name="T8" fmla="*/ 69 w 181"/>
                  <a:gd name="T9" fmla="*/ 162 h 166"/>
                  <a:gd name="T10" fmla="*/ 0 w 181"/>
                  <a:gd name="T11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66">
                    <a:moveTo>
                      <a:pt x="0" y="136"/>
                    </a:moveTo>
                    <a:cubicBezTo>
                      <a:pt x="0" y="136"/>
                      <a:pt x="7" y="76"/>
                      <a:pt x="27" y="53"/>
                    </a:cubicBezTo>
                    <a:cubicBezTo>
                      <a:pt x="47" y="30"/>
                      <a:pt x="114" y="0"/>
                      <a:pt x="114" y="0"/>
                    </a:cubicBezTo>
                    <a:cubicBezTo>
                      <a:pt x="114" y="0"/>
                      <a:pt x="167" y="75"/>
                      <a:pt x="181" y="103"/>
                    </a:cubicBezTo>
                    <a:cubicBezTo>
                      <a:pt x="181" y="103"/>
                      <a:pt x="106" y="157"/>
                      <a:pt x="69" y="162"/>
                    </a:cubicBezTo>
                    <a:cubicBezTo>
                      <a:pt x="32" y="166"/>
                      <a:pt x="0" y="136"/>
                      <a:pt x="0" y="13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44"/>
              <p:cNvSpPr>
                <a:spLocks/>
              </p:cNvSpPr>
              <p:nvPr/>
            </p:nvSpPr>
            <p:spPr bwMode="auto">
              <a:xfrm>
                <a:off x="6482216" y="2025893"/>
                <a:ext cx="218131" cy="200069"/>
              </a:xfrm>
              <a:custGeom>
                <a:avLst/>
                <a:gdLst>
                  <a:gd name="T0" fmla="*/ 0 w 133"/>
                  <a:gd name="T1" fmla="*/ 100 h 122"/>
                  <a:gd name="T2" fmla="*/ 20 w 133"/>
                  <a:gd name="T3" fmla="*/ 39 h 122"/>
                  <a:gd name="T4" fmla="*/ 83 w 133"/>
                  <a:gd name="T5" fmla="*/ 0 h 122"/>
                  <a:gd name="T6" fmla="*/ 133 w 133"/>
                  <a:gd name="T7" fmla="*/ 75 h 122"/>
                  <a:gd name="T8" fmla="*/ 51 w 133"/>
                  <a:gd name="T9" fmla="*/ 119 h 122"/>
                  <a:gd name="T10" fmla="*/ 0 w 133"/>
                  <a:gd name="T11" fmla="*/ 10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22">
                    <a:moveTo>
                      <a:pt x="0" y="100"/>
                    </a:moveTo>
                    <a:cubicBezTo>
                      <a:pt x="0" y="100"/>
                      <a:pt x="5" y="56"/>
                      <a:pt x="20" y="39"/>
                    </a:cubicBezTo>
                    <a:cubicBezTo>
                      <a:pt x="35" y="22"/>
                      <a:pt x="83" y="0"/>
                      <a:pt x="83" y="0"/>
                    </a:cubicBezTo>
                    <a:cubicBezTo>
                      <a:pt x="83" y="0"/>
                      <a:pt x="122" y="55"/>
                      <a:pt x="133" y="75"/>
                    </a:cubicBezTo>
                    <a:cubicBezTo>
                      <a:pt x="133" y="75"/>
                      <a:pt x="77" y="115"/>
                      <a:pt x="51" y="119"/>
                    </a:cubicBezTo>
                    <a:cubicBezTo>
                      <a:pt x="24" y="122"/>
                      <a:pt x="0" y="100"/>
                      <a:pt x="0" y="10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45"/>
              <p:cNvSpPr>
                <a:spLocks/>
              </p:cNvSpPr>
              <p:nvPr/>
            </p:nvSpPr>
            <p:spPr bwMode="auto">
              <a:xfrm>
                <a:off x="6569052" y="2039092"/>
                <a:ext cx="125043" cy="168808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103 h 103"/>
                  <a:gd name="T4" fmla="*/ 0 w 76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cubicBezTo>
                      <a:pt x="0" y="0"/>
                      <a:pt x="53" y="82"/>
                      <a:pt x="76" y="103"/>
                    </a:cubicBezTo>
                    <a:cubicBezTo>
                      <a:pt x="76" y="103"/>
                      <a:pt x="12" y="50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46"/>
              <p:cNvSpPr>
                <a:spLocks/>
              </p:cNvSpPr>
              <p:nvPr/>
            </p:nvSpPr>
            <p:spPr bwMode="auto">
              <a:xfrm>
                <a:off x="5800730" y="3124189"/>
                <a:ext cx="605765" cy="606460"/>
              </a:xfrm>
              <a:custGeom>
                <a:avLst/>
                <a:gdLst>
                  <a:gd name="T0" fmla="*/ 362 w 369"/>
                  <a:gd name="T1" fmla="*/ 198 h 369"/>
                  <a:gd name="T2" fmla="*/ 172 w 369"/>
                  <a:gd name="T3" fmla="*/ 362 h 369"/>
                  <a:gd name="T4" fmla="*/ 8 w 369"/>
                  <a:gd name="T5" fmla="*/ 172 h 369"/>
                  <a:gd name="T6" fmla="*/ 198 w 369"/>
                  <a:gd name="T7" fmla="*/ 8 h 369"/>
                  <a:gd name="T8" fmla="*/ 362 w 369"/>
                  <a:gd name="T9" fmla="*/ 198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369">
                    <a:moveTo>
                      <a:pt x="362" y="198"/>
                    </a:moveTo>
                    <a:cubicBezTo>
                      <a:pt x="355" y="296"/>
                      <a:pt x="269" y="369"/>
                      <a:pt x="172" y="362"/>
                    </a:cubicBezTo>
                    <a:cubicBezTo>
                      <a:pt x="74" y="355"/>
                      <a:pt x="0" y="270"/>
                      <a:pt x="8" y="172"/>
                    </a:cubicBezTo>
                    <a:cubicBezTo>
                      <a:pt x="15" y="74"/>
                      <a:pt x="100" y="0"/>
                      <a:pt x="198" y="8"/>
                    </a:cubicBezTo>
                    <a:cubicBezTo>
                      <a:pt x="296" y="15"/>
                      <a:pt x="369" y="100"/>
                      <a:pt x="362" y="198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7"/>
              <p:cNvSpPr>
                <a:spLocks/>
              </p:cNvSpPr>
              <p:nvPr/>
            </p:nvSpPr>
            <p:spPr bwMode="auto">
              <a:xfrm>
                <a:off x="5879229" y="3203384"/>
                <a:ext cx="450156" cy="450156"/>
              </a:xfrm>
              <a:custGeom>
                <a:avLst/>
                <a:gdLst>
                  <a:gd name="T0" fmla="*/ 268 w 274"/>
                  <a:gd name="T1" fmla="*/ 147 h 274"/>
                  <a:gd name="T2" fmla="*/ 127 w 274"/>
                  <a:gd name="T3" fmla="*/ 268 h 274"/>
                  <a:gd name="T4" fmla="*/ 5 w 274"/>
                  <a:gd name="T5" fmla="*/ 127 h 274"/>
                  <a:gd name="T6" fmla="*/ 147 w 274"/>
                  <a:gd name="T7" fmla="*/ 5 h 274"/>
                  <a:gd name="T8" fmla="*/ 268 w 274"/>
                  <a:gd name="T9" fmla="*/ 14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68" y="147"/>
                    </a:moveTo>
                    <a:cubicBezTo>
                      <a:pt x="263" y="219"/>
                      <a:pt x="200" y="274"/>
                      <a:pt x="127" y="268"/>
                    </a:cubicBezTo>
                    <a:cubicBezTo>
                      <a:pt x="54" y="263"/>
                      <a:pt x="0" y="200"/>
                      <a:pt x="5" y="127"/>
                    </a:cubicBezTo>
                    <a:cubicBezTo>
                      <a:pt x="11" y="54"/>
                      <a:pt x="74" y="0"/>
                      <a:pt x="147" y="5"/>
                    </a:cubicBezTo>
                    <a:cubicBezTo>
                      <a:pt x="219" y="11"/>
                      <a:pt x="274" y="74"/>
                      <a:pt x="268" y="14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48"/>
              <p:cNvSpPr>
                <a:spLocks/>
              </p:cNvSpPr>
              <p:nvPr/>
            </p:nvSpPr>
            <p:spPr bwMode="auto">
              <a:xfrm>
                <a:off x="5910490" y="3236034"/>
                <a:ext cx="385550" cy="384161"/>
              </a:xfrm>
              <a:custGeom>
                <a:avLst/>
                <a:gdLst>
                  <a:gd name="T0" fmla="*/ 231 w 235"/>
                  <a:gd name="T1" fmla="*/ 125 h 234"/>
                  <a:gd name="T2" fmla="*/ 109 w 235"/>
                  <a:gd name="T3" fmla="*/ 230 h 234"/>
                  <a:gd name="T4" fmla="*/ 5 w 235"/>
                  <a:gd name="T5" fmla="*/ 108 h 234"/>
                  <a:gd name="T6" fmla="*/ 126 w 235"/>
                  <a:gd name="T7" fmla="*/ 4 h 234"/>
                  <a:gd name="T8" fmla="*/ 231 w 235"/>
                  <a:gd name="T9" fmla="*/ 12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34">
                    <a:moveTo>
                      <a:pt x="231" y="125"/>
                    </a:moveTo>
                    <a:cubicBezTo>
                      <a:pt x="226" y="188"/>
                      <a:pt x="172" y="234"/>
                      <a:pt x="109" y="230"/>
                    </a:cubicBezTo>
                    <a:cubicBezTo>
                      <a:pt x="47" y="225"/>
                      <a:pt x="0" y="171"/>
                      <a:pt x="5" y="108"/>
                    </a:cubicBezTo>
                    <a:cubicBezTo>
                      <a:pt x="10" y="46"/>
                      <a:pt x="64" y="0"/>
                      <a:pt x="126" y="4"/>
                    </a:cubicBezTo>
                    <a:cubicBezTo>
                      <a:pt x="189" y="9"/>
                      <a:pt x="235" y="63"/>
                      <a:pt x="231" y="125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49"/>
              <p:cNvSpPr>
                <a:spLocks/>
              </p:cNvSpPr>
              <p:nvPr/>
            </p:nvSpPr>
            <p:spPr bwMode="auto">
              <a:xfrm>
                <a:off x="6032060" y="3356214"/>
                <a:ext cx="144494" cy="144494"/>
              </a:xfrm>
              <a:custGeom>
                <a:avLst/>
                <a:gdLst>
                  <a:gd name="T0" fmla="*/ 86 w 88"/>
                  <a:gd name="T1" fmla="*/ 47 h 88"/>
                  <a:gd name="T2" fmla="*/ 41 w 88"/>
                  <a:gd name="T3" fmla="*/ 86 h 88"/>
                  <a:gd name="T4" fmla="*/ 2 w 88"/>
                  <a:gd name="T5" fmla="*/ 41 h 88"/>
                  <a:gd name="T6" fmla="*/ 47 w 88"/>
                  <a:gd name="T7" fmla="*/ 2 h 88"/>
                  <a:gd name="T8" fmla="*/ 86 w 88"/>
                  <a:gd name="T9" fmla="*/ 4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86" y="47"/>
                    </a:moveTo>
                    <a:cubicBezTo>
                      <a:pt x="84" y="70"/>
                      <a:pt x="64" y="88"/>
                      <a:pt x="41" y="86"/>
                    </a:cubicBezTo>
                    <a:cubicBezTo>
                      <a:pt x="17" y="84"/>
                      <a:pt x="0" y="64"/>
                      <a:pt x="2" y="41"/>
                    </a:cubicBezTo>
                    <a:cubicBezTo>
                      <a:pt x="3" y="17"/>
                      <a:pt x="24" y="0"/>
                      <a:pt x="47" y="2"/>
                    </a:cubicBezTo>
                    <a:cubicBezTo>
                      <a:pt x="70" y="3"/>
                      <a:pt x="88" y="24"/>
                      <a:pt x="86" y="47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50"/>
              <p:cNvSpPr>
                <a:spLocks/>
              </p:cNvSpPr>
              <p:nvPr/>
            </p:nvSpPr>
            <p:spPr bwMode="auto">
              <a:xfrm>
                <a:off x="5932025" y="3242981"/>
                <a:ext cx="204932" cy="209795"/>
              </a:xfrm>
              <a:custGeom>
                <a:avLst/>
                <a:gdLst>
                  <a:gd name="T0" fmla="*/ 0 w 295"/>
                  <a:gd name="T1" fmla="*/ 59 h 302"/>
                  <a:gd name="T2" fmla="*/ 231 w 295"/>
                  <a:gd name="T3" fmla="*/ 302 h 302"/>
                  <a:gd name="T4" fmla="*/ 295 w 295"/>
                  <a:gd name="T5" fmla="*/ 248 h 302"/>
                  <a:gd name="T6" fmla="*/ 71 w 295"/>
                  <a:gd name="T7" fmla="*/ 0 h 302"/>
                  <a:gd name="T8" fmla="*/ 0 w 295"/>
                  <a:gd name="T9" fmla="*/ 59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02">
                    <a:moveTo>
                      <a:pt x="0" y="59"/>
                    </a:moveTo>
                    <a:lnTo>
                      <a:pt x="231" y="302"/>
                    </a:lnTo>
                    <a:lnTo>
                      <a:pt x="295" y="248"/>
                    </a:lnTo>
                    <a:lnTo>
                      <a:pt x="7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51"/>
              <p:cNvSpPr>
                <a:spLocks/>
              </p:cNvSpPr>
              <p:nvPr/>
            </p:nvSpPr>
            <p:spPr bwMode="auto">
              <a:xfrm>
                <a:off x="6063321" y="3387475"/>
                <a:ext cx="81973" cy="81973"/>
              </a:xfrm>
              <a:custGeom>
                <a:avLst/>
                <a:gdLst>
                  <a:gd name="T0" fmla="*/ 49 w 50"/>
                  <a:gd name="T1" fmla="*/ 27 h 50"/>
                  <a:gd name="T2" fmla="*/ 23 w 50"/>
                  <a:gd name="T3" fmla="*/ 49 h 50"/>
                  <a:gd name="T4" fmla="*/ 1 w 50"/>
                  <a:gd name="T5" fmla="*/ 23 h 50"/>
                  <a:gd name="T6" fmla="*/ 27 w 50"/>
                  <a:gd name="T7" fmla="*/ 1 h 50"/>
                  <a:gd name="T8" fmla="*/ 49 w 50"/>
                  <a:gd name="T9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9" y="27"/>
                    </a:moveTo>
                    <a:cubicBezTo>
                      <a:pt x="48" y="40"/>
                      <a:pt x="36" y="50"/>
                      <a:pt x="23" y="49"/>
                    </a:cubicBezTo>
                    <a:cubicBezTo>
                      <a:pt x="10" y="48"/>
                      <a:pt x="0" y="36"/>
                      <a:pt x="1" y="23"/>
                    </a:cubicBezTo>
                    <a:cubicBezTo>
                      <a:pt x="2" y="10"/>
                      <a:pt x="13" y="0"/>
                      <a:pt x="27" y="1"/>
                    </a:cubicBezTo>
                    <a:cubicBezTo>
                      <a:pt x="40" y="2"/>
                      <a:pt x="50" y="13"/>
                      <a:pt x="49" y="2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52"/>
              <p:cNvSpPr>
                <a:spLocks/>
              </p:cNvSpPr>
              <p:nvPr/>
            </p:nvSpPr>
            <p:spPr bwMode="auto">
              <a:xfrm>
                <a:off x="6917089" y="2318355"/>
                <a:ext cx="604376" cy="605765"/>
              </a:xfrm>
              <a:custGeom>
                <a:avLst/>
                <a:gdLst>
                  <a:gd name="T0" fmla="*/ 361 w 368"/>
                  <a:gd name="T1" fmla="*/ 198 h 369"/>
                  <a:gd name="T2" fmla="*/ 171 w 368"/>
                  <a:gd name="T3" fmla="*/ 362 h 369"/>
                  <a:gd name="T4" fmla="*/ 7 w 368"/>
                  <a:gd name="T5" fmla="*/ 171 h 369"/>
                  <a:gd name="T6" fmla="*/ 197 w 368"/>
                  <a:gd name="T7" fmla="*/ 7 h 369"/>
                  <a:gd name="T8" fmla="*/ 361 w 368"/>
                  <a:gd name="T9" fmla="*/ 198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369">
                    <a:moveTo>
                      <a:pt x="361" y="198"/>
                    </a:moveTo>
                    <a:cubicBezTo>
                      <a:pt x="354" y="295"/>
                      <a:pt x="269" y="369"/>
                      <a:pt x="171" y="362"/>
                    </a:cubicBezTo>
                    <a:cubicBezTo>
                      <a:pt x="73" y="354"/>
                      <a:pt x="0" y="269"/>
                      <a:pt x="7" y="171"/>
                    </a:cubicBezTo>
                    <a:cubicBezTo>
                      <a:pt x="14" y="73"/>
                      <a:pt x="99" y="0"/>
                      <a:pt x="197" y="7"/>
                    </a:cubicBezTo>
                    <a:cubicBezTo>
                      <a:pt x="295" y="15"/>
                      <a:pt x="368" y="100"/>
                      <a:pt x="361" y="198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53"/>
              <p:cNvSpPr>
                <a:spLocks/>
              </p:cNvSpPr>
              <p:nvPr/>
            </p:nvSpPr>
            <p:spPr bwMode="auto">
              <a:xfrm>
                <a:off x="6994199" y="2395465"/>
                <a:ext cx="450156" cy="450156"/>
              </a:xfrm>
              <a:custGeom>
                <a:avLst/>
                <a:gdLst>
                  <a:gd name="T0" fmla="*/ 269 w 274"/>
                  <a:gd name="T1" fmla="*/ 147 h 274"/>
                  <a:gd name="T2" fmla="*/ 127 w 274"/>
                  <a:gd name="T3" fmla="*/ 269 h 274"/>
                  <a:gd name="T4" fmla="*/ 6 w 274"/>
                  <a:gd name="T5" fmla="*/ 128 h 274"/>
                  <a:gd name="T6" fmla="*/ 147 w 274"/>
                  <a:gd name="T7" fmla="*/ 6 h 274"/>
                  <a:gd name="T8" fmla="*/ 269 w 274"/>
                  <a:gd name="T9" fmla="*/ 14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69" y="147"/>
                    </a:moveTo>
                    <a:cubicBezTo>
                      <a:pt x="263" y="220"/>
                      <a:pt x="200" y="274"/>
                      <a:pt x="127" y="269"/>
                    </a:cubicBezTo>
                    <a:cubicBezTo>
                      <a:pt x="55" y="263"/>
                      <a:pt x="0" y="200"/>
                      <a:pt x="6" y="128"/>
                    </a:cubicBezTo>
                    <a:cubicBezTo>
                      <a:pt x="11" y="55"/>
                      <a:pt x="74" y="0"/>
                      <a:pt x="147" y="6"/>
                    </a:cubicBezTo>
                    <a:cubicBezTo>
                      <a:pt x="219" y="11"/>
                      <a:pt x="274" y="75"/>
                      <a:pt x="269" y="14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54"/>
              <p:cNvSpPr>
                <a:spLocks/>
              </p:cNvSpPr>
              <p:nvPr/>
            </p:nvSpPr>
            <p:spPr bwMode="auto">
              <a:xfrm>
                <a:off x="7027544" y="2428115"/>
                <a:ext cx="384161" cy="386245"/>
              </a:xfrm>
              <a:custGeom>
                <a:avLst/>
                <a:gdLst>
                  <a:gd name="T0" fmla="*/ 230 w 234"/>
                  <a:gd name="T1" fmla="*/ 126 h 235"/>
                  <a:gd name="T2" fmla="*/ 109 w 234"/>
                  <a:gd name="T3" fmla="*/ 230 h 235"/>
                  <a:gd name="T4" fmla="*/ 4 w 234"/>
                  <a:gd name="T5" fmla="*/ 109 h 235"/>
                  <a:gd name="T6" fmla="*/ 125 w 234"/>
                  <a:gd name="T7" fmla="*/ 5 h 235"/>
                  <a:gd name="T8" fmla="*/ 230 w 234"/>
                  <a:gd name="T9" fmla="*/ 12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5">
                    <a:moveTo>
                      <a:pt x="230" y="126"/>
                    </a:moveTo>
                    <a:cubicBezTo>
                      <a:pt x="225" y="188"/>
                      <a:pt x="171" y="235"/>
                      <a:pt x="109" y="230"/>
                    </a:cubicBezTo>
                    <a:cubicBezTo>
                      <a:pt x="46" y="225"/>
                      <a:pt x="0" y="171"/>
                      <a:pt x="4" y="109"/>
                    </a:cubicBezTo>
                    <a:cubicBezTo>
                      <a:pt x="9" y="47"/>
                      <a:pt x="63" y="0"/>
                      <a:pt x="125" y="5"/>
                    </a:cubicBezTo>
                    <a:cubicBezTo>
                      <a:pt x="188" y="9"/>
                      <a:pt x="234" y="64"/>
                      <a:pt x="230" y="12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5"/>
              <p:cNvSpPr>
                <a:spLocks/>
              </p:cNvSpPr>
              <p:nvPr/>
            </p:nvSpPr>
            <p:spPr bwMode="auto">
              <a:xfrm>
                <a:off x="7147029" y="2548296"/>
                <a:ext cx="144494" cy="144494"/>
              </a:xfrm>
              <a:custGeom>
                <a:avLst/>
                <a:gdLst>
                  <a:gd name="T0" fmla="*/ 86 w 88"/>
                  <a:gd name="T1" fmla="*/ 48 h 88"/>
                  <a:gd name="T2" fmla="*/ 41 w 88"/>
                  <a:gd name="T3" fmla="*/ 87 h 88"/>
                  <a:gd name="T4" fmla="*/ 2 w 88"/>
                  <a:gd name="T5" fmla="*/ 41 h 88"/>
                  <a:gd name="T6" fmla="*/ 47 w 88"/>
                  <a:gd name="T7" fmla="*/ 2 h 88"/>
                  <a:gd name="T8" fmla="*/ 86 w 88"/>
                  <a:gd name="T9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86" y="48"/>
                    </a:moveTo>
                    <a:cubicBezTo>
                      <a:pt x="85" y="71"/>
                      <a:pt x="64" y="88"/>
                      <a:pt x="41" y="87"/>
                    </a:cubicBezTo>
                    <a:cubicBezTo>
                      <a:pt x="18" y="85"/>
                      <a:pt x="0" y="65"/>
                      <a:pt x="2" y="41"/>
                    </a:cubicBezTo>
                    <a:cubicBezTo>
                      <a:pt x="3" y="18"/>
                      <a:pt x="24" y="0"/>
                      <a:pt x="47" y="2"/>
                    </a:cubicBezTo>
                    <a:cubicBezTo>
                      <a:pt x="71" y="4"/>
                      <a:pt x="88" y="24"/>
                      <a:pt x="86" y="48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56"/>
              <p:cNvSpPr>
                <a:spLocks/>
              </p:cNvSpPr>
              <p:nvPr/>
            </p:nvSpPr>
            <p:spPr bwMode="auto">
              <a:xfrm>
                <a:off x="7048384" y="2436451"/>
                <a:ext cx="203543" cy="209795"/>
              </a:xfrm>
              <a:custGeom>
                <a:avLst/>
                <a:gdLst>
                  <a:gd name="T0" fmla="*/ 0 w 293"/>
                  <a:gd name="T1" fmla="*/ 59 h 302"/>
                  <a:gd name="T2" fmla="*/ 230 w 293"/>
                  <a:gd name="T3" fmla="*/ 302 h 302"/>
                  <a:gd name="T4" fmla="*/ 293 w 293"/>
                  <a:gd name="T5" fmla="*/ 248 h 302"/>
                  <a:gd name="T6" fmla="*/ 71 w 293"/>
                  <a:gd name="T7" fmla="*/ 0 h 302"/>
                  <a:gd name="T8" fmla="*/ 0 w 293"/>
                  <a:gd name="T9" fmla="*/ 59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02">
                    <a:moveTo>
                      <a:pt x="0" y="59"/>
                    </a:moveTo>
                    <a:lnTo>
                      <a:pt x="230" y="302"/>
                    </a:lnTo>
                    <a:lnTo>
                      <a:pt x="293" y="248"/>
                    </a:lnTo>
                    <a:lnTo>
                      <a:pt x="7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7"/>
              <p:cNvSpPr>
                <a:spLocks/>
              </p:cNvSpPr>
              <p:nvPr/>
            </p:nvSpPr>
            <p:spPr bwMode="auto">
              <a:xfrm>
                <a:off x="7178290" y="2579556"/>
                <a:ext cx="81973" cy="81973"/>
              </a:xfrm>
              <a:custGeom>
                <a:avLst/>
                <a:gdLst>
                  <a:gd name="T0" fmla="*/ 49 w 50"/>
                  <a:gd name="T1" fmla="*/ 27 h 50"/>
                  <a:gd name="T2" fmla="*/ 23 w 50"/>
                  <a:gd name="T3" fmla="*/ 49 h 50"/>
                  <a:gd name="T4" fmla="*/ 1 w 50"/>
                  <a:gd name="T5" fmla="*/ 24 h 50"/>
                  <a:gd name="T6" fmla="*/ 27 w 50"/>
                  <a:gd name="T7" fmla="*/ 1 h 50"/>
                  <a:gd name="T8" fmla="*/ 49 w 50"/>
                  <a:gd name="T9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9" y="27"/>
                    </a:moveTo>
                    <a:cubicBezTo>
                      <a:pt x="48" y="40"/>
                      <a:pt x="37" y="50"/>
                      <a:pt x="23" y="49"/>
                    </a:cubicBezTo>
                    <a:cubicBezTo>
                      <a:pt x="10" y="48"/>
                      <a:pt x="0" y="37"/>
                      <a:pt x="1" y="24"/>
                    </a:cubicBezTo>
                    <a:cubicBezTo>
                      <a:pt x="2" y="10"/>
                      <a:pt x="13" y="0"/>
                      <a:pt x="27" y="1"/>
                    </a:cubicBezTo>
                    <a:cubicBezTo>
                      <a:pt x="40" y="2"/>
                      <a:pt x="50" y="14"/>
                      <a:pt x="49" y="2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58"/>
              <p:cNvSpPr>
                <a:spLocks/>
              </p:cNvSpPr>
              <p:nvPr/>
            </p:nvSpPr>
            <p:spPr bwMode="auto">
              <a:xfrm>
                <a:off x="5631227" y="2155799"/>
                <a:ext cx="1344910" cy="1139283"/>
              </a:xfrm>
              <a:custGeom>
                <a:avLst/>
                <a:gdLst>
                  <a:gd name="T0" fmla="*/ 255 w 819"/>
                  <a:gd name="T1" fmla="*/ 419 h 694"/>
                  <a:gd name="T2" fmla="*/ 329 w 819"/>
                  <a:gd name="T3" fmla="*/ 449 h 694"/>
                  <a:gd name="T4" fmla="*/ 473 w 819"/>
                  <a:gd name="T5" fmla="*/ 612 h 694"/>
                  <a:gd name="T6" fmla="*/ 713 w 819"/>
                  <a:gd name="T7" fmla="*/ 428 h 694"/>
                  <a:gd name="T8" fmla="*/ 459 w 819"/>
                  <a:gd name="T9" fmla="*/ 62 h 694"/>
                  <a:gd name="T10" fmla="*/ 434 w 819"/>
                  <a:gd name="T11" fmla="*/ 30 h 694"/>
                  <a:gd name="T12" fmla="*/ 479 w 819"/>
                  <a:gd name="T13" fmla="*/ 33 h 694"/>
                  <a:gd name="T14" fmla="*/ 805 w 819"/>
                  <a:gd name="T15" fmla="*/ 197 h 694"/>
                  <a:gd name="T16" fmla="*/ 813 w 819"/>
                  <a:gd name="T17" fmla="*/ 406 h 694"/>
                  <a:gd name="T18" fmla="*/ 446 w 819"/>
                  <a:gd name="T19" fmla="*/ 694 h 694"/>
                  <a:gd name="T20" fmla="*/ 323 w 819"/>
                  <a:gd name="T21" fmla="*/ 651 h 694"/>
                  <a:gd name="T22" fmla="*/ 86 w 819"/>
                  <a:gd name="T23" fmla="*/ 636 h 694"/>
                  <a:gd name="T24" fmla="*/ 32 w 819"/>
                  <a:gd name="T25" fmla="*/ 457 h 694"/>
                  <a:gd name="T26" fmla="*/ 255 w 819"/>
                  <a:gd name="T27" fmla="*/ 419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9" h="694">
                    <a:moveTo>
                      <a:pt x="255" y="419"/>
                    </a:moveTo>
                    <a:cubicBezTo>
                      <a:pt x="255" y="419"/>
                      <a:pt x="305" y="428"/>
                      <a:pt x="329" y="449"/>
                    </a:cubicBezTo>
                    <a:cubicBezTo>
                      <a:pt x="353" y="470"/>
                      <a:pt x="463" y="606"/>
                      <a:pt x="473" y="612"/>
                    </a:cubicBezTo>
                    <a:cubicBezTo>
                      <a:pt x="484" y="617"/>
                      <a:pt x="691" y="463"/>
                      <a:pt x="713" y="428"/>
                    </a:cubicBezTo>
                    <a:cubicBezTo>
                      <a:pt x="735" y="393"/>
                      <a:pt x="724" y="117"/>
                      <a:pt x="459" y="62"/>
                    </a:cubicBezTo>
                    <a:cubicBezTo>
                      <a:pt x="459" y="62"/>
                      <a:pt x="427" y="59"/>
                      <a:pt x="434" y="30"/>
                    </a:cubicBezTo>
                    <a:cubicBezTo>
                      <a:pt x="442" y="0"/>
                      <a:pt x="479" y="33"/>
                      <a:pt x="479" y="33"/>
                    </a:cubicBezTo>
                    <a:cubicBezTo>
                      <a:pt x="479" y="33"/>
                      <a:pt x="676" y="54"/>
                      <a:pt x="805" y="197"/>
                    </a:cubicBezTo>
                    <a:cubicBezTo>
                      <a:pt x="805" y="197"/>
                      <a:pt x="819" y="389"/>
                      <a:pt x="813" y="406"/>
                    </a:cubicBezTo>
                    <a:cubicBezTo>
                      <a:pt x="807" y="422"/>
                      <a:pt x="516" y="648"/>
                      <a:pt x="446" y="694"/>
                    </a:cubicBezTo>
                    <a:cubicBezTo>
                      <a:pt x="446" y="694"/>
                      <a:pt x="387" y="644"/>
                      <a:pt x="323" y="651"/>
                    </a:cubicBezTo>
                    <a:cubicBezTo>
                      <a:pt x="260" y="658"/>
                      <a:pt x="106" y="654"/>
                      <a:pt x="86" y="636"/>
                    </a:cubicBezTo>
                    <a:cubicBezTo>
                      <a:pt x="65" y="617"/>
                      <a:pt x="0" y="513"/>
                      <a:pt x="32" y="457"/>
                    </a:cubicBezTo>
                    <a:cubicBezTo>
                      <a:pt x="64" y="401"/>
                      <a:pt x="255" y="419"/>
                      <a:pt x="255" y="41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59"/>
              <p:cNvSpPr>
                <a:spLocks/>
              </p:cNvSpPr>
              <p:nvPr/>
            </p:nvSpPr>
            <p:spPr bwMode="auto">
              <a:xfrm>
                <a:off x="5596493" y="2863683"/>
                <a:ext cx="681486" cy="656477"/>
              </a:xfrm>
              <a:custGeom>
                <a:avLst/>
                <a:gdLst>
                  <a:gd name="T0" fmla="*/ 138 w 415"/>
                  <a:gd name="T1" fmla="*/ 76 h 400"/>
                  <a:gd name="T2" fmla="*/ 47 w 415"/>
                  <a:gd name="T3" fmla="*/ 364 h 400"/>
                  <a:gd name="T4" fmla="*/ 106 w 415"/>
                  <a:gd name="T5" fmla="*/ 390 h 400"/>
                  <a:gd name="T6" fmla="*/ 396 w 415"/>
                  <a:gd name="T7" fmla="*/ 192 h 400"/>
                  <a:gd name="T8" fmla="*/ 138 w 415"/>
                  <a:gd name="T9" fmla="*/ 7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400">
                    <a:moveTo>
                      <a:pt x="138" y="76"/>
                    </a:moveTo>
                    <a:cubicBezTo>
                      <a:pt x="90" y="93"/>
                      <a:pt x="0" y="252"/>
                      <a:pt x="47" y="364"/>
                    </a:cubicBezTo>
                    <a:cubicBezTo>
                      <a:pt x="47" y="364"/>
                      <a:pt x="77" y="400"/>
                      <a:pt x="106" y="390"/>
                    </a:cubicBezTo>
                    <a:cubicBezTo>
                      <a:pt x="134" y="380"/>
                      <a:pt x="377" y="218"/>
                      <a:pt x="396" y="192"/>
                    </a:cubicBezTo>
                    <a:cubicBezTo>
                      <a:pt x="415" y="167"/>
                      <a:pt x="355" y="0"/>
                      <a:pt x="138" y="76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60"/>
              <p:cNvSpPr>
                <a:spLocks/>
              </p:cNvSpPr>
              <p:nvPr/>
            </p:nvSpPr>
            <p:spPr bwMode="auto">
              <a:xfrm>
                <a:off x="5496458" y="2789351"/>
                <a:ext cx="658561" cy="200764"/>
              </a:xfrm>
              <a:custGeom>
                <a:avLst/>
                <a:gdLst>
                  <a:gd name="T0" fmla="*/ 384 w 401"/>
                  <a:gd name="T1" fmla="*/ 15 h 122"/>
                  <a:gd name="T2" fmla="*/ 119 w 401"/>
                  <a:gd name="T3" fmla="*/ 17 h 122"/>
                  <a:gd name="T4" fmla="*/ 15 w 401"/>
                  <a:gd name="T5" fmla="*/ 29 h 122"/>
                  <a:gd name="T6" fmla="*/ 111 w 401"/>
                  <a:gd name="T7" fmla="*/ 114 h 122"/>
                  <a:gd name="T8" fmla="*/ 380 w 401"/>
                  <a:gd name="T9" fmla="*/ 72 h 122"/>
                  <a:gd name="T10" fmla="*/ 384 w 401"/>
                  <a:gd name="T11" fmla="*/ 1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122">
                    <a:moveTo>
                      <a:pt x="384" y="15"/>
                    </a:moveTo>
                    <a:cubicBezTo>
                      <a:pt x="371" y="0"/>
                      <a:pt x="185" y="12"/>
                      <a:pt x="119" y="17"/>
                    </a:cubicBezTo>
                    <a:cubicBezTo>
                      <a:pt x="52" y="22"/>
                      <a:pt x="26" y="5"/>
                      <a:pt x="15" y="29"/>
                    </a:cubicBezTo>
                    <a:cubicBezTo>
                      <a:pt x="0" y="58"/>
                      <a:pt x="55" y="106"/>
                      <a:pt x="111" y="114"/>
                    </a:cubicBezTo>
                    <a:cubicBezTo>
                      <a:pt x="168" y="122"/>
                      <a:pt x="361" y="84"/>
                      <a:pt x="380" y="72"/>
                    </a:cubicBezTo>
                    <a:cubicBezTo>
                      <a:pt x="399" y="60"/>
                      <a:pt x="401" y="35"/>
                      <a:pt x="384" y="15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1"/>
              <p:cNvSpPr>
                <a:spLocks/>
              </p:cNvSpPr>
              <p:nvPr/>
            </p:nvSpPr>
            <p:spPr bwMode="auto">
              <a:xfrm>
                <a:off x="6879576" y="2259307"/>
                <a:ext cx="540465" cy="556443"/>
              </a:xfrm>
              <a:custGeom>
                <a:avLst/>
                <a:gdLst>
                  <a:gd name="T0" fmla="*/ 41 w 329"/>
                  <a:gd name="T1" fmla="*/ 339 h 339"/>
                  <a:gd name="T2" fmla="*/ 25 w 329"/>
                  <a:gd name="T3" fmla="*/ 133 h 339"/>
                  <a:gd name="T4" fmla="*/ 187 w 329"/>
                  <a:gd name="T5" fmla="*/ 5 h 339"/>
                  <a:gd name="T6" fmla="*/ 329 w 329"/>
                  <a:gd name="T7" fmla="*/ 63 h 339"/>
                  <a:gd name="T8" fmla="*/ 191 w 329"/>
                  <a:gd name="T9" fmla="*/ 167 h 339"/>
                  <a:gd name="T10" fmla="*/ 94 w 329"/>
                  <a:gd name="T11" fmla="*/ 305 h 339"/>
                  <a:gd name="T12" fmla="*/ 41 w 329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" h="339">
                    <a:moveTo>
                      <a:pt x="41" y="339"/>
                    </a:moveTo>
                    <a:cubicBezTo>
                      <a:pt x="41" y="339"/>
                      <a:pt x="0" y="178"/>
                      <a:pt x="25" y="133"/>
                    </a:cubicBezTo>
                    <a:cubicBezTo>
                      <a:pt x="50" y="87"/>
                      <a:pt x="94" y="12"/>
                      <a:pt x="187" y="5"/>
                    </a:cubicBezTo>
                    <a:cubicBezTo>
                      <a:pt x="249" y="0"/>
                      <a:pt x="305" y="29"/>
                      <a:pt x="329" y="63"/>
                    </a:cubicBezTo>
                    <a:cubicBezTo>
                      <a:pt x="329" y="63"/>
                      <a:pt x="239" y="136"/>
                      <a:pt x="191" y="167"/>
                    </a:cubicBezTo>
                    <a:cubicBezTo>
                      <a:pt x="143" y="198"/>
                      <a:pt x="74" y="244"/>
                      <a:pt x="94" y="305"/>
                    </a:cubicBezTo>
                    <a:cubicBezTo>
                      <a:pt x="94" y="305"/>
                      <a:pt x="82" y="325"/>
                      <a:pt x="41" y="339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62"/>
              <p:cNvSpPr>
                <a:spLocks/>
              </p:cNvSpPr>
              <p:nvPr/>
            </p:nvSpPr>
            <p:spPr bwMode="auto">
              <a:xfrm>
                <a:off x="6406495" y="3305502"/>
                <a:ext cx="59048" cy="163946"/>
              </a:xfrm>
              <a:custGeom>
                <a:avLst/>
                <a:gdLst>
                  <a:gd name="T0" fmla="*/ 6 w 36"/>
                  <a:gd name="T1" fmla="*/ 16 h 100"/>
                  <a:gd name="T2" fmla="*/ 21 w 36"/>
                  <a:gd name="T3" fmla="*/ 90 h 100"/>
                  <a:gd name="T4" fmla="*/ 36 w 36"/>
                  <a:gd name="T5" fmla="*/ 90 h 100"/>
                  <a:gd name="T6" fmla="*/ 18 w 36"/>
                  <a:gd name="T7" fmla="*/ 8 h 100"/>
                  <a:gd name="T8" fmla="*/ 6 w 36"/>
                  <a:gd name="T9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0">
                    <a:moveTo>
                      <a:pt x="6" y="16"/>
                    </a:moveTo>
                    <a:cubicBezTo>
                      <a:pt x="20" y="38"/>
                      <a:pt x="20" y="64"/>
                      <a:pt x="21" y="90"/>
                    </a:cubicBezTo>
                    <a:cubicBezTo>
                      <a:pt x="21" y="100"/>
                      <a:pt x="36" y="100"/>
                      <a:pt x="36" y="90"/>
                    </a:cubicBezTo>
                    <a:cubicBezTo>
                      <a:pt x="35" y="61"/>
                      <a:pt x="35" y="33"/>
                      <a:pt x="18" y="8"/>
                    </a:cubicBezTo>
                    <a:cubicBezTo>
                      <a:pt x="13" y="0"/>
                      <a:pt x="0" y="8"/>
                      <a:pt x="6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63"/>
              <p:cNvSpPr>
                <a:spLocks/>
              </p:cNvSpPr>
              <p:nvPr/>
            </p:nvSpPr>
            <p:spPr bwMode="auto">
              <a:xfrm>
                <a:off x="6464154" y="3305502"/>
                <a:ext cx="47239" cy="124349"/>
              </a:xfrm>
              <a:custGeom>
                <a:avLst/>
                <a:gdLst>
                  <a:gd name="T0" fmla="*/ 5 w 29"/>
                  <a:gd name="T1" fmla="*/ 16 h 76"/>
                  <a:gd name="T2" fmla="*/ 14 w 29"/>
                  <a:gd name="T3" fmla="*/ 66 h 76"/>
                  <a:gd name="T4" fmla="*/ 29 w 29"/>
                  <a:gd name="T5" fmla="*/ 66 h 76"/>
                  <a:gd name="T6" fmla="*/ 17 w 29"/>
                  <a:gd name="T7" fmla="*/ 8 h 76"/>
                  <a:gd name="T8" fmla="*/ 5 w 29"/>
                  <a:gd name="T9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6">
                    <a:moveTo>
                      <a:pt x="5" y="16"/>
                    </a:moveTo>
                    <a:cubicBezTo>
                      <a:pt x="13" y="31"/>
                      <a:pt x="13" y="49"/>
                      <a:pt x="14" y="66"/>
                    </a:cubicBezTo>
                    <a:cubicBezTo>
                      <a:pt x="14" y="76"/>
                      <a:pt x="29" y="76"/>
                      <a:pt x="29" y="66"/>
                    </a:cubicBezTo>
                    <a:cubicBezTo>
                      <a:pt x="28" y="46"/>
                      <a:pt x="28" y="26"/>
                      <a:pt x="17" y="8"/>
                    </a:cubicBezTo>
                    <a:cubicBezTo>
                      <a:pt x="13" y="0"/>
                      <a:pt x="0" y="7"/>
                      <a:pt x="5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64"/>
              <p:cNvSpPr>
                <a:spLocks/>
              </p:cNvSpPr>
              <p:nvPr/>
            </p:nvSpPr>
            <p:spPr bwMode="auto">
              <a:xfrm>
                <a:off x="5754186" y="3556283"/>
                <a:ext cx="125043" cy="136853"/>
              </a:xfrm>
              <a:custGeom>
                <a:avLst/>
                <a:gdLst>
                  <a:gd name="T0" fmla="*/ 5 w 76"/>
                  <a:gd name="T1" fmla="*/ 17 h 83"/>
                  <a:gd name="T2" fmla="*/ 58 w 76"/>
                  <a:gd name="T3" fmla="*/ 76 h 83"/>
                  <a:gd name="T4" fmla="*/ 68 w 76"/>
                  <a:gd name="T5" fmla="*/ 66 h 83"/>
                  <a:gd name="T6" fmla="*/ 17 w 76"/>
                  <a:gd name="T7" fmla="*/ 9 h 83"/>
                  <a:gd name="T8" fmla="*/ 5 w 76"/>
                  <a:gd name="T9" fmla="*/ 1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5" y="17"/>
                    </a:moveTo>
                    <a:cubicBezTo>
                      <a:pt x="17" y="41"/>
                      <a:pt x="38" y="58"/>
                      <a:pt x="58" y="76"/>
                    </a:cubicBezTo>
                    <a:cubicBezTo>
                      <a:pt x="65" y="83"/>
                      <a:pt x="76" y="72"/>
                      <a:pt x="68" y="66"/>
                    </a:cubicBezTo>
                    <a:cubicBezTo>
                      <a:pt x="49" y="49"/>
                      <a:pt x="30" y="32"/>
                      <a:pt x="17" y="9"/>
                    </a:cubicBezTo>
                    <a:cubicBezTo>
                      <a:pt x="13" y="0"/>
                      <a:pt x="0" y="8"/>
                      <a:pt x="5" y="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65"/>
              <p:cNvSpPr>
                <a:spLocks/>
              </p:cNvSpPr>
              <p:nvPr/>
            </p:nvSpPr>
            <p:spPr bwMode="auto">
              <a:xfrm>
                <a:off x="5720146" y="3604217"/>
                <a:ext cx="85446" cy="95172"/>
              </a:xfrm>
              <a:custGeom>
                <a:avLst/>
                <a:gdLst>
                  <a:gd name="T0" fmla="*/ 6 w 52"/>
                  <a:gd name="T1" fmla="*/ 16 h 58"/>
                  <a:gd name="T2" fmla="*/ 36 w 52"/>
                  <a:gd name="T3" fmla="*/ 52 h 58"/>
                  <a:gd name="T4" fmla="*/ 44 w 52"/>
                  <a:gd name="T5" fmla="*/ 39 h 58"/>
                  <a:gd name="T6" fmla="*/ 18 w 52"/>
                  <a:gd name="T7" fmla="*/ 8 h 58"/>
                  <a:gd name="T8" fmla="*/ 6 w 52"/>
                  <a:gd name="T9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6" y="16"/>
                    </a:moveTo>
                    <a:cubicBezTo>
                      <a:pt x="14" y="29"/>
                      <a:pt x="23" y="43"/>
                      <a:pt x="36" y="52"/>
                    </a:cubicBezTo>
                    <a:cubicBezTo>
                      <a:pt x="44" y="58"/>
                      <a:pt x="52" y="45"/>
                      <a:pt x="44" y="39"/>
                    </a:cubicBezTo>
                    <a:cubicBezTo>
                      <a:pt x="33" y="32"/>
                      <a:pt x="26" y="19"/>
                      <a:pt x="18" y="8"/>
                    </a:cubicBezTo>
                    <a:cubicBezTo>
                      <a:pt x="13" y="0"/>
                      <a:pt x="0" y="8"/>
                      <a:pt x="6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6"/>
              <p:cNvSpPr>
                <a:spLocks/>
              </p:cNvSpPr>
              <p:nvPr/>
            </p:nvSpPr>
            <p:spPr bwMode="auto">
              <a:xfrm>
                <a:off x="7001146" y="2876187"/>
                <a:ext cx="109760" cy="67384"/>
              </a:xfrm>
              <a:custGeom>
                <a:avLst/>
                <a:gdLst>
                  <a:gd name="T0" fmla="*/ 8 w 67"/>
                  <a:gd name="T1" fmla="*/ 17 h 41"/>
                  <a:gd name="T2" fmla="*/ 54 w 67"/>
                  <a:gd name="T3" fmla="*/ 38 h 41"/>
                  <a:gd name="T4" fmla="*/ 58 w 67"/>
                  <a:gd name="T5" fmla="*/ 24 h 41"/>
                  <a:gd name="T6" fmla="*/ 16 w 67"/>
                  <a:gd name="T7" fmla="*/ 4 h 41"/>
                  <a:gd name="T8" fmla="*/ 8 w 67"/>
                  <a:gd name="T9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1">
                    <a:moveTo>
                      <a:pt x="8" y="17"/>
                    </a:moveTo>
                    <a:cubicBezTo>
                      <a:pt x="23" y="26"/>
                      <a:pt x="38" y="34"/>
                      <a:pt x="54" y="38"/>
                    </a:cubicBezTo>
                    <a:cubicBezTo>
                      <a:pt x="63" y="41"/>
                      <a:pt x="67" y="26"/>
                      <a:pt x="58" y="24"/>
                    </a:cubicBezTo>
                    <a:cubicBezTo>
                      <a:pt x="43" y="20"/>
                      <a:pt x="29" y="12"/>
                      <a:pt x="16" y="4"/>
                    </a:cubicBezTo>
                    <a:cubicBezTo>
                      <a:pt x="7" y="0"/>
                      <a:pt x="0" y="13"/>
                      <a:pt x="8" y="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67"/>
              <p:cNvSpPr>
                <a:spLocks/>
              </p:cNvSpPr>
              <p:nvPr/>
            </p:nvSpPr>
            <p:spPr bwMode="auto">
              <a:xfrm>
                <a:off x="6987947" y="2932456"/>
                <a:ext cx="90309" cy="49323"/>
              </a:xfrm>
              <a:custGeom>
                <a:avLst/>
                <a:gdLst>
                  <a:gd name="T0" fmla="*/ 8 w 55"/>
                  <a:gd name="T1" fmla="*/ 17 h 30"/>
                  <a:gd name="T2" fmla="*/ 42 w 55"/>
                  <a:gd name="T3" fmla="*/ 28 h 30"/>
                  <a:gd name="T4" fmla="*/ 46 w 55"/>
                  <a:gd name="T5" fmla="*/ 14 h 30"/>
                  <a:gd name="T6" fmla="*/ 16 w 55"/>
                  <a:gd name="T7" fmla="*/ 4 h 30"/>
                  <a:gd name="T8" fmla="*/ 8 w 55"/>
                  <a:gd name="T9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0">
                    <a:moveTo>
                      <a:pt x="8" y="17"/>
                    </a:moveTo>
                    <a:cubicBezTo>
                      <a:pt x="19" y="23"/>
                      <a:pt x="30" y="26"/>
                      <a:pt x="42" y="28"/>
                    </a:cubicBezTo>
                    <a:cubicBezTo>
                      <a:pt x="51" y="30"/>
                      <a:pt x="55" y="15"/>
                      <a:pt x="46" y="14"/>
                    </a:cubicBezTo>
                    <a:cubicBezTo>
                      <a:pt x="36" y="12"/>
                      <a:pt x="25" y="10"/>
                      <a:pt x="16" y="4"/>
                    </a:cubicBezTo>
                    <a:cubicBezTo>
                      <a:pt x="7" y="0"/>
                      <a:pt x="0" y="13"/>
                      <a:pt x="8" y="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8"/>
              <p:cNvSpPr>
                <a:spLocks/>
              </p:cNvSpPr>
              <p:nvPr/>
            </p:nvSpPr>
            <p:spPr bwMode="auto">
              <a:xfrm>
                <a:off x="7521465" y="2471186"/>
                <a:ext cx="47933" cy="118096"/>
              </a:xfrm>
              <a:custGeom>
                <a:avLst/>
                <a:gdLst>
                  <a:gd name="T0" fmla="*/ 5 w 29"/>
                  <a:gd name="T1" fmla="*/ 16 h 72"/>
                  <a:gd name="T2" fmla="*/ 14 w 29"/>
                  <a:gd name="T3" fmla="*/ 62 h 72"/>
                  <a:gd name="T4" fmla="*/ 29 w 29"/>
                  <a:gd name="T5" fmla="*/ 62 h 72"/>
                  <a:gd name="T6" fmla="*/ 17 w 29"/>
                  <a:gd name="T7" fmla="*/ 8 h 72"/>
                  <a:gd name="T8" fmla="*/ 5 w 29"/>
                  <a:gd name="T9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2">
                    <a:moveTo>
                      <a:pt x="5" y="16"/>
                    </a:moveTo>
                    <a:cubicBezTo>
                      <a:pt x="12" y="30"/>
                      <a:pt x="13" y="46"/>
                      <a:pt x="14" y="62"/>
                    </a:cubicBezTo>
                    <a:cubicBezTo>
                      <a:pt x="14" y="72"/>
                      <a:pt x="29" y="72"/>
                      <a:pt x="29" y="62"/>
                    </a:cubicBezTo>
                    <a:cubicBezTo>
                      <a:pt x="28" y="43"/>
                      <a:pt x="26" y="25"/>
                      <a:pt x="17" y="8"/>
                    </a:cubicBezTo>
                    <a:cubicBezTo>
                      <a:pt x="13" y="0"/>
                      <a:pt x="0" y="7"/>
                      <a:pt x="5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9"/>
              <p:cNvSpPr>
                <a:spLocks/>
              </p:cNvSpPr>
              <p:nvPr/>
            </p:nvSpPr>
            <p:spPr bwMode="auto">
              <a:xfrm>
                <a:off x="7577039" y="2455903"/>
                <a:ext cx="44460" cy="110455"/>
              </a:xfrm>
              <a:custGeom>
                <a:avLst/>
                <a:gdLst>
                  <a:gd name="T0" fmla="*/ 4 w 27"/>
                  <a:gd name="T1" fmla="*/ 13 h 67"/>
                  <a:gd name="T2" fmla="*/ 12 w 27"/>
                  <a:gd name="T3" fmla="*/ 57 h 67"/>
                  <a:gd name="T4" fmla="*/ 27 w 27"/>
                  <a:gd name="T5" fmla="*/ 57 h 67"/>
                  <a:gd name="T6" fmla="*/ 18 w 27"/>
                  <a:gd name="T7" fmla="*/ 9 h 67"/>
                  <a:gd name="T8" fmla="*/ 4 w 27"/>
                  <a:gd name="T9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7">
                    <a:moveTo>
                      <a:pt x="4" y="13"/>
                    </a:moveTo>
                    <a:cubicBezTo>
                      <a:pt x="9" y="27"/>
                      <a:pt x="11" y="42"/>
                      <a:pt x="12" y="57"/>
                    </a:cubicBezTo>
                    <a:cubicBezTo>
                      <a:pt x="12" y="67"/>
                      <a:pt x="27" y="67"/>
                      <a:pt x="27" y="57"/>
                    </a:cubicBezTo>
                    <a:cubicBezTo>
                      <a:pt x="26" y="40"/>
                      <a:pt x="24" y="24"/>
                      <a:pt x="18" y="9"/>
                    </a:cubicBezTo>
                    <a:cubicBezTo>
                      <a:pt x="15" y="0"/>
                      <a:pt x="0" y="4"/>
                      <a:pt x="4" y="1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0"/>
              <p:cNvSpPr>
                <a:spLocks/>
              </p:cNvSpPr>
              <p:nvPr/>
            </p:nvSpPr>
            <p:spPr bwMode="auto">
              <a:xfrm>
                <a:off x="6335637" y="2555937"/>
                <a:ext cx="277874" cy="187565"/>
              </a:xfrm>
              <a:custGeom>
                <a:avLst/>
                <a:gdLst>
                  <a:gd name="T0" fmla="*/ 39 w 169"/>
                  <a:gd name="T1" fmla="*/ 48 h 114"/>
                  <a:gd name="T2" fmla="*/ 85 w 169"/>
                  <a:gd name="T3" fmla="*/ 51 h 114"/>
                  <a:gd name="T4" fmla="*/ 135 w 169"/>
                  <a:gd name="T5" fmla="*/ 5 h 114"/>
                  <a:gd name="T6" fmla="*/ 169 w 169"/>
                  <a:gd name="T7" fmla="*/ 32 h 114"/>
                  <a:gd name="T8" fmla="*/ 75 w 169"/>
                  <a:gd name="T9" fmla="*/ 103 h 114"/>
                  <a:gd name="T10" fmla="*/ 57 w 169"/>
                  <a:gd name="T11" fmla="*/ 101 h 114"/>
                  <a:gd name="T12" fmla="*/ 46 w 169"/>
                  <a:gd name="T13" fmla="*/ 108 h 114"/>
                  <a:gd name="T14" fmla="*/ 6 w 169"/>
                  <a:gd name="T15" fmla="*/ 106 h 114"/>
                  <a:gd name="T16" fmla="*/ 9 w 169"/>
                  <a:gd name="T17" fmla="*/ 53 h 114"/>
                  <a:gd name="T18" fmla="*/ 39 w 169"/>
                  <a:gd name="T19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14">
                    <a:moveTo>
                      <a:pt x="39" y="48"/>
                    </a:moveTo>
                    <a:cubicBezTo>
                      <a:pt x="39" y="48"/>
                      <a:pt x="73" y="53"/>
                      <a:pt x="85" y="51"/>
                    </a:cubicBezTo>
                    <a:cubicBezTo>
                      <a:pt x="98" y="48"/>
                      <a:pt x="128" y="10"/>
                      <a:pt x="135" y="5"/>
                    </a:cubicBezTo>
                    <a:cubicBezTo>
                      <a:pt x="143" y="0"/>
                      <a:pt x="169" y="32"/>
                      <a:pt x="169" y="32"/>
                    </a:cubicBezTo>
                    <a:cubicBezTo>
                      <a:pt x="169" y="32"/>
                      <a:pt x="91" y="96"/>
                      <a:pt x="75" y="103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12" y="114"/>
                      <a:pt x="6" y="106"/>
                    </a:cubicBezTo>
                    <a:cubicBezTo>
                      <a:pt x="0" y="97"/>
                      <a:pt x="9" y="53"/>
                      <a:pt x="9" y="53"/>
                    </a:cubicBezTo>
                    <a:cubicBezTo>
                      <a:pt x="9" y="53"/>
                      <a:pt x="28" y="47"/>
                      <a:pt x="39" y="48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71"/>
              <p:cNvSpPr>
                <a:spLocks/>
              </p:cNvSpPr>
              <p:nvPr/>
            </p:nvSpPr>
            <p:spPr bwMode="auto">
              <a:xfrm>
                <a:off x="5644426" y="2377403"/>
                <a:ext cx="771795" cy="288989"/>
              </a:xfrm>
              <a:custGeom>
                <a:avLst/>
                <a:gdLst>
                  <a:gd name="T0" fmla="*/ 161 w 470"/>
                  <a:gd name="T1" fmla="*/ 119 h 176"/>
                  <a:gd name="T2" fmla="*/ 362 w 470"/>
                  <a:gd name="T3" fmla="*/ 14 h 176"/>
                  <a:gd name="T4" fmla="*/ 470 w 470"/>
                  <a:gd name="T5" fmla="*/ 157 h 176"/>
                  <a:gd name="T6" fmla="*/ 428 w 470"/>
                  <a:gd name="T7" fmla="*/ 173 h 176"/>
                  <a:gd name="T8" fmla="*/ 360 w 470"/>
                  <a:gd name="T9" fmla="*/ 52 h 176"/>
                  <a:gd name="T10" fmla="*/ 169 w 470"/>
                  <a:gd name="T11" fmla="*/ 157 h 176"/>
                  <a:gd name="T12" fmla="*/ 161 w 470"/>
                  <a:gd name="T13" fmla="*/ 11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0" h="176">
                    <a:moveTo>
                      <a:pt x="161" y="119"/>
                    </a:moveTo>
                    <a:cubicBezTo>
                      <a:pt x="161" y="119"/>
                      <a:pt x="287" y="0"/>
                      <a:pt x="362" y="14"/>
                    </a:cubicBezTo>
                    <a:cubicBezTo>
                      <a:pt x="437" y="27"/>
                      <a:pt x="461" y="111"/>
                      <a:pt x="470" y="157"/>
                    </a:cubicBezTo>
                    <a:cubicBezTo>
                      <a:pt x="470" y="157"/>
                      <a:pt x="442" y="176"/>
                      <a:pt x="428" y="173"/>
                    </a:cubicBezTo>
                    <a:cubicBezTo>
                      <a:pt x="428" y="173"/>
                      <a:pt x="414" y="48"/>
                      <a:pt x="360" y="52"/>
                    </a:cubicBezTo>
                    <a:cubicBezTo>
                      <a:pt x="305" y="57"/>
                      <a:pt x="180" y="151"/>
                      <a:pt x="169" y="157"/>
                    </a:cubicBezTo>
                    <a:cubicBezTo>
                      <a:pt x="158" y="164"/>
                      <a:pt x="0" y="139"/>
                      <a:pt x="161" y="11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72"/>
              <p:cNvSpPr>
                <a:spLocks/>
              </p:cNvSpPr>
              <p:nvPr/>
            </p:nvSpPr>
            <p:spPr bwMode="auto">
              <a:xfrm>
                <a:off x="6437756" y="2689317"/>
                <a:ext cx="248003" cy="336922"/>
              </a:xfrm>
              <a:custGeom>
                <a:avLst/>
                <a:gdLst>
                  <a:gd name="T0" fmla="*/ 43 w 151"/>
                  <a:gd name="T1" fmla="*/ 126 h 205"/>
                  <a:gd name="T2" fmla="*/ 82 w 151"/>
                  <a:gd name="T3" fmla="*/ 103 h 205"/>
                  <a:gd name="T4" fmla="*/ 87 w 151"/>
                  <a:gd name="T5" fmla="*/ 24 h 205"/>
                  <a:gd name="T6" fmla="*/ 143 w 151"/>
                  <a:gd name="T7" fmla="*/ 15 h 205"/>
                  <a:gd name="T8" fmla="*/ 113 w 151"/>
                  <a:gd name="T9" fmla="*/ 156 h 205"/>
                  <a:gd name="T10" fmla="*/ 97 w 151"/>
                  <a:gd name="T11" fmla="*/ 155 h 205"/>
                  <a:gd name="T12" fmla="*/ 95 w 151"/>
                  <a:gd name="T13" fmla="*/ 183 h 205"/>
                  <a:gd name="T14" fmla="*/ 38 w 151"/>
                  <a:gd name="T15" fmla="*/ 205 h 205"/>
                  <a:gd name="T16" fmla="*/ 6 w 151"/>
                  <a:gd name="T17" fmla="*/ 153 h 205"/>
                  <a:gd name="T18" fmla="*/ 43 w 151"/>
                  <a:gd name="T19" fmla="*/ 1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205">
                    <a:moveTo>
                      <a:pt x="43" y="126"/>
                    </a:moveTo>
                    <a:cubicBezTo>
                      <a:pt x="43" y="126"/>
                      <a:pt x="74" y="117"/>
                      <a:pt x="82" y="103"/>
                    </a:cubicBezTo>
                    <a:cubicBezTo>
                      <a:pt x="90" y="89"/>
                      <a:pt x="97" y="41"/>
                      <a:pt x="87" y="24"/>
                    </a:cubicBezTo>
                    <a:cubicBezTo>
                      <a:pt x="87" y="24"/>
                      <a:pt x="130" y="0"/>
                      <a:pt x="143" y="15"/>
                    </a:cubicBezTo>
                    <a:cubicBezTo>
                      <a:pt x="143" y="15"/>
                      <a:pt x="151" y="126"/>
                      <a:pt x="113" y="156"/>
                    </a:cubicBezTo>
                    <a:cubicBezTo>
                      <a:pt x="97" y="155"/>
                      <a:pt x="97" y="155"/>
                      <a:pt x="97" y="155"/>
                    </a:cubicBezTo>
                    <a:cubicBezTo>
                      <a:pt x="97" y="155"/>
                      <a:pt x="106" y="177"/>
                      <a:pt x="95" y="183"/>
                    </a:cubicBezTo>
                    <a:cubicBezTo>
                      <a:pt x="84" y="190"/>
                      <a:pt x="41" y="205"/>
                      <a:pt x="38" y="205"/>
                    </a:cubicBezTo>
                    <a:cubicBezTo>
                      <a:pt x="38" y="205"/>
                      <a:pt x="13" y="166"/>
                      <a:pt x="6" y="153"/>
                    </a:cubicBezTo>
                    <a:cubicBezTo>
                      <a:pt x="0" y="141"/>
                      <a:pt x="43" y="126"/>
                      <a:pt x="43" y="126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3"/>
              <p:cNvSpPr>
                <a:spLocks/>
              </p:cNvSpPr>
              <p:nvPr/>
            </p:nvSpPr>
            <p:spPr bwMode="auto">
              <a:xfrm>
                <a:off x="5558980" y="2546212"/>
                <a:ext cx="948940" cy="409169"/>
              </a:xfrm>
              <a:custGeom>
                <a:avLst/>
                <a:gdLst>
                  <a:gd name="T0" fmla="*/ 176 w 578"/>
                  <a:gd name="T1" fmla="*/ 40 h 249"/>
                  <a:gd name="T2" fmla="*/ 578 w 578"/>
                  <a:gd name="T3" fmla="*/ 213 h 249"/>
                  <a:gd name="T4" fmla="*/ 545 w 578"/>
                  <a:gd name="T5" fmla="*/ 249 h 249"/>
                  <a:gd name="T6" fmla="*/ 161 w 578"/>
                  <a:gd name="T7" fmla="*/ 88 h 249"/>
                  <a:gd name="T8" fmla="*/ 34 w 578"/>
                  <a:gd name="T9" fmla="*/ 82 h 249"/>
                  <a:gd name="T10" fmla="*/ 176 w 578"/>
                  <a:gd name="T11" fmla="*/ 4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249">
                    <a:moveTo>
                      <a:pt x="176" y="40"/>
                    </a:moveTo>
                    <a:cubicBezTo>
                      <a:pt x="176" y="40"/>
                      <a:pt x="473" y="12"/>
                      <a:pt x="578" y="213"/>
                    </a:cubicBezTo>
                    <a:cubicBezTo>
                      <a:pt x="578" y="213"/>
                      <a:pt x="551" y="239"/>
                      <a:pt x="545" y="249"/>
                    </a:cubicBezTo>
                    <a:cubicBezTo>
                      <a:pt x="545" y="249"/>
                      <a:pt x="478" y="50"/>
                      <a:pt x="161" y="88"/>
                    </a:cubicBezTo>
                    <a:cubicBezTo>
                      <a:pt x="153" y="86"/>
                      <a:pt x="57" y="139"/>
                      <a:pt x="34" y="82"/>
                    </a:cubicBezTo>
                    <a:cubicBezTo>
                      <a:pt x="0" y="0"/>
                      <a:pt x="176" y="40"/>
                      <a:pt x="176" y="4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74"/>
              <p:cNvSpPr>
                <a:spLocks/>
              </p:cNvSpPr>
              <p:nvPr/>
            </p:nvSpPr>
            <p:spPr bwMode="auto">
              <a:xfrm>
                <a:off x="5991074" y="1477092"/>
                <a:ext cx="390413" cy="607849"/>
              </a:xfrm>
              <a:custGeom>
                <a:avLst/>
                <a:gdLst>
                  <a:gd name="T0" fmla="*/ 231 w 238"/>
                  <a:gd name="T1" fmla="*/ 325 h 370"/>
                  <a:gd name="T2" fmla="*/ 222 w 238"/>
                  <a:gd name="T3" fmla="*/ 281 h 370"/>
                  <a:gd name="T4" fmla="*/ 96 w 238"/>
                  <a:gd name="T5" fmla="*/ 258 h 370"/>
                  <a:gd name="T6" fmla="*/ 207 w 238"/>
                  <a:gd name="T7" fmla="*/ 227 h 370"/>
                  <a:gd name="T8" fmla="*/ 203 w 238"/>
                  <a:gd name="T9" fmla="*/ 211 h 370"/>
                  <a:gd name="T10" fmla="*/ 216 w 238"/>
                  <a:gd name="T11" fmla="*/ 184 h 370"/>
                  <a:gd name="T12" fmla="*/ 190 w 238"/>
                  <a:gd name="T13" fmla="*/ 170 h 370"/>
                  <a:gd name="T14" fmla="*/ 189 w 238"/>
                  <a:gd name="T15" fmla="*/ 166 h 370"/>
                  <a:gd name="T16" fmla="*/ 189 w 238"/>
                  <a:gd name="T17" fmla="*/ 166 h 370"/>
                  <a:gd name="T18" fmla="*/ 168 w 238"/>
                  <a:gd name="T19" fmla="*/ 98 h 370"/>
                  <a:gd name="T20" fmla="*/ 7 w 238"/>
                  <a:gd name="T21" fmla="*/ 181 h 370"/>
                  <a:gd name="T22" fmla="*/ 73 w 238"/>
                  <a:gd name="T23" fmla="*/ 339 h 370"/>
                  <a:gd name="T24" fmla="*/ 231 w 238"/>
                  <a:gd name="T25" fmla="*/ 325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370">
                    <a:moveTo>
                      <a:pt x="231" y="325"/>
                    </a:moveTo>
                    <a:cubicBezTo>
                      <a:pt x="231" y="316"/>
                      <a:pt x="227" y="300"/>
                      <a:pt x="222" y="281"/>
                    </a:cubicBezTo>
                    <a:cubicBezTo>
                      <a:pt x="140" y="369"/>
                      <a:pt x="96" y="258"/>
                      <a:pt x="96" y="258"/>
                    </a:cubicBezTo>
                    <a:cubicBezTo>
                      <a:pt x="106" y="257"/>
                      <a:pt x="177" y="236"/>
                      <a:pt x="207" y="227"/>
                    </a:cubicBezTo>
                    <a:cubicBezTo>
                      <a:pt x="206" y="221"/>
                      <a:pt x="204" y="216"/>
                      <a:pt x="203" y="211"/>
                    </a:cubicBezTo>
                    <a:cubicBezTo>
                      <a:pt x="231" y="212"/>
                      <a:pt x="238" y="174"/>
                      <a:pt x="216" y="184"/>
                    </a:cubicBezTo>
                    <a:cubicBezTo>
                      <a:pt x="201" y="191"/>
                      <a:pt x="193" y="178"/>
                      <a:pt x="190" y="170"/>
                    </a:cubicBezTo>
                    <a:cubicBezTo>
                      <a:pt x="190" y="169"/>
                      <a:pt x="189" y="167"/>
                      <a:pt x="189" y="166"/>
                    </a:cubicBezTo>
                    <a:cubicBezTo>
                      <a:pt x="189" y="166"/>
                      <a:pt x="189" y="166"/>
                      <a:pt x="189" y="166"/>
                    </a:cubicBezTo>
                    <a:cubicBezTo>
                      <a:pt x="177" y="127"/>
                      <a:pt x="168" y="98"/>
                      <a:pt x="168" y="98"/>
                    </a:cubicBezTo>
                    <a:cubicBezTo>
                      <a:pt x="53" y="0"/>
                      <a:pt x="0" y="162"/>
                      <a:pt x="7" y="181"/>
                    </a:cubicBezTo>
                    <a:cubicBezTo>
                      <a:pt x="13" y="201"/>
                      <a:pt x="43" y="309"/>
                      <a:pt x="73" y="339"/>
                    </a:cubicBezTo>
                    <a:cubicBezTo>
                      <a:pt x="103" y="370"/>
                      <a:pt x="235" y="366"/>
                      <a:pt x="231" y="325"/>
                    </a:cubicBezTo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75"/>
              <p:cNvSpPr>
                <a:spLocks/>
              </p:cNvSpPr>
              <p:nvPr/>
            </p:nvSpPr>
            <p:spPr bwMode="auto">
              <a:xfrm>
                <a:off x="5808371" y="1416654"/>
                <a:ext cx="522403" cy="536991"/>
              </a:xfrm>
              <a:custGeom>
                <a:avLst/>
                <a:gdLst>
                  <a:gd name="T0" fmla="*/ 155 w 318"/>
                  <a:gd name="T1" fmla="*/ 293 h 327"/>
                  <a:gd name="T2" fmla="*/ 127 w 318"/>
                  <a:gd name="T3" fmla="*/ 175 h 327"/>
                  <a:gd name="T4" fmla="*/ 231 w 318"/>
                  <a:gd name="T5" fmla="*/ 154 h 327"/>
                  <a:gd name="T6" fmla="*/ 201 w 318"/>
                  <a:gd name="T7" fmla="*/ 142 h 327"/>
                  <a:gd name="T8" fmla="*/ 309 w 318"/>
                  <a:gd name="T9" fmla="*/ 124 h 327"/>
                  <a:gd name="T10" fmla="*/ 290 w 318"/>
                  <a:gd name="T11" fmla="*/ 129 h 327"/>
                  <a:gd name="T12" fmla="*/ 262 w 318"/>
                  <a:gd name="T13" fmla="*/ 11 h 327"/>
                  <a:gd name="T14" fmla="*/ 245 w 318"/>
                  <a:gd name="T15" fmla="*/ 58 h 327"/>
                  <a:gd name="T16" fmla="*/ 168 w 318"/>
                  <a:gd name="T17" fmla="*/ 8 h 327"/>
                  <a:gd name="T18" fmla="*/ 162 w 318"/>
                  <a:gd name="T19" fmla="*/ 56 h 327"/>
                  <a:gd name="T20" fmla="*/ 50 w 318"/>
                  <a:gd name="T21" fmla="*/ 118 h 327"/>
                  <a:gd name="T22" fmla="*/ 3 w 318"/>
                  <a:gd name="T23" fmla="*/ 134 h 327"/>
                  <a:gd name="T24" fmla="*/ 31 w 318"/>
                  <a:gd name="T25" fmla="*/ 140 h 327"/>
                  <a:gd name="T26" fmla="*/ 15 w 318"/>
                  <a:gd name="T27" fmla="*/ 168 h 327"/>
                  <a:gd name="T28" fmla="*/ 32 w 318"/>
                  <a:gd name="T29" fmla="*/ 158 h 327"/>
                  <a:gd name="T30" fmla="*/ 93 w 318"/>
                  <a:gd name="T31" fmla="*/ 266 h 327"/>
                  <a:gd name="T32" fmla="*/ 85 w 318"/>
                  <a:gd name="T33" fmla="*/ 300 h 327"/>
                  <a:gd name="T34" fmla="*/ 102 w 318"/>
                  <a:gd name="T35" fmla="*/ 291 h 327"/>
                  <a:gd name="T36" fmla="*/ 111 w 318"/>
                  <a:gd name="T37" fmla="*/ 317 h 327"/>
                  <a:gd name="T38" fmla="*/ 155 w 318"/>
                  <a:gd name="T39" fmla="*/ 29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327">
                    <a:moveTo>
                      <a:pt x="155" y="293"/>
                    </a:moveTo>
                    <a:cubicBezTo>
                      <a:pt x="155" y="293"/>
                      <a:pt x="196" y="217"/>
                      <a:pt x="127" y="175"/>
                    </a:cubicBezTo>
                    <a:cubicBezTo>
                      <a:pt x="127" y="175"/>
                      <a:pt x="249" y="167"/>
                      <a:pt x="231" y="154"/>
                    </a:cubicBezTo>
                    <a:cubicBezTo>
                      <a:pt x="215" y="142"/>
                      <a:pt x="201" y="142"/>
                      <a:pt x="201" y="142"/>
                    </a:cubicBezTo>
                    <a:cubicBezTo>
                      <a:pt x="201" y="142"/>
                      <a:pt x="301" y="156"/>
                      <a:pt x="309" y="124"/>
                    </a:cubicBezTo>
                    <a:cubicBezTo>
                      <a:pt x="318" y="90"/>
                      <a:pt x="290" y="129"/>
                      <a:pt x="290" y="129"/>
                    </a:cubicBezTo>
                    <a:cubicBezTo>
                      <a:pt x="290" y="129"/>
                      <a:pt x="309" y="19"/>
                      <a:pt x="262" y="11"/>
                    </a:cubicBezTo>
                    <a:cubicBezTo>
                      <a:pt x="215" y="4"/>
                      <a:pt x="245" y="58"/>
                      <a:pt x="245" y="58"/>
                    </a:cubicBezTo>
                    <a:cubicBezTo>
                      <a:pt x="245" y="58"/>
                      <a:pt x="223" y="16"/>
                      <a:pt x="168" y="8"/>
                    </a:cubicBezTo>
                    <a:cubicBezTo>
                      <a:pt x="113" y="0"/>
                      <a:pt x="130" y="46"/>
                      <a:pt x="162" y="56"/>
                    </a:cubicBezTo>
                    <a:cubicBezTo>
                      <a:pt x="162" y="56"/>
                      <a:pt x="77" y="67"/>
                      <a:pt x="50" y="118"/>
                    </a:cubicBezTo>
                    <a:cubicBezTo>
                      <a:pt x="50" y="118"/>
                      <a:pt x="6" y="110"/>
                      <a:pt x="3" y="134"/>
                    </a:cubicBezTo>
                    <a:cubicBezTo>
                      <a:pt x="0" y="158"/>
                      <a:pt x="31" y="140"/>
                      <a:pt x="31" y="140"/>
                    </a:cubicBezTo>
                    <a:cubicBezTo>
                      <a:pt x="31" y="140"/>
                      <a:pt x="2" y="161"/>
                      <a:pt x="15" y="168"/>
                    </a:cubicBezTo>
                    <a:cubicBezTo>
                      <a:pt x="27" y="176"/>
                      <a:pt x="32" y="158"/>
                      <a:pt x="32" y="158"/>
                    </a:cubicBezTo>
                    <a:cubicBezTo>
                      <a:pt x="32" y="158"/>
                      <a:pt x="26" y="249"/>
                      <a:pt x="93" y="266"/>
                    </a:cubicBezTo>
                    <a:cubicBezTo>
                      <a:pt x="93" y="266"/>
                      <a:pt x="76" y="295"/>
                      <a:pt x="85" y="300"/>
                    </a:cubicBezTo>
                    <a:cubicBezTo>
                      <a:pt x="94" y="306"/>
                      <a:pt x="102" y="291"/>
                      <a:pt x="102" y="291"/>
                    </a:cubicBezTo>
                    <a:cubicBezTo>
                      <a:pt x="102" y="291"/>
                      <a:pt x="92" y="327"/>
                      <a:pt x="111" y="317"/>
                    </a:cubicBezTo>
                    <a:cubicBezTo>
                      <a:pt x="129" y="308"/>
                      <a:pt x="149" y="308"/>
                      <a:pt x="155" y="29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6"/>
              <p:cNvSpPr>
                <a:spLocks/>
              </p:cNvSpPr>
              <p:nvPr/>
            </p:nvSpPr>
            <p:spPr bwMode="auto">
              <a:xfrm>
                <a:off x="6171692" y="1915438"/>
                <a:ext cx="141021" cy="103508"/>
              </a:xfrm>
              <a:custGeom>
                <a:avLst/>
                <a:gdLst>
                  <a:gd name="T0" fmla="*/ 0 w 86"/>
                  <a:gd name="T1" fmla="*/ 16 h 63"/>
                  <a:gd name="T2" fmla="*/ 86 w 86"/>
                  <a:gd name="T3" fmla="*/ 36 h 63"/>
                  <a:gd name="T4" fmla="*/ 0 w 86"/>
                  <a:gd name="T5" fmla="*/ 1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63">
                    <a:moveTo>
                      <a:pt x="0" y="16"/>
                    </a:moveTo>
                    <a:cubicBezTo>
                      <a:pt x="16" y="38"/>
                      <a:pt x="45" y="63"/>
                      <a:pt x="86" y="36"/>
                    </a:cubicBezTo>
                    <a:cubicBezTo>
                      <a:pt x="66" y="0"/>
                      <a:pt x="23" y="8"/>
                      <a:pt x="0" y="16"/>
                    </a:cubicBezTo>
                  </a:path>
                </a:pathLst>
              </a:custGeom>
              <a:solidFill>
                <a:srgbClr val="DA908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7"/>
              <p:cNvSpPr>
                <a:spLocks/>
              </p:cNvSpPr>
              <p:nvPr/>
            </p:nvSpPr>
            <p:spPr bwMode="auto">
              <a:xfrm>
                <a:off x="6148767" y="1850137"/>
                <a:ext cx="207016" cy="125043"/>
              </a:xfrm>
              <a:custGeom>
                <a:avLst/>
                <a:gdLst>
                  <a:gd name="T0" fmla="*/ 111 w 126"/>
                  <a:gd name="T1" fmla="*/ 0 h 76"/>
                  <a:gd name="T2" fmla="*/ 0 w 126"/>
                  <a:gd name="T3" fmla="*/ 31 h 76"/>
                  <a:gd name="T4" fmla="*/ 14 w 126"/>
                  <a:gd name="T5" fmla="*/ 56 h 76"/>
                  <a:gd name="T6" fmla="*/ 100 w 126"/>
                  <a:gd name="T7" fmla="*/ 76 h 76"/>
                  <a:gd name="T8" fmla="*/ 126 w 126"/>
                  <a:gd name="T9" fmla="*/ 54 h 76"/>
                  <a:gd name="T10" fmla="*/ 111 w 126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76">
                    <a:moveTo>
                      <a:pt x="111" y="0"/>
                    </a:moveTo>
                    <a:cubicBezTo>
                      <a:pt x="81" y="9"/>
                      <a:pt x="10" y="30"/>
                      <a:pt x="0" y="31"/>
                    </a:cubicBezTo>
                    <a:cubicBezTo>
                      <a:pt x="0" y="31"/>
                      <a:pt x="5" y="43"/>
                      <a:pt x="14" y="56"/>
                    </a:cubicBezTo>
                    <a:cubicBezTo>
                      <a:pt x="37" y="48"/>
                      <a:pt x="80" y="40"/>
                      <a:pt x="100" y="76"/>
                    </a:cubicBezTo>
                    <a:cubicBezTo>
                      <a:pt x="108" y="71"/>
                      <a:pt x="117" y="64"/>
                      <a:pt x="126" y="54"/>
                    </a:cubicBezTo>
                    <a:cubicBezTo>
                      <a:pt x="122" y="38"/>
                      <a:pt x="117" y="19"/>
                      <a:pt x="111" y="0"/>
                    </a:cubicBezTo>
                  </a:path>
                </a:pathLst>
              </a:custGeom>
              <a:solidFill>
                <a:srgbClr val="75342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8"/>
              <p:cNvSpPr>
                <a:spLocks/>
              </p:cNvSpPr>
              <p:nvPr/>
            </p:nvSpPr>
            <p:spPr bwMode="auto">
              <a:xfrm>
                <a:off x="6218930" y="1736904"/>
                <a:ext cx="39597" cy="63911"/>
              </a:xfrm>
              <a:custGeom>
                <a:avLst/>
                <a:gdLst>
                  <a:gd name="T0" fmla="*/ 21 w 24"/>
                  <a:gd name="T1" fmla="*/ 17 h 39"/>
                  <a:gd name="T2" fmla="*/ 17 w 24"/>
                  <a:gd name="T3" fmla="*/ 37 h 39"/>
                  <a:gd name="T4" fmla="*/ 3 w 24"/>
                  <a:gd name="T5" fmla="*/ 22 h 39"/>
                  <a:gd name="T6" fmla="*/ 7 w 24"/>
                  <a:gd name="T7" fmla="*/ 1 h 39"/>
                  <a:gd name="T8" fmla="*/ 21 w 24"/>
                  <a:gd name="T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9">
                    <a:moveTo>
                      <a:pt x="21" y="17"/>
                    </a:moveTo>
                    <a:cubicBezTo>
                      <a:pt x="24" y="27"/>
                      <a:pt x="22" y="36"/>
                      <a:pt x="17" y="37"/>
                    </a:cubicBezTo>
                    <a:cubicBezTo>
                      <a:pt x="12" y="39"/>
                      <a:pt x="6" y="32"/>
                      <a:pt x="3" y="22"/>
                    </a:cubicBezTo>
                    <a:cubicBezTo>
                      <a:pt x="0" y="11"/>
                      <a:pt x="2" y="2"/>
                      <a:pt x="7" y="1"/>
                    </a:cubicBezTo>
                    <a:cubicBezTo>
                      <a:pt x="12" y="0"/>
                      <a:pt x="18" y="7"/>
                      <a:pt x="21" y="17"/>
                    </a:cubicBezTo>
                  </a:path>
                </a:pathLst>
              </a:custGeom>
              <a:solidFill>
                <a:srgbClr val="190F0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9"/>
              <p:cNvSpPr>
                <a:spLocks/>
              </p:cNvSpPr>
              <p:nvPr/>
            </p:nvSpPr>
            <p:spPr bwMode="auto">
              <a:xfrm>
                <a:off x="5974401" y="1825129"/>
                <a:ext cx="128517" cy="129906"/>
              </a:xfrm>
              <a:custGeom>
                <a:avLst/>
                <a:gdLst>
                  <a:gd name="T0" fmla="*/ 75 w 78"/>
                  <a:gd name="T1" fmla="*/ 35 h 79"/>
                  <a:gd name="T2" fmla="*/ 30 w 78"/>
                  <a:gd name="T3" fmla="*/ 10 h 79"/>
                  <a:gd name="T4" fmla="*/ 28 w 78"/>
                  <a:gd name="T5" fmla="*/ 59 h 79"/>
                  <a:gd name="T6" fmla="*/ 75 w 78"/>
                  <a:gd name="T7" fmla="*/ 3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79">
                    <a:moveTo>
                      <a:pt x="75" y="35"/>
                    </a:moveTo>
                    <a:cubicBezTo>
                      <a:pt x="75" y="35"/>
                      <a:pt x="59" y="0"/>
                      <a:pt x="30" y="10"/>
                    </a:cubicBezTo>
                    <a:cubicBezTo>
                      <a:pt x="0" y="21"/>
                      <a:pt x="16" y="47"/>
                      <a:pt x="28" y="59"/>
                    </a:cubicBezTo>
                    <a:cubicBezTo>
                      <a:pt x="40" y="71"/>
                      <a:pt x="78" y="79"/>
                      <a:pt x="75" y="35"/>
                    </a:cubicBezTo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0"/>
              <p:cNvSpPr>
                <a:spLocks/>
              </p:cNvSpPr>
              <p:nvPr/>
            </p:nvSpPr>
            <p:spPr bwMode="auto">
              <a:xfrm>
                <a:off x="6171692" y="1625059"/>
                <a:ext cx="65300" cy="78499"/>
              </a:xfrm>
              <a:custGeom>
                <a:avLst/>
                <a:gdLst>
                  <a:gd name="T0" fmla="*/ 40 w 40"/>
                  <a:gd name="T1" fmla="*/ 38 h 48"/>
                  <a:gd name="T2" fmla="*/ 0 w 40"/>
                  <a:gd name="T3" fmla="*/ 48 h 48"/>
                  <a:gd name="T4" fmla="*/ 40 w 40"/>
                  <a:gd name="T5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8">
                    <a:moveTo>
                      <a:pt x="40" y="38"/>
                    </a:moveTo>
                    <a:cubicBezTo>
                      <a:pt x="40" y="38"/>
                      <a:pt x="12" y="16"/>
                      <a:pt x="0" y="48"/>
                    </a:cubicBezTo>
                    <a:cubicBezTo>
                      <a:pt x="0" y="48"/>
                      <a:pt x="6" y="0"/>
                      <a:pt x="40" y="38"/>
                    </a:cubicBezTo>
                  </a:path>
                </a:pathLst>
              </a:custGeom>
              <a:solidFill>
                <a:srgbClr val="3A2B1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82"/>
              <p:cNvSpPr>
                <a:spLocks/>
              </p:cNvSpPr>
              <p:nvPr/>
            </p:nvSpPr>
            <p:spPr bwMode="auto">
              <a:xfrm>
                <a:off x="6000799" y="1943920"/>
                <a:ext cx="180618" cy="96561"/>
              </a:xfrm>
              <a:custGeom>
                <a:avLst/>
                <a:gdLst>
                  <a:gd name="T0" fmla="*/ 110 w 110"/>
                  <a:gd name="T1" fmla="*/ 55 h 59"/>
                  <a:gd name="T2" fmla="*/ 30 w 110"/>
                  <a:gd name="T3" fmla="*/ 54 h 59"/>
                  <a:gd name="T4" fmla="*/ 1 w 110"/>
                  <a:gd name="T5" fmla="*/ 36 h 59"/>
                  <a:gd name="T6" fmla="*/ 71 w 110"/>
                  <a:gd name="T7" fmla="*/ 0 h 59"/>
                  <a:gd name="T8" fmla="*/ 110 w 110"/>
                  <a:gd name="T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9">
                    <a:moveTo>
                      <a:pt x="110" y="55"/>
                    </a:moveTo>
                    <a:cubicBezTo>
                      <a:pt x="110" y="55"/>
                      <a:pt x="52" y="48"/>
                      <a:pt x="30" y="54"/>
                    </a:cubicBezTo>
                    <a:cubicBezTo>
                      <a:pt x="30" y="54"/>
                      <a:pt x="1" y="59"/>
                      <a:pt x="1" y="36"/>
                    </a:cubicBezTo>
                    <a:cubicBezTo>
                      <a:pt x="0" y="12"/>
                      <a:pt x="40" y="14"/>
                      <a:pt x="71" y="0"/>
                    </a:cubicBez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83"/>
              <p:cNvSpPr>
                <a:spLocks/>
              </p:cNvSpPr>
              <p:nvPr/>
            </p:nvSpPr>
            <p:spPr bwMode="auto">
              <a:xfrm>
                <a:off x="5529108" y="1940446"/>
                <a:ext cx="522403" cy="700937"/>
              </a:xfrm>
              <a:custGeom>
                <a:avLst/>
                <a:gdLst>
                  <a:gd name="T0" fmla="*/ 273 w 318"/>
                  <a:gd name="T1" fmla="*/ 18 h 427"/>
                  <a:gd name="T2" fmla="*/ 118 w 318"/>
                  <a:gd name="T3" fmla="*/ 83 h 427"/>
                  <a:gd name="T4" fmla="*/ 41 w 318"/>
                  <a:gd name="T5" fmla="*/ 427 h 427"/>
                  <a:gd name="T6" fmla="*/ 259 w 318"/>
                  <a:gd name="T7" fmla="*/ 361 h 427"/>
                  <a:gd name="T8" fmla="*/ 256 w 318"/>
                  <a:gd name="T9" fmla="*/ 184 h 427"/>
                  <a:gd name="T10" fmla="*/ 305 w 318"/>
                  <a:gd name="T11" fmla="*/ 56 h 427"/>
                  <a:gd name="T12" fmla="*/ 273 w 318"/>
                  <a:gd name="T13" fmla="*/ 1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427">
                    <a:moveTo>
                      <a:pt x="273" y="18"/>
                    </a:moveTo>
                    <a:cubicBezTo>
                      <a:pt x="273" y="18"/>
                      <a:pt x="198" y="0"/>
                      <a:pt x="118" y="83"/>
                    </a:cubicBezTo>
                    <a:cubicBezTo>
                      <a:pt x="37" y="166"/>
                      <a:pt x="0" y="359"/>
                      <a:pt x="41" y="427"/>
                    </a:cubicBezTo>
                    <a:cubicBezTo>
                      <a:pt x="41" y="427"/>
                      <a:pt x="240" y="407"/>
                      <a:pt x="259" y="361"/>
                    </a:cubicBezTo>
                    <a:cubicBezTo>
                      <a:pt x="259" y="361"/>
                      <a:pt x="203" y="254"/>
                      <a:pt x="256" y="184"/>
                    </a:cubicBezTo>
                    <a:cubicBezTo>
                      <a:pt x="318" y="101"/>
                      <a:pt x="298" y="78"/>
                      <a:pt x="305" y="56"/>
                    </a:cubicBezTo>
                    <a:cubicBezTo>
                      <a:pt x="298" y="30"/>
                      <a:pt x="310" y="30"/>
                      <a:pt x="273" y="1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4"/>
              <p:cNvSpPr>
                <a:spLocks/>
              </p:cNvSpPr>
              <p:nvPr/>
            </p:nvSpPr>
            <p:spPr bwMode="auto">
              <a:xfrm>
                <a:off x="5921605" y="1956424"/>
                <a:ext cx="131990" cy="368183"/>
              </a:xfrm>
              <a:custGeom>
                <a:avLst/>
                <a:gdLst>
                  <a:gd name="T0" fmla="*/ 43 w 80"/>
                  <a:gd name="T1" fmla="*/ 0 h 224"/>
                  <a:gd name="T2" fmla="*/ 33 w 80"/>
                  <a:gd name="T3" fmla="*/ 122 h 224"/>
                  <a:gd name="T4" fmla="*/ 22 w 80"/>
                  <a:gd name="T5" fmla="*/ 141 h 224"/>
                  <a:gd name="T6" fmla="*/ 9 w 80"/>
                  <a:gd name="T7" fmla="*/ 203 h 224"/>
                  <a:gd name="T8" fmla="*/ 76 w 80"/>
                  <a:gd name="T9" fmla="*/ 72 h 224"/>
                  <a:gd name="T10" fmla="*/ 45 w 80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24">
                    <a:moveTo>
                      <a:pt x="43" y="0"/>
                    </a:moveTo>
                    <a:cubicBezTo>
                      <a:pt x="43" y="0"/>
                      <a:pt x="36" y="111"/>
                      <a:pt x="33" y="122"/>
                    </a:cubicBezTo>
                    <a:cubicBezTo>
                      <a:pt x="31" y="133"/>
                      <a:pt x="22" y="141"/>
                      <a:pt x="22" y="141"/>
                    </a:cubicBezTo>
                    <a:cubicBezTo>
                      <a:pt x="22" y="141"/>
                      <a:pt x="0" y="182"/>
                      <a:pt x="9" y="203"/>
                    </a:cubicBezTo>
                    <a:cubicBezTo>
                      <a:pt x="17" y="224"/>
                      <a:pt x="80" y="100"/>
                      <a:pt x="76" y="72"/>
                    </a:cubicBezTo>
                    <a:cubicBezTo>
                      <a:pt x="72" y="44"/>
                      <a:pt x="45" y="0"/>
                      <a:pt x="45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85"/>
              <p:cNvSpPr>
                <a:spLocks/>
              </p:cNvSpPr>
              <p:nvPr/>
            </p:nvSpPr>
            <p:spPr bwMode="auto">
              <a:xfrm>
                <a:off x="5509657" y="2558021"/>
                <a:ext cx="197291" cy="127822"/>
              </a:xfrm>
              <a:custGeom>
                <a:avLst/>
                <a:gdLst>
                  <a:gd name="T0" fmla="*/ 120 w 120"/>
                  <a:gd name="T1" fmla="*/ 43 h 78"/>
                  <a:gd name="T2" fmla="*/ 0 w 120"/>
                  <a:gd name="T3" fmla="*/ 21 h 78"/>
                  <a:gd name="T4" fmla="*/ 37 w 120"/>
                  <a:gd name="T5" fmla="*/ 0 h 78"/>
                  <a:gd name="T6" fmla="*/ 120 w 120"/>
                  <a:gd name="T7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78">
                    <a:moveTo>
                      <a:pt x="120" y="43"/>
                    </a:moveTo>
                    <a:cubicBezTo>
                      <a:pt x="120" y="43"/>
                      <a:pt x="54" y="78"/>
                      <a:pt x="0" y="21"/>
                    </a:cubicBezTo>
                    <a:cubicBezTo>
                      <a:pt x="0" y="21"/>
                      <a:pt x="39" y="40"/>
                      <a:pt x="37" y="0"/>
                    </a:cubicBezTo>
                    <a:cubicBezTo>
                      <a:pt x="37" y="0"/>
                      <a:pt x="47" y="51"/>
                      <a:pt x="120" y="4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86"/>
              <p:cNvSpPr>
                <a:spLocks/>
              </p:cNvSpPr>
              <p:nvPr/>
            </p:nvSpPr>
            <p:spPr bwMode="auto">
              <a:xfrm>
                <a:off x="5440883" y="1920301"/>
                <a:ext cx="592566" cy="228551"/>
              </a:xfrm>
              <a:custGeom>
                <a:avLst/>
                <a:gdLst>
                  <a:gd name="T0" fmla="*/ 361 w 361"/>
                  <a:gd name="T1" fmla="*/ 78 h 139"/>
                  <a:gd name="T2" fmla="*/ 290 w 361"/>
                  <a:gd name="T3" fmla="*/ 17 h 139"/>
                  <a:gd name="T4" fmla="*/ 83 w 361"/>
                  <a:gd name="T5" fmla="*/ 0 h 139"/>
                  <a:gd name="T6" fmla="*/ 0 w 361"/>
                  <a:gd name="T7" fmla="*/ 10 h 139"/>
                  <a:gd name="T8" fmla="*/ 23 w 361"/>
                  <a:gd name="T9" fmla="*/ 99 h 139"/>
                  <a:gd name="T10" fmla="*/ 142 w 361"/>
                  <a:gd name="T11" fmla="*/ 107 h 139"/>
                  <a:gd name="T12" fmla="*/ 361 w 361"/>
                  <a:gd name="T13" fmla="*/ 95 h 139"/>
                  <a:gd name="T14" fmla="*/ 361 w 361"/>
                  <a:gd name="T15" fmla="*/ 7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139">
                    <a:moveTo>
                      <a:pt x="361" y="78"/>
                    </a:moveTo>
                    <a:cubicBezTo>
                      <a:pt x="361" y="78"/>
                      <a:pt x="352" y="34"/>
                      <a:pt x="290" y="17"/>
                    </a:cubicBezTo>
                    <a:cubicBezTo>
                      <a:pt x="228" y="0"/>
                      <a:pt x="149" y="74"/>
                      <a:pt x="8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3" y="86"/>
                      <a:pt x="23" y="99"/>
                    </a:cubicBezTo>
                    <a:cubicBezTo>
                      <a:pt x="23" y="99"/>
                      <a:pt x="91" y="139"/>
                      <a:pt x="142" y="107"/>
                    </a:cubicBezTo>
                    <a:cubicBezTo>
                      <a:pt x="235" y="47"/>
                      <a:pt x="299" y="15"/>
                      <a:pt x="361" y="95"/>
                    </a:cubicBezTo>
                    <a:lnTo>
                      <a:pt x="361" y="7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7"/>
              <p:cNvSpPr>
                <a:spLocks/>
              </p:cNvSpPr>
              <p:nvPr/>
            </p:nvSpPr>
            <p:spPr bwMode="auto">
              <a:xfrm>
                <a:off x="6005662" y="2016167"/>
                <a:ext cx="54185" cy="42376"/>
              </a:xfrm>
              <a:custGeom>
                <a:avLst/>
                <a:gdLst>
                  <a:gd name="T0" fmla="*/ 33 w 33"/>
                  <a:gd name="T1" fmla="*/ 10 h 26"/>
                  <a:gd name="T2" fmla="*/ 19 w 33"/>
                  <a:gd name="T3" fmla="*/ 26 h 26"/>
                  <a:gd name="T4" fmla="*/ 2 w 33"/>
                  <a:gd name="T5" fmla="*/ 10 h 26"/>
                  <a:gd name="T6" fmla="*/ 33 w 33"/>
                  <a:gd name="T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6">
                    <a:moveTo>
                      <a:pt x="33" y="10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0" y="19"/>
                      <a:pt x="2" y="10"/>
                    </a:cubicBezTo>
                    <a:cubicBezTo>
                      <a:pt x="3" y="0"/>
                      <a:pt x="33" y="10"/>
                      <a:pt x="33" y="1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88"/>
              <p:cNvSpPr>
                <a:spLocks/>
              </p:cNvSpPr>
              <p:nvPr/>
            </p:nvSpPr>
            <p:spPr bwMode="auto">
              <a:xfrm>
                <a:off x="6027197" y="2048817"/>
                <a:ext cx="14588" cy="49323"/>
              </a:xfrm>
              <a:custGeom>
                <a:avLst/>
                <a:gdLst>
                  <a:gd name="T0" fmla="*/ 4 w 9"/>
                  <a:gd name="T1" fmla="*/ 0 h 30"/>
                  <a:gd name="T2" fmla="*/ 6 w 9"/>
                  <a:gd name="T3" fmla="*/ 17 h 30"/>
                  <a:gd name="T4" fmla="*/ 0 w 9"/>
                  <a:gd name="T5" fmla="*/ 17 h 30"/>
                  <a:gd name="T6" fmla="*/ 4 w 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0">
                    <a:moveTo>
                      <a:pt x="4" y="0"/>
                    </a:moveTo>
                    <a:cubicBezTo>
                      <a:pt x="4" y="0"/>
                      <a:pt x="9" y="4"/>
                      <a:pt x="6" y="17"/>
                    </a:cubicBezTo>
                    <a:cubicBezTo>
                      <a:pt x="3" y="30"/>
                      <a:pt x="0" y="17"/>
                      <a:pt x="0" y="1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9"/>
              <p:cNvSpPr>
                <a:spLocks/>
              </p:cNvSpPr>
              <p:nvPr/>
            </p:nvSpPr>
            <p:spPr bwMode="auto">
              <a:xfrm>
                <a:off x="5847969" y="2122454"/>
                <a:ext cx="127822" cy="311914"/>
              </a:xfrm>
              <a:custGeom>
                <a:avLst/>
                <a:gdLst>
                  <a:gd name="T0" fmla="*/ 78 w 78"/>
                  <a:gd name="T1" fmla="*/ 28 h 190"/>
                  <a:gd name="T2" fmla="*/ 26 w 78"/>
                  <a:gd name="T3" fmla="*/ 0 h 190"/>
                  <a:gd name="T4" fmla="*/ 44 w 78"/>
                  <a:gd name="T5" fmla="*/ 190 h 190"/>
                  <a:gd name="T6" fmla="*/ 78 w 78"/>
                  <a:gd name="T7" fmla="*/ 2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90">
                    <a:moveTo>
                      <a:pt x="78" y="28"/>
                    </a:moveTo>
                    <a:cubicBezTo>
                      <a:pt x="78" y="28"/>
                      <a:pt x="51" y="21"/>
                      <a:pt x="26" y="0"/>
                    </a:cubicBezTo>
                    <a:cubicBezTo>
                      <a:pt x="26" y="0"/>
                      <a:pt x="0" y="137"/>
                      <a:pt x="44" y="190"/>
                    </a:cubicBezTo>
                    <a:cubicBezTo>
                      <a:pt x="44" y="190"/>
                      <a:pt x="33" y="121"/>
                      <a:pt x="78" y="28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0"/>
              <p:cNvSpPr>
                <a:spLocks/>
              </p:cNvSpPr>
              <p:nvPr/>
            </p:nvSpPr>
            <p:spPr bwMode="auto">
              <a:xfrm>
                <a:off x="5909101" y="2002968"/>
                <a:ext cx="118096" cy="165335"/>
              </a:xfrm>
              <a:custGeom>
                <a:avLst/>
                <a:gdLst>
                  <a:gd name="T0" fmla="*/ 54 w 72"/>
                  <a:gd name="T1" fmla="*/ 0 h 101"/>
                  <a:gd name="T2" fmla="*/ 0 w 72"/>
                  <a:gd name="T3" fmla="*/ 9 h 101"/>
                  <a:gd name="T4" fmla="*/ 41 w 72"/>
                  <a:gd name="T5" fmla="*/ 101 h 101"/>
                  <a:gd name="T6" fmla="*/ 54 w 72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1">
                    <a:moveTo>
                      <a:pt x="54" y="0"/>
                    </a:moveTo>
                    <a:cubicBezTo>
                      <a:pt x="54" y="0"/>
                      <a:pt x="26" y="18"/>
                      <a:pt x="0" y="9"/>
                    </a:cubicBezTo>
                    <a:cubicBezTo>
                      <a:pt x="0" y="9"/>
                      <a:pt x="23" y="79"/>
                      <a:pt x="41" y="101"/>
                    </a:cubicBezTo>
                    <a:cubicBezTo>
                      <a:pt x="41" y="101"/>
                      <a:pt x="72" y="46"/>
                      <a:pt x="54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91"/>
              <p:cNvSpPr>
                <a:spLocks/>
              </p:cNvSpPr>
              <p:nvPr/>
            </p:nvSpPr>
            <p:spPr bwMode="auto">
              <a:xfrm>
                <a:off x="5964676" y="1955035"/>
                <a:ext cx="95172" cy="103508"/>
              </a:xfrm>
              <a:custGeom>
                <a:avLst/>
                <a:gdLst>
                  <a:gd name="T0" fmla="*/ 4 w 58"/>
                  <a:gd name="T1" fmla="*/ 0 h 63"/>
                  <a:gd name="T2" fmla="*/ 32 w 58"/>
                  <a:gd name="T3" fmla="*/ 3 h 63"/>
                  <a:gd name="T4" fmla="*/ 58 w 58"/>
                  <a:gd name="T5" fmla="*/ 47 h 63"/>
                  <a:gd name="T6" fmla="*/ 21 w 58"/>
                  <a:gd name="T7" fmla="*/ 63 h 63"/>
                  <a:gd name="T8" fmla="*/ 4 w 58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3">
                    <a:moveTo>
                      <a:pt x="4" y="0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3"/>
                      <a:pt x="0" y="22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92"/>
              <p:cNvSpPr>
                <a:spLocks/>
              </p:cNvSpPr>
              <p:nvPr/>
            </p:nvSpPr>
            <p:spPr bwMode="auto">
              <a:xfrm>
                <a:off x="5738208" y="2514951"/>
                <a:ext cx="216742" cy="105592"/>
              </a:xfrm>
              <a:custGeom>
                <a:avLst/>
                <a:gdLst>
                  <a:gd name="T0" fmla="*/ 0 w 132"/>
                  <a:gd name="T1" fmla="*/ 64 h 64"/>
                  <a:gd name="T2" fmla="*/ 127 w 132"/>
                  <a:gd name="T3" fmla="*/ 19 h 64"/>
                  <a:gd name="T4" fmla="*/ 122 w 132"/>
                  <a:gd name="T5" fmla="*/ 9 h 64"/>
                  <a:gd name="T6" fmla="*/ 132 w 132"/>
                  <a:gd name="T7" fmla="*/ 12 h 64"/>
                  <a:gd name="T8" fmla="*/ 115 w 132"/>
                  <a:gd name="T9" fmla="*/ 0 h 64"/>
                  <a:gd name="T10" fmla="*/ 115 w 132"/>
                  <a:gd name="T11" fmla="*/ 18 h 64"/>
                  <a:gd name="T12" fmla="*/ 0 w 132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4">
                    <a:moveTo>
                      <a:pt x="0" y="64"/>
                    </a:moveTo>
                    <a:cubicBezTo>
                      <a:pt x="0" y="64"/>
                      <a:pt x="114" y="34"/>
                      <a:pt x="127" y="1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2"/>
                      <a:pt x="118" y="1"/>
                      <a:pt x="115" y="0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35" y="59"/>
                      <a:pt x="0" y="64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93"/>
              <p:cNvSpPr>
                <a:spLocks/>
              </p:cNvSpPr>
              <p:nvPr/>
            </p:nvSpPr>
            <p:spPr bwMode="auto">
              <a:xfrm>
                <a:off x="5736124" y="1991158"/>
                <a:ext cx="606460" cy="518930"/>
              </a:xfrm>
              <a:custGeom>
                <a:avLst/>
                <a:gdLst>
                  <a:gd name="T0" fmla="*/ 122 w 369"/>
                  <a:gd name="T1" fmla="*/ 7 h 316"/>
                  <a:gd name="T2" fmla="*/ 112 w 369"/>
                  <a:gd name="T3" fmla="*/ 190 h 316"/>
                  <a:gd name="T4" fmla="*/ 336 w 369"/>
                  <a:gd name="T5" fmla="*/ 159 h 316"/>
                  <a:gd name="T6" fmla="*/ 369 w 369"/>
                  <a:gd name="T7" fmla="*/ 188 h 316"/>
                  <a:gd name="T8" fmla="*/ 86 w 369"/>
                  <a:gd name="T9" fmla="*/ 235 h 316"/>
                  <a:gd name="T10" fmla="*/ 122 w 369"/>
                  <a:gd name="T11" fmla="*/ 7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9" h="316">
                    <a:moveTo>
                      <a:pt x="122" y="7"/>
                    </a:moveTo>
                    <a:cubicBezTo>
                      <a:pt x="143" y="12"/>
                      <a:pt x="70" y="113"/>
                      <a:pt x="112" y="190"/>
                    </a:cubicBezTo>
                    <a:cubicBezTo>
                      <a:pt x="148" y="256"/>
                      <a:pt x="255" y="204"/>
                      <a:pt x="336" y="159"/>
                    </a:cubicBezTo>
                    <a:cubicBezTo>
                      <a:pt x="336" y="159"/>
                      <a:pt x="350" y="183"/>
                      <a:pt x="369" y="188"/>
                    </a:cubicBezTo>
                    <a:cubicBezTo>
                      <a:pt x="369" y="188"/>
                      <a:pt x="159" y="316"/>
                      <a:pt x="86" y="235"/>
                    </a:cubicBezTo>
                    <a:cubicBezTo>
                      <a:pt x="0" y="140"/>
                      <a:pt x="86" y="0"/>
                      <a:pt x="122" y="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94"/>
              <p:cNvSpPr>
                <a:spLocks/>
              </p:cNvSpPr>
              <p:nvPr/>
            </p:nvSpPr>
            <p:spPr bwMode="auto">
              <a:xfrm>
                <a:off x="5706947" y="2023809"/>
                <a:ext cx="191733" cy="371656"/>
              </a:xfrm>
              <a:custGeom>
                <a:avLst/>
                <a:gdLst>
                  <a:gd name="T0" fmla="*/ 110 w 117"/>
                  <a:gd name="T1" fmla="*/ 0 h 226"/>
                  <a:gd name="T2" fmla="*/ 117 w 117"/>
                  <a:gd name="T3" fmla="*/ 226 h 226"/>
                  <a:gd name="T4" fmla="*/ 110 w 117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226">
                    <a:moveTo>
                      <a:pt x="110" y="0"/>
                    </a:moveTo>
                    <a:cubicBezTo>
                      <a:pt x="110" y="0"/>
                      <a:pt x="0" y="126"/>
                      <a:pt x="117" y="226"/>
                    </a:cubicBezTo>
                    <a:cubicBezTo>
                      <a:pt x="117" y="226"/>
                      <a:pt x="13" y="152"/>
                      <a:pt x="110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5"/>
              <p:cNvSpPr>
                <a:spLocks/>
              </p:cNvSpPr>
              <p:nvPr/>
            </p:nvSpPr>
            <p:spPr bwMode="auto">
              <a:xfrm>
                <a:off x="6281452" y="2140516"/>
                <a:ext cx="174366" cy="169503"/>
              </a:xfrm>
              <a:custGeom>
                <a:avLst/>
                <a:gdLst>
                  <a:gd name="T0" fmla="*/ 4 w 106"/>
                  <a:gd name="T1" fmla="*/ 68 h 103"/>
                  <a:gd name="T2" fmla="*/ 17 w 106"/>
                  <a:gd name="T3" fmla="*/ 8 h 103"/>
                  <a:gd name="T4" fmla="*/ 43 w 106"/>
                  <a:gd name="T5" fmla="*/ 10 h 103"/>
                  <a:gd name="T6" fmla="*/ 76 w 106"/>
                  <a:gd name="T7" fmla="*/ 20 h 103"/>
                  <a:gd name="T8" fmla="*/ 97 w 106"/>
                  <a:gd name="T9" fmla="*/ 59 h 103"/>
                  <a:gd name="T10" fmla="*/ 81 w 106"/>
                  <a:gd name="T11" fmla="*/ 56 h 103"/>
                  <a:gd name="T12" fmla="*/ 55 w 106"/>
                  <a:gd name="T13" fmla="*/ 49 h 103"/>
                  <a:gd name="T14" fmla="*/ 37 w 106"/>
                  <a:gd name="T15" fmla="*/ 97 h 103"/>
                  <a:gd name="T16" fmla="*/ 4 w 106"/>
                  <a:gd name="T17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03">
                    <a:moveTo>
                      <a:pt x="4" y="68"/>
                    </a:moveTo>
                    <a:cubicBezTo>
                      <a:pt x="4" y="68"/>
                      <a:pt x="0" y="19"/>
                      <a:pt x="17" y="8"/>
                    </a:cubicBezTo>
                    <a:cubicBezTo>
                      <a:pt x="17" y="8"/>
                      <a:pt x="33" y="0"/>
                      <a:pt x="43" y="10"/>
                    </a:cubicBezTo>
                    <a:cubicBezTo>
                      <a:pt x="43" y="10"/>
                      <a:pt x="72" y="3"/>
                      <a:pt x="76" y="20"/>
                    </a:cubicBezTo>
                    <a:cubicBezTo>
                      <a:pt x="76" y="20"/>
                      <a:pt x="106" y="27"/>
                      <a:pt x="97" y="59"/>
                    </a:cubicBezTo>
                    <a:cubicBezTo>
                      <a:pt x="97" y="59"/>
                      <a:pt x="88" y="67"/>
                      <a:pt x="81" y="56"/>
                    </a:cubicBezTo>
                    <a:cubicBezTo>
                      <a:pt x="75" y="45"/>
                      <a:pt x="59" y="31"/>
                      <a:pt x="55" y="49"/>
                    </a:cubicBezTo>
                    <a:cubicBezTo>
                      <a:pt x="52" y="67"/>
                      <a:pt x="61" y="91"/>
                      <a:pt x="37" y="97"/>
                    </a:cubicBezTo>
                    <a:cubicBezTo>
                      <a:pt x="13" y="103"/>
                      <a:pt x="4" y="82"/>
                      <a:pt x="4" y="68"/>
                    </a:cubicBezTo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96"/>
              <p:cNvSpPr>
                <a:spLocks/>
              </p:cNvSpPr>
              <p:nvPr/>
            </p:nvSpPr>
            <p:spPr bwMode="auto">
              <a:xfrm>
                <a:off x="6317576" y="2171776"/>
                <a:ext cx="106981" cy="106981"/>
              </a:xfrm>
              <a:custGeom>
                <a:avLst/>
                <a:gdLst>
                  <a:gd name="T0" fmla="*/ 64 w 65"/>
                  <a:gd name="T1" fmla="*/ 35 h 65"/>
                  <a:gd name="T2" fmla="*/ 30 w 65"/>
                  <a:gd name="T3" fmla="*/ 64 h 65"/>
                  <a:gd name="T4" fmla="*/ 1 w 65"/>
                  <a:gd name="T5" fmla="*/ 30 h 65"/>
                  <a:gd name="T6" fmla="*/ 35 w 65"/>
                  <a:gd name="T7" fmla="*/ 1 h 65"/>
                  <a:gd name="T8" fmla="*/ 64 w 65"/>
                  <a:gd name="T9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64" y="35"/>
                    </a:moveTo>
                    <a:cubicBezTo>
                      <a:pt x="62" y="52"/>
                      <a:pt x="47" y="65"/>
                      <a:pt x="30" y="64"/>
                    </a:cubicBezTo>
                    <a:cubicBezTo>
                      <a:pt x="13" y="62"/>
                      <a:pt x="0" y="47"/>
                      <a:pt x="1" y="30"/>
                    </a:cubicBezTo>
                    <a:cubicBezTo>
                      <a:pt x="2" y="13"/>
                      <a:pt x="17" y="0"/>
                      <a:pt x="35" y="1"/>
                    </a:cubicBezTo>
                    <a:cubicBezTo>
                      <a:pt x="52" y="2"/>
                      <a:pt x="65" y="17"/>
                      <a:pt x="64" y="35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97"/>
              <p:cNvSpPr>
                <a:spLocks/>
              </p:cNvSpPr>
              <p:nvPr/>
            </p:nvSpPr>
            <p:spPr bwMode="auto">
              <a:xfrm>
                <a:off x="6337721" y="2191922"/>
                <a:ext cx="67384" cy="67384"/>
              </a:xfrm>
              <a:custGeom>
                <a:avLst/>
                <a:gdLst>
                  <a:gd name="T0" fmla="*/ 40 w 41"/>
                  <a:gd name="T1" fmla="*/ 22 h 41"/>
                  <a:gd name="T2" fmla="*/ 19 w 41"/>
                  <a:gd name="T3" fmla="*/ 40 h 41"/>
                  <a:gd name="T4" fmla="*/ 1 w 41"/>
                  <a:gd name="T5" fmla="*/ 19 h 41"/>
                  <a:gd name="T6" fmla="*/ 22 w 41"/>
                  <a:gd name="T7" fmla="*/ 1 h 41"/>
                  <a:gd name="T8" fmla="*/ 40 w 41"/>
                  <a:gd name="T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40" y="22"/>
                    </a:moveTo>
                    <a:cubicBezTo>
                      <a:pt x="39" y="33"/>
                      <a:pt x="30" y="41"/>
                      <a:pt x="19" y="40"/>
                    </a:cubicBezTo>
                    <a:cubicBezTo>
                      <a:pt x="8" y="39"/>
                      <a:pt x="0" y="30"/>
                      <a:pt x="1" y="19"/>
                    </a:cubicBezTo>
                    <a:cubicBezTo>
                      <a:pt x="1" y="8"/>
                      <a:pt x="11" y="0"/>
                      <a:pt x="22" y="1"/>
                    </a:cubicBezTo>
                    <a:cubicBezTo>
                      <a:pt x="33" y="2"/>
                      <a:pt x="41" y="11"/>
                      <a:pt x="40" y="22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"/>
            <p:cNvGrpSpPr/>
            <p:nvPr/>
          </p:nvGrpSpPr>
          <p:grpSpPr>
            <a:xfrm>
              <a:off x="7358312" y="2496370"/>
              <a:ext cx="985063" cy="735671"/>
              <a:chOff x="4389825" y="2066879"/>
              <a:chExt cx="985063" cy="735671"/>
            </a:xfrm>
          </p:grpSpPr>
          <p:sp>
            <p:nvSpPr>
              <p:cNvPr id="12" name="Freeform 798"/>
              <p:cNvSpPr>
                <a:spLocks/>
              </p:cNvSpPr>
              <p:nvPr/>
            </p:nvSpPr>
            <p:spPr bwMode="auto">
              <a:xfrm>
                <a:off x="4942794" y="2147462"/>
                <a:ext cx="182702" cy="167419"/>
              </a:xfrm>
              <a:custGeom>
                <a:avLst/>
                <a:gdLst>
                  <a:gd name="T0" fmla="*/ 104 w 111"/>
                  <a:gd name="T1" fmla="*/ 57 h 102"/>
                  <a:gd name="T2" fmla="*/ 39 w 111"/>
                  <a:gd name="T3" fmla="*/ 6 h 102"/>
                  <a:gd name="T4" fmla="*/ 18 w 111"/>
                  <a:gd name="T5" fmla="*/ 8 h 102"/>
                  <a:gd name="T6" fmla="*/ 6 w 111"/>
                  <a:gd name="T7" fmla="*/ 23 h 102"/>
                  <a:gd name="T8" fmla="*/ 8 w 111"/>
                  <a:gd name="T9" fmla="*/ 45 h 102"/>
                  <a:gd name="T10" fmla="*/ 9 w 111"/>
                  <a:gd name="T11" fmla="*/ 46 h 102"/>
                  <a:gd name="T12" fmla="*/ 12 w 111"/>
                  <a:gd name="T13" fmla="*/ 38 h 102"/>
                  <a:gd name="T14" fmla="*/ 23 w 111"/>
                  <a:gd name="T15" fmla="*/ 24 h 102"/>
                  <a:gd name="T16" fmla="*/ 40 w 111"/>
                  <a:gd name="T17" fmla="*/ 21 h 102"/>
                  <a:gd name="T18" fmla="*/ 89 w 111"/>
                  <a:gd name="T19" fmla="*/ 59 h 102"/>
                  <a:gd name="T20" fmla="*/ 89 w 111"/>
                  <a:gd name="T21" fmla="*/ 77 h 102"/>
                  <a:gd name="T22" fmla="*/ 79 w 111"/>
                  <a:gd name="T23" fmla="*/ 91 h 102"/>
                  <a:gd name="T24" fmla="*/ 72 w 111"/>
                  <a:gd name="T25" fmla="*/ 96 h 102"/>
                  <a:gd name="T26" fmla="*/ 72 w 111"/>
                  <a:gd name="T27" fmla="*/ 96 h 102"/>
                  <a:gd name="T28" fmla="*/ 94 w 111"/>
                  <a:gd name="T29" fmla="*/ 94 h 102"/>
                  <a:gd name="T30" fmla="*/ 106 w 111"/>
                  <a:gd name="T31" fmla="*/ 79 h 102"/>
                  <a:gd name="T32" fmla="*/ 104 w 111"/>
                  <a:gd name="T33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02">
                    <a:moveTo>
                      <a:pt x="104" y="57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33" y="0"/>
                      <a:pt x="23" y="2"/>
                      <a:pt x="18" y="8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30"/>
                      <a:pt x="1" y="40"/>
                      <a:pt x="8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0" y="40"/>
                      <a:pt x="12" y="38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7" y="18"/>
                      <a:pt x="35" y="17"/>
                      <a:pt x="40" y="21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4" y="63"/>
                      <a:pt x="94" y="72"/>
                      <a:pt x="89" y="77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7" y="93"/>
                      <a:pt x="74" y="95"/>
                      <a:pt x="72" y="96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9" y="102"/>
                      <a:pt x="89" y="101"/>
                      <a:pt x="94" y="94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11" y="72"/>
                      <a:pt x="110" y="62"/>
                      <a:pt x="104" y="57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99"/>
              <p:cNvSpPr>
                <a:spLocks/>
              </p:cNvSpPr>
              <p:nvPr/>
            </p:nvSpPr>
            <p:spPr bwMode="auto">
              <a:xfrm>
                <a:off x="4931679" y="2139126"/>
                <a:ext cx="182007" cy="166030"/>
              </a:xfrm>
              <a:custGeom>
                <a:avLst/>
                <a:gdLst>
                  <a:gd name="T0" fmla="*/ 103 w 111"/>
                  <a:gd name="T1" fmla="*/ 56 h 101"/>
                  <a:gd name="T2" fmla="*/ 39 w 111"/>
                  <a:gd name="T3" fmla="*/ 5 h 101"/>
                  <a:gd name="T4" fmla="*/ 17 w 111"/>
                  <a:gd name="T5" fmla="*/ 7 h 101"/>
                  <a:gd name="T6" fmla="*/ 5 w 111"/>
                  <a:gd name="T7" fmla="*/ 23 h 101"/>
                  <a:gd name="T8" fmla="*/ 8 w 111"/>
                  <a:gd name="T9" fmla="*/ 44 h 101"/>
                  <a:gd name="T10" fmla="*/ 8 w 111"/>
                  <a:gd name="T11" fmla="*/ 45 h 101"/>
                  <a:gd name="T12" fmla="*/ 12 w 111"/>
                  <a:gd name="T13" fmla="*/ 37 h 101"/>
                  <a:gd name="T14" fmla="*/ 22 w 111"/>
                  <a:gd name="T15" fmla="*/ 24 h 101"/>
                  <a:gd name="T16" fmla="*/ 40 w 111"/>
                  <a:gd name="T17" fmla="*/ 20 h 101"/>
                  <a:gd name="T18" fmla="*/ 88 w 111"/>
                  <a:gd name="T19" fmla="*/ 59 h 101"/>
                  <a:gd name="T20" fmla="*/ 89 w 111"/>
                  <a:gd name="T21" fmla="*/ 77 h 101"/>
                  <a:gd name="T22" fmla="*/ 78 w 111"/>
                  <a:gd name="T23" fmla="*/ 90 h 101"/>
                  <a:gd name="T24" fmla="*/ 71 w 111"/>
                  <a:gd name="T25" fmla="*/ 95 h 101"/>
                  <a:gd name="T26" fmla="*/ 72 w 111"/>
                  <a:gd name="T27" fmla="*/ 96 h 101"/>
                  <a:gd name="T28" fmla="*/ 94 w 111"/>
                  <a:gd name="T29" fmla="*/ 93 h 101"/>
                  <a:gd name="T30" fmla="*/ 106 w 111"/>
                  <a:gd name="T31" fmla="*/ 78 h 101"/>
                  <a:gd name="T32" fmla="*/ 103 w 111"/>
                  <a:gd name="T33" fmla="*/ 5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01">
                    <a:moveTo>
                      <a:pt x="103" y="56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2" y="0"/>
                      <a:pt x="23" y="1"/>
                      <a:pt x="17" y="7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0" y="29"/>
                      <a:pt x="1" y="39"/>
                      <a:pt x="8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9" y="42"/>
                      <a:pt x="10" y="39"/>
                      <a:pt x="12" y="37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7" y="18"/>
                      <a:pt x="35" y="16"/>
                      <a:pt x="40" y="20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93" y="63"/>
                      <a:pt x="94" y="71"/>
                      <a:pt x="89" y="77"/>
                    </a:cubicBezTo>
                    <a:cubicBezTo>
                      <a:pt x="78" y="90"/>
                      <a:pt x="78" y="90"/>
                      <a:pt x="78" y="90"/>
                    </a:cubicBezTo>
                    <a:cubicBezTo>
                      <a:pt x="76" y="93"/>
                      <a:pt x="74" y="94"/>
                      <a:pt x="71" y="95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9" y="101"/>
                      <a:pt x="88" y="100"/>
                      <a:pt x="94" y="93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11" y="71"/>
                      <a:pt x="110" y="61"/>
                      <a:pt x="103" y="5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00"/>
              <p:cNvSpPr>
                <a:spLocks/>
              </p:cNvSpPr>
              <p:nvPr/>
            </p:nvSpPr>
            <p:spPr bwMode="auto">
              <a:xfrm>
                <a:off x="4563496" y="2101613"/>
                <a:ext cx="724556" cy="700937"/>
              </a:xfrm>
              <a:custGeom>
                <a:avLst/>
                <a:gdLst>
                  <a:gd name="T0" fmla="*/ 286 w 441"/>
                  <a:gd name="T1" fmla="*/ 419 h 427"/>
                  <a:gd name="T2" fmla="*/ 264 w 441"/>
                  <a:gd name="T3" fmla="*/ 422 h 427"/>
                  <a:gd name="T4" fmla="*/ 8 w 441"/>
                  <a:gd name="T5" fmla="*/ 219 h 427"/>
                  <a:gd name="T6" fmla="*/ 6 w 441"/>
                  <a:gd name="T7" fmla="*/ 197 h 427"/>
                  <a:gd name="T8" fmla="*/ 156 w 441"/>
                  <a:gd name="T9" fmla="*/ 8 h 427"/>
                  <a:gd name="T10" fmla="*/ 178 w 441"/>
                  <a:gd name="T11" fmla="*/ 5 h 427"/>
                  <a:gd name="T12" fmla="*/ 434 w 441"/>
                  <a:gd name="T13" fmla="*/ 208 h 427"/>
                  <a:gd name="T14" fmla="*/ 436 w 441"/>
                  <a:gd name="T15" fmla="*/ 230 h 427"/>
                  <a:gd name="T16" fmla="*/ 286 w 441"/>
                  <a:gd name="T17" fmla="*/ 41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427">
                    <a:moveTo>
                      <a:pt x="286" y="419"/>
                    </a:moveTo>
                    <a:cubicBezTo>
                      <a:pt x="280" y="426"/>
                      <a:pt x="270" y="427"/>
                      <a:pt x="264" y="422"/>
                    </a:cubicBezTo>
                    <a:cubicBezTo>
                      <a:pt x="8" y="219"/>
                      <a:pt x="8" y="219"/>
                      <a:pt x="8" y="219"/>
                    </a:cubicBezTo>
                    <a:cubicBezTo>
                      <a:pt x="2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8" y="5"/>
                    </a:cubicBezTo>
                    <a:cubicBezTo>
                      <a:pt x="434" y="208"/>
                      <a:pt x="434" y="208"/>
                      <a:pt x="434" y="208"/>
                    </a:cubicBezTo>
                    <a:cubicBezTo>
                      <a:pt x="440" y="214"/>
                      <a:pt x="441" y="223"/>
                      <a:pt x="436" y="230"/>
                    </a:cubicBezTo>
                    <a:lnTo>
                      <a:pt x="286" y="419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1"/>
              <p:cNvSpPr>
                <a:spLocks/>
              </p:cNvSpPr>
              <p:nvPr/>
            </p:nvSpPr>
            <p:spPr bwMode="auto">
              <a:xfrm>
                <a:off x="4563496" y="2101613"/>
                <a:ext cx="694685" cy="676623"/>
              </a:xfrm>
              <a:custGeom>
                <a:avLst/>
                <a:gdLst>
                  <a:gd name="T0" fmla="*/ 267 w 423"/>
                  <a:gd name="T1" fmla="*/ 404 h 412"/>
                  <a:gd name="T2" fmla="*/ 246 w 423"/>
                  <a:gd name="T3" fmla="*/ 407 h 412"/>
                  <a:gd name="T4" fmla="*/ 8 w 423"/>
                  <a:gd name="T5" fmla="*/ 218 h 412"/>
                  <a:gd name="T6" fmla="*/ 6 w 423"/>
                  <a:gd name="T7" fmla="*/ 197 h 412"/>
                  <a:gd name="T8" fmla="*/ 156 w 423"/>
                  <a:gd name="T9" fmla="*/ 8 h 412"/>
                  <a:gd name="T10" fmla="*/ 177 w 423"/>
                  <a:gd name="T11" fmla="*/ 5 h 412"/>
                  <a:gd name="T12" fmla="*/ 415 w 423"/>
                  <a:gd name="T13" fmla="*/ 194 h 412"/>
                  <a:gd name="T14" fmla="*/ 417 w 423"/>
                  <a:gd name="T15" fmla="*/ 215 h 412"/>
                  <a:gd name="T16" fmla="*/ 267 w 423"/>
                  <a:gd name="T17" fmla="*/ 4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412">
                    <a:moveTo>
                      <a:pt x="267" y="404"/>
                    </a:moveTo>
                    <a:cubicBezTo>
                      <a:pt x="261" y="411"/>
                      <a:pt x="252" y="412"/>
                      <a:pt x="246" y="407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1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7" y="5"/>
                    </a:cubicBezTo>
                    <a:cubicBezTo>
                      <a:pt x="415" y="194"/>
                      <a:pt x="415" y="194"/>
                      <a:pt x="415" y="194"/>
                    </a:cubicBezTo>
                    <a:cubicBezTo>
                      <a:pt x="422" y="199"/>
                      <a:pt x="423" y="209"/>
                      <a:pt x="417" y="215"/>
                    </a:cubicBezTo>
                    <a:lnTo>
                      <a:pt x="267" y="40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02"/>
              <p:cNvSpPr>
                <a:spLocks/>
              </p:cNvSpPr>
              <p:nvPr/>
            </p:nvSpPr>
            <p:spPr bwMode="auto">
              <a:xfrm>
                <a:off x="4563496" y="2101613"/>
                <a:ext cx="694685" cy="676623"/>
              </a:xfrm>
              <a:custGeom>
                <a:avLst/>
                <a:gdLst>
                  <a:gd name="T0" fmla="*/ 267 w 423"/>
                  <a:gd name="T1" fmla="*/ 404 h 412"/>
                  <a:gd name="T2" fmla="*/ 246 w 423"/>
                  <a:gd name="T3" fmla="*/ 407 h 412"/>
                  <a:gd name="T4" fmla="*/ 8 w 423"/>
                  <a:gd name="T5" fmla="*/ 218 h 412"/>
                  <a:gd name="T6" fmla="*/ 6 w 423"/>
                  <a:gd name="T7" fmla="*/ 197 h 412"/>
                  <a:gd name="T8" fmla="*/ 156 w 423"/>
                  <a:gd name="T9" fmla="*/ 8 h 412"/>
                  <a:gd name="T10" fmla="*/ 177 w 423"/>
                  <a:gd name="T11" fmla="*/ 5 h 412"/>
                  <a:gd name="T12" fmla="*/ 415 w 423"/>
                  <a:gd name="T13" fmla="*/ 194 h 412"/>
                  <a:gd name="T14" fmla="*/ 417 w 423"/>
                  <a:gd name="T15" fmla="*/ 215 h 412"/>
                  <a:gd name="T16" fmla="*/ 267 w 423"/>
                  <a:gd name="T17" fmla="*/ 4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412">
                    <a:moveTo>
                      <a:pt x="267" y="404"/>
                    </a:moveTo>
                    <a:cubicBezTo>
                      <a:pt x="261" y="411"/>
                      <a:pt x="252" y="412"/>
                      <a:pt x="246" y="407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1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7" y="5"/>
                    </a:cubicBezTo>
                    <a:cubicBezTo>
                      <a:pt x="415" y="194"/>
                      <a:pt x="415" y="194"/>
                      <a:pt x="415" y="194"/>
                    </a:cubicBezTo>
                    <a:cubicBezTo>
                      <a:pt x="422" y="199"/>
                      <a:pt x="423" y="209"/>
                      <a:pt x="417" y="215"/>
                    </a:cubicBezTo>
                    <a:lnTo>
                      <a:pt x="267" y="404"/>
                    </a:lnTo>
                    <a:close/>
                  </a:path>
                </a:pathLst>
              </a:custGeom>
              <a:noFill/>
              <a:ln w="14288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03"/>
              <p:cNvSpPr>
                <a:spLocks/>
              </p:cNvSpPr>
              <p:nvPr/>
            </p:nvSpPr>
            <p:spPr bwMode="auto">
              <a:xfrm>
                <a:off x="4521120" y="2066879"/>
                <a:ext cx="698158" cy="681486"/>
              </a:xfrm>
              <a:custGeom>
                <a:avLst/>
                <a:gdLst>
                  <a:gd name="T0" fmla="*/ 269 w 425"/>
                  <a:gd name="T1" fmla="*/ 406 h 415"/>
                  <a:gd name="T2" fmla="*/ 248 w 425"/>
                  <a:gd name="T3" fmla="*/ 409 h 415"/>
                  <a:gd name="T4" fmla="*/ 8 w 425"/>
                  <a:gd name="T5" fmla="*/ 218 h 415"/>
                  <a:gd name="T6" fmla="*/ 6 w 425"/>
                  <a:gd name="T7" fmla="*/ 197 h 415"/>
                  <a:gd name="T8" fmla="*/ 156 w 425"/>
                  <a:gd name="T9" fmla="*/ 8 h 415"/>
                  <a:gd name="T10" fmla="*/ 177 w 425"/>
                  <a:gd name="T11" fmla="*/ 5 h 415"/>
                  <a:gd name="T12" fmla="*/ 418 w 425"/>
                  <a:gd name="T13" fmla="*/ 196 h 415"/>
                  <a:gd name="T14" fmla="*/ 419 w 425"/>
                  <a:gd name="T15" fmla="*/ 217 h 415"/>
                  <a:gd name="T16" fmla="*/ 269 w 425"/>
                  <a:gd name="T17" fmla="*/ 40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15">
                    <a:moveTo>
                      <a:pt x="269" y="406"/>
                    </a:moveTo>
                    <a:cubicBezTo>
                      <a:pt x="264" y="413"/>
                      <a:pt x="254" y="415"/>
                      <a:pt x="248" y="409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1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7" y="5"/>
                    </a:cubicBezTo>
                    <a:cubicBezTo>
                      <a:pt x="418" y="196"/>
                      <a:pt x="418" y="196"/>
                      <a:pt x="418" y="196"/>
                    </a:cubicBezTo>
                    <a:cubicBezTo>
                      <a:pt x="424" y="201"/>
                      <a:pt x="425" y="211"/>
                      <a:pt x="419" y="217"/>
                    </a:cubicBezTo>
                    <a:lnTo>
                      <a:pt x="269" y="40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4"/>
              <p:cNvSpPr>
                <a:spLocks/>
              </p:cNvSpPr>
              <p:nvPr/>
            </p:nvSpPr>
            <p:spPr bwMode="auto">
              <a:xfrm>
                <a:off x="4553770" y="2099529"/>
                <a:ext cx="617575" cy="602986"/>
              </a:xfrm>
              <a:custGeom>
                <a:avLst/>
                <a:gdLst>
                  <a:gd name="T0" fmla="*/ 237 w 376"/>
                  <a:gd name="T1" fmla="*/ 360 h 367"/>
                  <a:gd name="T2" fmla="*/ 218 w 376"/>
                  <a:gd name="T3" fmla="*/ 363 h 367"/>
                  <a:gd name="T4" fmla="*/ 6 w 376"/>
                  <a:gd name="T5" fmla="*/ 194 h 367"/>
                  <a:gd name="T6" fmla="*/ 5 w 376"/>
                  <a:gd name="T7" fmla="*/ 175 h 367"/>
                  <a:gd name="T8" fmla="*/ 139 w 376"/>
                  <a:gd name="T9" fmla="*/ 7 h 367"/>
                  <a:gd name="T10" fmla="*/ 158 w 376"/>
                  <a:gd name="T11" fmla="*/ 4 h 367"/>
                  <a:gd name="T12" fmla="*/ 369 w 376"/>
                  <a:gd name="T13" fmla="*/ 172 h 367"/>
                  <a:gd name="T14" fmla="*/ 371 w 376"/>
                  <a:gd name="T15" fmla="*/ 191 h 367"/>
                  <a:gd name="T16" fmla="*/ 237 w 376"/>
                  <a:gd name="T17" fmla="*/ 36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367">
                    <a:moveTo>
                      <a:pt x="237" y="360"/>
                    </a:moveTo>
                    <a:cubicBezTo>
                      <a:pt x="232" y="366"/>
                      <a:pt x="223" y="367"/>
                      <a:pt x="218" y="363"/>
                    </a:cubicBezTo>
                    <a:cubicBezTo>
                      <a:pt x="6" y="194"/>
                      <a:pt x="6" y="194"/>
                      <a:pt x="6" y="194"/>
                    </a:cubicBezTo>
                    <a:cubicBezTo>
                      <a:pt x="1" y="190"/>
                      <a:pt x="0" y="181"/>
                      <a:pt x="5" y="175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44" y="1"/>
                      <a:pt x="152" y="0"/>
                      <a:pt x="158" y="4"/>
                    </a:cubicBezTo>
                    <a:cubicBezTo>
                      <a:pt x="369" y="172"/>
                      <a:pt x="369" y="172"/>
                      <a:pt x="369" y="172"/>
                    </a:cubicBezTo>
                    <a:cubicBezTo>
                      <a:pt x="375" y="177"/>
                      <a:pt x="376" y="185"/>
                      <a:pt x="371" y="191"/>
                    </a:cubicBezTo>
                    <a:lnTo>
                      <a:pt x="237" y="36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05"/>
              <p:cNvSpPr>
                <a:spLocks/>
              </p:cNvSpPr>
              <p:nvPr/>
            </p:nvSpPr>
            <p:spPr bwMode="auto">
              <a:xfrm>
                <a:off x="5296389" y="2401717"/>
                <a:ext cx="42376" cy="72247"/>
              </a:xfrm>
              <a:custGeom>
                <a:avLst/>
                <a:gdLst>
                  <a:gd name="T0" fmla="*/ 6 w 26"/>
                  <a:gd name="T1" fmla="*/ 16 h 44"/>
                  <a:gd name="T2" fmla="*/ 11 w 26"/>
                  <a:gd name="T3" fmla="*/ 34 h 44"/>
                  <a:gd name="T4" fmla="*/ 26 w 26"/>
                  <a:gd name="T5" fmla="*/ 34 h 44"/>
                  <a:gd name="T6" fmla="*/ 18 w 26"/>
                  <a:gd name="T7" fmla="*/ 8 h 44"/>
                  <a:gd name="T8" fmla="*/ 6 w 26"/>
                  <a:gd name="T9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4">
                    <a:moveTo>
                      <a:pt x="6" y="16"/>
                    </a:moveTo>
                    <a:cubicBezTo>
                      <a:pt x="9" y="21"/>
                      <a:pt x="10" y="27"/>
                      <a:pt x="11" y="34"/>
                    </a:cubicBezTo>
                    <a:cubicBezTo>
                      <a:pt x="11" y="44"/>
                      <a:pt x="26" y="44"/>
                      <a:pt x="26" y="34"/>
                    </a:cubicBezTo>
                    <a:cubicBezTo>
                      <a:pt x="25" y="25"/>
                      <a:pt x="23" y="16"/>
                      <a:pt x="18" y="8"/>
                    </a:cubicBezTo>
                    <a:cubicBezTo>
                      <a:pt x="13" y="0"/>
                      <a:pt x="0" y="7"/>
                      <a:pt x="6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06"/>
              <p:cNvSpPr>
                <a:spLocks/>
              </p:cNvSpPr>
              <p:nvPr/>
            </p:nvSpPr>
            <p:spPr bwMode="auto">
              <a:xfrm>
                <a:off x="5342238" y="2403801"/>
                <a:ext cx="32650" cy="60438"/>
              </a:xfrm>
              <a:custGeom>
                <a:avLst/>
                <a:gdLst>
                  <a:gd name="T0" fmla="*/ 3 w 20"/>
                  <a:gd name="T1" fmla="*/ 13 h 37"/>
                  <a:gd name="T2" fmla="*/ 5 w 20"/>
                  <a:gd name="T3" fmla="*/ 27 h 37"/>
                  <a:gd name="T4" fmla="*/ 20 w 20"/>
                  <a:gd name="T5" fmla="*/ 27 h 37"/>
                  <a:gd name="T6" fmla="*/ 17 w 20"/>
                  <a:gd name="T7" fmla="*/ 9 h 37"/>
                  <a:gd name="T8" fmla="*/ 3 w 20"/>
                  <a:gd name="T9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7">
                    <a:moveTo>
                      <a:pt x="3" y="13"/>
                    </a:moveTo>
                    <a:cubicBezTo>
                      <a:pt x="4" y="17"/>
                      <a:pt x="4" y="22"/>
                      <a:pt x="5" y="27"/>
                    </a:cubicBezTo>
                    <a:cubicBezTo>
                      <a:pt x="5" y="37"/>
                      <a:pt x="20" y="37"/>
                      <a:pt x="20" y="27"/>
                    </a:cubicBezTo>
                    <a:cubicBezTo>
                      <a:pt x="19" y="21"/>
                      <a:pt x="19" y="15"/>
                      <a:pt x="17" y="9"/>
                    </a:cubicBezTo>
                    <a:cubicBezTo>
                      <a:pt x="14" y="0"/>
                      <a:pt x="0" y="4"/>
                      <a:pt x="3" y="1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07"/>
              <p:cNvSpPr>
                <a:spLocks/>
              </p:cNvSpPr>
              <p:nvPr/>
            </p:nvSpPr>
            <p:spPr bwMode="auto">
              <a:xfrm>
                <a:off x="4430811" y="2354479"/>
                <a:ext cx="42376" cy="100035"/>
              </a:xfrm>
              <a:custGeom>
                <a:avLst/>
                <a:gdLst>
                  <a:gd name="T0" fmla="*/ 7 w 26"/>
                  <a:gd name="T1" fmla="*/ 9 h 61"/>
                  <a:gd name="T2" fmla="*/ 9 w 26"/>
                  <a:gd name="T3" fmla="*/ 53 h 61"/>
                  <a:gd name="T4" fmla="*/ 21 w 26"/>
                  <a:gd name="T5" fmla="*/ 45 h 61"/>
                  <a:gd name="T6" fmla="*/ 19 w 26"/>
                  <a:gd name="T7" fmla="*/ 17 h 61"/>
                  <a:gd name="T8" fmla="*/ 7 w 26"/>
                  <a:gd name="T9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1">
                    <a:moveTo>
                      <a:pt x="7" y="9"/>
                    </a:moveTo>
                    <a:cubicBezTo>
                      <a:pt x="0" y="24"/>
                      <a:pt x="2" y="38"/>
                      <a:pt x="9" y="53"/>
                    </a:cubicBezTo>
                    <a:cubicBezTo>
                      <a:pt x="13" y="61"/>
                      <a:pt x="26" y="54"/>
                      <a:pt x="21" y="45"/>
                    </a:cubicBezTo>
                    <a:cubicBezTo>
                      <a:pt x="17" y="36"/>
                      <a:pt x="15" y="26"/>
                      <a:pt x="19" y="17"/>
                    </a:cubicBezTo>
                    <a:cubicBezTo>
                      <a:pt x="23" y="8"/>
                      <a:pt x="11" y="0"/>
                      <a:pt x="7" y="9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08"/>
              <p:cNvSpPr>
                <a:spLocks/>
              </p:cNvSpPr>
              <p:nvPr/>
            </p:nvSpPr>
            <p:spPr bwMode="auto">
              <a:xfrm>
                <a:off x="4389825" y="2365594"/>
                <a:ext cx="31261" cy="80583"/>
              </a:xfrm>
              <a:custGeom>
                <a:avLst/>
                <a:gdLst>
                  <a:gd name="T0" fmla="*/ 1 w 19"/>
                  <a:gd name="T1" fmla="*/ 10 h 49"/>
                  <a:gd name="T2" fmla="*/ 3 w 19"/>
                  <a:gd name="T3" fmla="*/ 40 h 49"/>
                  <a:gd name="T4" fmla="*/ 17 w 19"/>
                  <a:gd name="T5" fmla="*/ 36 h 49"/>
                  <a:gd name="T6" fmla="*/ 16 w 19"/>
                  <a:gd name="T7" fmla="*/ 10 h 49"/>
                  <a:gd name="T8" fmla="*/ 1 w 19"/>
                  <a:gd name="T9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9">
                    <a:moveTo>
                      <a:pt x="1" y="10"/>
                    </a:moveTo>
                    <a:cubicBezTo>
                      <a:pt x="1" y="20"/>
                      <a:pt x="1" y="30"/>
                      <a:pt x="3" y="40"/>
                    </a:cubicBezTo>
                    <a:cubicBezTo>
                      <a:pt x="5" y="49"/>
                      <a:pt x="19" y="45"/>
                      <a:pt x="17" y="36"/>
                    </a:cubicBezTo>
                    <a:cubicBezTo>
                      <a:pt x="16" y="27"/>
                      <a:pt x="16" y="19"/>
                      <a:pt x="16" y="10"/>
                    </a:cubicBezTo>
                    <a:cubicBezTo>
                      <a:pt x="15" y="0"/>
                      <a:pt x="0" y="0"/>
                      <a:pt x="1" y="1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088136" y="1657958"/>
            <a:ext cx="7311694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10"/>
            </a:pPr>
            <a:r>
              <a:rPr lang="en-US" dirty="0" smtClean="0">
                <a:solidFill>
                  <a:schemeClr val="tx2"/>
                </a:solidFill>
              </a:rPr>
              <a:t>Review the list of phrases and determine which ones you’d like to add to your website or blog and mark them in a new column.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10"/>
            </a:pPr>
            <a:r>
              <a:rPr lang="en-US" dirty="0" smtClean="0">
                <a:solidFill>
                  <a:schemeClr val="tx2"/>
                </a:solidFill>
              </a:rPr>
              <a:t>Next review this list of focused keywords one by one in Google search to see what lands on page one of </a:t>
            </a:r>
            <a:r>
              <a:rPr lang="en-US" dirty="0" err="1" smtClean="0">
                <a:solidFill>
                  <a:schemeClr val="tx2"/>
                </a:solidFill>
              </a:rPr>
              <a:t>SERP</a:t>
            </a:r>
            <a:r>
              <a:rPr lang="en-US" dirty="0" smtClean="0">
                <a:solidFill>
                  <a:schemeClr val="tx2"/>
                </a:solidFill>
              </a:rPr>
              <a:t>.  Ask yourself if you can beat content in this list with organic SEO. This step is painful.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10"/>
            </a:pPr>
            <a:r>
              <a:rPr lang="en-US" dirty="0" smtClean="0">
                <a:solidFill>
                  <a:schemeClr val="tx2"/>
                </a:solidFill>
              </a:rPr>
              <a:t>Keep phrases you feel confident about as focused phrases in your sheet and remove any you question.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 startAt="10"/>
            </a:pPr>
            <a:r>
              <a:rPr lang="en-US" dirty="0" smtClean="0">
                <a:solidFill>
                  <a:schemeClr val="tx2"/>
                </a:solidFill>
              </a:rPr>
              <a:t>Now assign a new content piece to the focused keywords. Remember these could be pages, posts, products, etc. 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Assign higher search volumes to products and pages.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Assign lower search volumes to blog posts.</a:t>
            </a:r>
          </a:p>
        </p:txBody>
      </p:sp>
      <p:grpSp>
        <p:nvGrpSpPr>
          <p:cNvPr id="2" name="Group 92"/>
          <p:cNvGrpSpPr/>
          <p:nvPr/>
        </p:nvGrpSpPr>
        <p:grpSpPr>
          <a:xfrm>
            <a:off x="988409" y="380963"/>
            <a:ext cx="10402514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The Site Mapping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Formula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Thirteen Steps to Get Your Website Structured</a:t>
              </a:r>
              <a:endParaRPr lang="en-US" sz="1800" dirty="0">
                <a:latin typeface="Lato Light"/>
                <a:cs typeface="Lato Light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8647851" y="4151683"/>
            <a:ext cx="3231674" cy="2313995"/>
            <a:chOff x="7358312" y="1846145"/>
            <a:chExt cx="3231674" cy="2313995"/>
          </a:xfrm>
        </p:grpSpPr>
        <p:grpSp>
          <p:nvGrpSpPr>
            <p:cNvPr id="5" name="Group 2"/>
            <p:cNvGrpSpPr/>
            <p:nvPr/>
          </p:nvGrpSpPr>
          <p:grpSpPr>
            <a:xfrm>
              <a:off x="8409370" y="1846145"/>
              <a:ext cx="2180616" cy="2313995"/>
              <a:chOff x="5440883" y="1416654"/>
              <a:chExt cx="2180616" cy="2313995"/>
            </a:xfrm>
          </p:grpSpPr>
          <p:sp>
            <p:nvSpPr>
              <p:cNvPr id="23" name="Freeform 742"/>
              <p:cNvSpPr>
                <a:spLocks/>
              </p:cNvSpPr>
              <p:nvPr/>
            </p:nvSpPr>
            <p:spPr bwMode="auto">
              <a:xfrm>
                <a:off x="6590587" y="2225962"/>
                <a:ext cx="408475" cy="274401"/>
              </a:xfrm>
              <a:custGeom>
                <a:avLst/>
                <a:gdLst>
                  <a:gd name="T0" fmla="*/ 0 w 249"/>
                  <a:gd name="T1" fmla="*/ 0 h 167"/>
                  <a:gd name="T2" fmla="*/ 249 w 249"/>
                  <a:gd name="T3" fmla="*/ 109 h 167"/>
                  <a:gd name="T4" fmla="*/ 171 w 249"/>
                  <a:gd name="T5" fmla="*/ 142 h 167"/>
                  <a:gd name="T6" fmla="*/ 0 w 249"/>
                  <a:gd name="T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9" h="167">
                    <a:moveTo>
                      <a:pt x="0" y="0"/>
                    </a:moveTo>
                    <a:cubicBezTo>
                      <a:pt x="0" y="0"/>
                      <a:pt x="187" y="44"/>
                      <a:pt x="249" y="109"/>
                    </a:cubicBezTo>
                    <a:cubicBezTo>
                      <a:pt x="249" y="109"/>
                      <a:pt x="210" y="167"/>
                      <a:pt x="171" y="142"/>
                    </a:cubicBezTo>
                    <a:cubicBezTo>
                      <a:pt x="132" y="117"/>
                      <a:pt x="0" y="28"/>
                      <a:pt x="0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43"/>
              <p:cNvSpPr>
                <a:spLocks/>
              </p:cNvSpPr>
              <p:nvPr/>
            </p:nvSpPr>
            <p:spPr bwMode="auto">
              <a:xfrm>
                <a:off x="6444008" y="2007831"/>
                <a:ext cx="297325" cy="272316"/>
              </a:xfrm>
              <a:custGeom>
                <a:avLst/>
                <a:gdLst>
                  <a:gd name="T0" fmla="*/ 0 w 181"/>
                  <a:gd name="T1" fmla="*/ 136 h 166"/>
                  <a:gd name="T2" fmla="*/ 27 w 181"/>
                  <a:gd name="T3" fmla="*/ 53 h 166"/>
                  <a:gd name="T4" fmla="*/ 114 w 181"/>
                  <a:gd name="T5" fmla="*/ 0 h 166"/>
                  <a:gd name="T6" fmla="*/ 181 w 181"/>
                  <a:gd name="T7" fmla="*/ 103 h 166"/>
                  <a:gd name="T8" fmla="*/ 69 w 181"/>
                  <a:gd name="T9" fmla="*/ 162 h 166"/>
                  <a:gd name="T10" fmla="*/ 0 w 181"/>
                  <a:gd name="T11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66">
                    <a:moveTo>
                      <a:pt x="0" y="136"/>
                    </a:moveTo>
                    <a:cubicBezTo>
                      <a:pt x="0" y="136"/>
                      <a:pt x="7" y="76"/>
                      <a:pt x="27" y="53"/>
                    </a:cubicBezTo>
                    <a:cubicBezTo>
                      <a:pt x="47" y="30"/>
                      <a:pt x="114" y="0"/>
                      <a:pt x="114" y="0"/>
                    </a:cubicBezTo>
                    <a:cubicBezTo>
                      <a:pt x="114" y="0"/>
                      <a:pt x="167" y="75"/>
                      <a:pt x="181" y="103"/>
                    </a:cubicBezTo>
                    <a:cubicBezTo>
                      <a:pt x="181" y="103"/>
                      <a:pt x="106" y="157"/>
                      <a:pt x="69" y="162"/>
                    </a:cubicBezTo>
                    <a:cubicBezTo>
                      <a:pt x="32" y="166"/>
                      <a:pt x="0" y="136"/>
                      <a:pt x="0" y="13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44"/>
              <p:cNvSpPr>
                <a:spLocks/>
              </p:cNvSpPr>
              <p:nvPr/>
            </p:nvSpPr>
            <p:spPr bwMode="auto">
              <a:xfrm>
                <a:off x="6482216" y="2025893"/>
                <a:ext cx="218131" cy="200069"/>
              </a:xfrm>
              <a:custGeom>
                <a:avLst/>
                <a:gdLst>
                  <a:gd name="T0" fmla="*/ 0 w 133"/>
                  <a:gd name="T1" fmla="*/ 100 h 122"/>
                  <a:gd name="T2" fmla="*/ 20 w 133"/>
                  <a:gd name="T3" fmla="*/ 39 h 122"/>
                  <a:gd name="T4" fmla="*/ 83 w 133"/>
                  <a:gd name="T5" fmla="*/ 0 h 122"/>
                  <a:gd name="T6" fmla="*/ 133 w 133"/>
                  <a:gd name="T7" fmla="*/ 75 h 122"/>
                  <a:gd name="T8" fmla="*/ 51 w 133"/>
                  <a:gd name="T9" fmla="*/ 119 h 122"/>
                  <a:gd name="T10" fmla="*/ 0 w 133"/>
                  <a:gd name="T11" fmla="*/ 10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22">
                    <a:moveTo>
                      <a:pt x="0" y="100"/>
                    </a:moveTo>
                    <a:cubicBezTo>
                      <a:pt x="0" y="100"/>
                      <a:pt x="5" y="56"/>
                      <a:pt x="20" y="39"/>
                    </a:cubicBezTo>
                    <a:cubicBezTo>
                      <a:pt x="35" y="22"/>
                      <a:pt x="83" y="0"/>
                      <a:pt x="83" y="0"/>
                    </a:cubicBezTo>
                    <a:cubicBezTo>
                      <a:pt x="83" y="0"/>
                      <a:pt x="122" y="55"/>
                      <a:pt x="133" y="75"/>
                    </a:cubicBezTo>
                    <a:cubicBezTo>
                      <a:pt x="133" y="75"/>
                      <a:pt x="77" y="115"/>
                      <a:pt x="51" y="119"/>
                    </a:cubicBezTo>
                    <a:cubicBezTo>
                      <a:pt x="24" y="122"/>
                      <a:pt x="0" y="100"/>
                      <a:pt x="0" y="10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45"/>
              <p:cNvSpPr>
                <a:spLocks/>
              </p:cNvSpPr>
              <p:nvPr/>
            </p:nvSpPr>
            <p:spPr bwMode="auto">
              <a:xfrm>
                <a:off x="6569052" y="2039092"/>
                <a:ext cx="125043" cy="168808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103 h 103"/>
                  <a:gd name="T4" fmla="*/ 0 w 76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cubicBezTo>
                      <a:pt x="0" y="0"/>
                      <a:pt x="53" y="82"/>
                      <a:pt x="76" y="103"/>
                    </a:cubicBezTo>
                    <a:cubicBezTo>
                      <a:pt x="76" y="103"/>
                      <a:pt x="12" y="50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46"/>
              <p:cNvSpPr>
                <a:spLocks/>
              </p:cNvSpPr>
              <p:nvPr/>
            </p:nvSpPr>
            <p:spPr bwMode="auto">
              <a:xfrm>
                <a:off x="5800730" y="3124189"/>
                <a:ext cx="605765" cy="606460"/>
              </a:xfrm>
              <a:custGeom>
                <a:avLst/>
                <a:gdLst>
                  <a:gd name="T0" fmla="*/ 362 w 369"/>
                  <a:gd name="T1" fmla="*/ 198 h 369"/>
                  <a:gd name="T2" fmla="*/ 172 w 369"/>
                  <a:gd name="T3" fmla="*/ 362 h 369"/>
                  <a:gd name="T4" fmla="*/ 8 w 369"/>
                  <a:gd name="T5" fmla="*/ 172 h 369"/>
                  <a:gd name="T6" fmla="*/ 198 w 369"/>
                  <a:gd name="T7" fmla="*/ 8 h 369"/>
                  <a:gd name="T8" fmla="*/ 362 w 369"/>
                  <a:gd name="T9" fmla="*/ 198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369">
                    <a:moveTo>
                      <a:pt x="362" y="198"/>
                    </a:moveTo>
                    <a:cubicBezTo>
                      <a:pt x="355" y="296"/>
                      <a:pt x="269" y="369"/>
                      <a:pt x="172" y="362"/>
                    </a:cubicBezTo>
                    <a:cubicBezTo>
                      <a:pt x="74" y="355"/>
                      <a:pt x="0" y="270"/>
                      <a:pt x="8" y="172"/>
                    </a:cubicBezTo>
                    <a:cubicBezTo>
                      <a:pt x="15" y="74"/>
                      <a:pt x="100" y="0"/>
                      <a:pt x="198" y="8"/>
                    </a:cubicBezTo>
                    <a:cubicBezTo>
                      <a:pt x="296" y="15"/>
                      <a:pt x="369" y="100"/>
                      <a:pt x="362" y="198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7"/>
              <p:cNvSpPr>
                <a:spLocks/>
              </p:cNvSpPr>
              <p:nvPr/>
            </p:nvSpPr>
            <p:spPr bwMode="auto">
              <a:xfrm>
                <a:off x="5879229" y="3203384"/>
                <a:ext cx="450156" cy="450156"/>
              </a:xfrm>
              <a:custGeom>
                <a:avLst/>
                <a:gdLst>
                  <a:gd name="T0" fmla="*/ 268 w 274"/>
                  <a:gd name="T1" fmla="*/ 147 h 274"/>
                  <a:gd name="T2" fmla="*/ 127 w 274"/>
                  <a:gd name="T3" fmla="*/ 268 h 274"/>
                  <a:gd name="T4" fmla="*/ 5 w 274"/>
                  <a:gd name="T5" fmla="*/ 127 h 274"/>
                  <a:gd name="T6" fmla="*/ 147 w 274"/>
                  <a:gd name="T7" fmla="*/ 5 h 274"/>
                  <a:gd name="T8" fmla="*/ 268 w 274"/>
                  <a:gd name="T9" fmla="*/ 14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68" y="147"/>
                    </a:moveTo>
                    <a:cubicBezTo>
                      <a:pt x="263" y="219"/>
                      <a:pt x="200" y="274"/>
                      <a:pt x="127" y="268"/>
                    </a:cubicBezTo>
                    <a:cubicBezTo>
                      <a:pt x="54" y="263"/>
                      <a:pt x="0" y="200"/>
                      <a:pt x="5" y="127"/>
                    </a:cubicBezTo>
                    <a:cubicBezTo>
                      <a:pt x="11" y="54"/>
                      <a:pt x="74" y="0"/>
                      <a:pt x="147" y="5"/>
                    </a:cubicBezTo>
                    <a:cubicBezTo>
                      <a:pt x="219" y="11"/>
                      <a:pt x="274" y="74"/>
                      <a:pt x="268" y="14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48"/>
              <p:cNvSpPr>
                <a:spLocks/>
              </p:cNvSpPr>
              <p:nvPr/>
            </p:nvSpPr>
            <p:spPr bwMode="auto">
              <a:xfrm>
                <a:off x="5910490" y="3236034"/>
                <a:ext cx="385550" cy="384161"/>
              </a:xfrm>
              <a:custGeom>
                <a:avLst/>
                <a:gdLst>
                  <a:gd name="T0" fmla="*/ 231 w 235"/>
                  <a:gd name="T1" fmla="*/ 125 h 234"/>
                  <a:gd name="T2" fmla="*/ 109 w 235"/>
                  <a:gd name="T3" fmla="*/ 230 h 234"/>
                  <a:gd name="T4" fmla="*/ 5 w 235"/>
                  <a:gd name="T5" fmla="*/ 108 h 234"/>
                  <a:gd name="T6" fmla="*/ 126 w 235"/>
                  <a:gd name="T7" fmla="*/ 4 h 234"/>
                  <a:gd name="T8" fmla="*/ 231 w 235"/>
                  <a:gd name="T9" fmla="*/ 12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34">
                    <a:moveTo>
                      <a:pt x="231" y="125"/>
                    </a:moveTo>
                    <a:cubicBezTo>
                      <a:pt x="226" y="188"/>
                      <a:pt x="172" y="234"/>
                      <a:pt x="109" y="230"/>
                    </a:cubicBezTo>
                    <a:cubicBezTo>
                      <a:pt x="47" y="225"/>
                      <a:pt x="0" y="171"/>
                      <a:pt x="5" y="108"/>
                    </a:cubicBezTo>
                    <a:cubicBezTo>
                      <a:pt x="10" y="46"/>
                      <a:pt x="64" y="0"/>
                      <a:pt x="126" y="4"/>
                    </a:cubicBezTo>
                    <a:cubicBezTo>
                      <a:pt x="189" y="9"/>
                      <a:pt x="235" y="63"/>
                      <a:pt x="231" y="125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49"/>
              <p:cNvSpPr>
                <a:spLocks/>
              </p:cNvSpPr>
              <p:nvPr/>
            </p:nvSpPr>
            <p:spPr bwMode="auto">
              <a:xfrm>
                <a:off x="6032060" y="3356214"/>
                <a:ext cx="144494" cy="144494"/>
              </a:xfrm>
              <a:custGeom>
                <a:avLst/>
                <a:gdLst>
                  <a:gd name="T0" fmla="*/ 86 w 88"/>
                  <a:gd name="T1" fmla="*/ 47 h 88"/>
                  <a:gd name="T2" fmla="*/ 41 w 88"/>
                  <a:gd name="T3" fmla="*/ 86 h 88"/>
                  <a:gd name="T4" fmla="*/ 2 w 88"/>
                  <a:gd name="T5" fmla="*/ 41 h 88"/>
                  <a:gd name="T6" fmla="*/ 47 w 88"/>
                  <a:gd name="T7" fmla="*/ 2 h 88"/>
                  <a:gd name="T8" fmla="*/ 86 w 88"/>
                  <a:gd name="T9" fmla="*/ 4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86" y="47"/>
                    </a:moveTo>
                    <a:cubicBezTo>
                      <a:pt x="84" y="70"/>
                      <a:pt x="64" y="88"/>
                      <a:pt x="41" y="86"/>
                    </a:cubicBezTo>
                    <a:cubicBezTo>
                      <a:pt x="17" y="84"/>
                      <a:pt x="0" y="64"/>
                      <a:pt x="2" y="41"/>
                    </a:cubicBezTo>
                    <a:cubicBezTo>
                      <a:pt x="3" y="17"/>
                      <a:pt x="24" y="0"/>
                      <a:pt x="47" y="2"/>
                    </a:cubicBezTo>
                    <a:cubicBezTo>
                      <a:pt x="70" y="3"/>
                      <a:pt x="88" y="24"/>
                      <a:pt x="86" y="47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50"/>
              <p:cNvSpPr>
                <a:spLocks/>
              </p:cNvSpPr>
              <p:nvPr/>
            </p:nvSpPr>
            <p:spPr bwMode="auto">
              <a:xfrm>
                <a:off x="5932025" y="3242981"/>
                <a:ext cx="204932" cy="209795"/>
              </a:xfrm>
              <a:custGeom>
                <a:avLst/>
                <a:gdLst>
                  <a:gd name="T0" fmla="*/ 0 w 295"/>
                  <a:gd name="T1" fmla="*/ 59 h 302"/>
                  <a:gd name="T2" fmla="*/ 231 w 295"/>
                  <a:gd name="T3" fmla="*/ 302 h 302"/>
                  <a:gd name="T4" fmla="*/ 295 w 295"/>
                  <a:gd name="T5" fmla="*/ 248 h 302"/>
                  <a:gd name="T6" fmla="*/ 71 w 295"/>
                  <a:gd name="T7" fmla="*/ 0 h 302"/>
                  <a:gd name="T8" fmla="*/ 0 w 295"/>
                  <a:gd name="T9" fmla="*/ 59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02">
                    <a:moveTo>
                      <a:pt x="0" y="59"/>
                    </a:moveTo>
                    <a:lnTo>
                      <a:pt x="231" y="302"/>
                    </a:lnTo>
                    <a:lnTo>
                      <a:pt x="295" y="248"/>
                    </a:lnTo>
                    <a:lnTo>
                      <a:pt x="7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51"/>
              <p:cNvSpPr>
                <a:spLocks/>
              </p:cNvSpPr>
              <p:nvPr/>
            </p:nvSpPr>
            <p:spPr bwMode="auto">
              <a:xfrm>
                <a:off x="6063321" y="3387475"/>
                <a:ext cx="81973" cy="81973"/>
              </a:xfrm>
              <a:custGeom>
                <a:avLst/>
                <a:gdLst>
                  <a:gd name="T0" fmla="*/ 49 w 50"/>
                  <a:gd name="T1" fmla="*/ 27 h 50"/>
                  <a:gd name="T2" fmla="*/ 23 w 50"/>
                  <a:gd name="T3" fmla="*/ 49 h 50"/>
                  <a:gd name="T4" fmla="*/ 1 w 50"/>
                  <a:gd name="T5" fmla="*/ 23 h 50"/>
                  <a:gd name="T6" fmla="*/ 27 w 50"/>
                  <a:gd name="T7" fmla="*/ 1 h 50"/>
                  <a:gd name="T8" fmla="*/ 49 w 50"/>
                  <a:gd name="T9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9" y="27"/>
                    </a:moveTo>
                    <a:cubicBezTo>
                      <a:pt x="48" y="40"/>
                      <a:pt x="36" y="50"/>
                      <a:pt x="23" y="49"/>
                    </a:cubicBezTo>
                    <a:cubicBezTo>
                      <a:pt x="10" y="48"/>
                      <a:pt x="0" y="36"/>
                      <a:pt x="1" y="23"/>
                    </a:cubicBezTo>
                    <a:cubicBezTo>
                      <a:pt x="2" y="10"/>
                      <a:pt x="13" y="0"/>
                      <a:pt x="27" y="1"/>
                    </a:cubicBezTo>
                    <a:cubicBezTo>
                      <a:pt x="40" y="2"/>
                      <a:pt x="50" y="13"/>
                      <a:pt x="49" y="2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52"/>
              <p:cNvSpPr>
                <a:spLocks/>
              </p:cNvSpPr>
              <p:nvPr/>
            </p:nvSpPr>
            <p:spPr bwMode="auto">
              <a:xfrm>
                <a:off x="6917089" y="2318355"/>
                <a:ext cx="604376" cy="605765"/>
              </a:xfrm>
              <a:custGeom>
                <a:avLst/>
                <a:gdLst>
                  <a:gd name="T0" fmla="*/ 361 w 368"/>
                  <a:gd name="T1" fmla="*/ 198 h 369"/>
                  <a:gd name="T2" fmla="*/ 171 w 368"/>
                  <a:gd name="T3" fmla="*/ 362 h 369"/>
                  <a:gd name="T4" fmla="*/ 7 w 368"/>
                  <a:gd name="T5" fmla="*/ 171 h 369"/>
                  <a:gd name="T6" fmla="*/ 197 w 368"/>
                  <a:gd name="T7" fmla="*/ 7 h 369"/>
                  <a:gd name="T8" fmla="*/ 361 w 368"/>
                  <a:gd name="T9" fmla="*/ 198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369">
                    <a:moveTo>
                      <a:pt x="361" y="198"/>
                    </a:moveTo>
                    <a:cubicBezTo>
                      <a:pt x="354" y="295"/>
                      <a:pt x="269" y="369"/>
                      <a:pt x="171" y="362"/>
                    </a:cubicBezTo>
                    <a:cubicBezTo>
                      <a:pt x="73" y="354"/>
                      <a:pt x="0" y="269"/>
                      <a:pt x="7" y="171"/>
                    </a:cubicBezTo>
                    <a:cubicBezTo>
                      <a:pt x="14" y="73"/>
                      <a:pt x="99" y="0"/>
                      <a:pt x="197" y="7"/>
                    </a:cubicBezTo>
                    <a:cubicBezTo>
                      <a:pt x="295" y="15"/>
                      <a:pt x="368" y="100"/>
                      <a:pt x="361" y="198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53"/>
              <p:cNvSpPr>
                <a:spLocks/>
              </p:cNvSpPr>
              <p:nvPr/>
            </p:nvSpPr>
            <p:spPr bwMode="auto">
              <a:xfrm>
                <a:off x="6994199" y="2395465"/>
                <a:ext cx="450156" cy="450156"/>
              </a:xfrm>
              <a:custGeom>
                <a:avLst/>
                <a:gdLst>
                  <a:gd name="T0" fmla="*/ 269 w 274"/>
                  <a:gd name="T1" fmla="*/ 147 h 274"/>
                  <a:gd name="T2" fmla="*/ 127 w 274"/>
                  <a:gd name="T3" fmla="*/ 269 h 274"/>
                  <a:gd name="T4" fmla="*/ 6 w 274"/>
                  <a:gd name="T5" fmla="*/ 128 h 274"/>
                  <a:gd name="T6" fmla="*/ 147 w 274"/>
                  <a:gd name="T7" fmla="*/ 6 h 274"/>
                  <a:gd name="T8" fmla="*/ 269 w 274"/>
                  <a:gd name="T9" fmla="*/ 14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69" y="147"/>
                    </a:moveTo>
                    <a:cubicBezTo>
                      <a:pt x="263" y="220"/>
                      <a:pt x="200" y="274"/>
                      <a:pt x="127" y="269"/>
                    </a:cubicBezTo>
                    <a:cubicBezTo>
                      <a:pt x="55" y="263"/>
                      <a:pt x="0" y="200"/>
                      <a:pt x="6" y="128"/>
                    </a:cubicBezTo>
                    <a:cubicBezTo>
                      <a:pt x="11" y="55"/>
                      <a:pt x="74" y="0"/>
                      <a:pt x="147" y="6"/>
                    </a:cubicBezTo>
                    <a:cubicBezTo>
                      <a:pt x="219" y="11"/>
                      <a:pt x="274" y="75"/>
                      <a:pt x="269" y="14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54"/>
              <p:cNvSpPr>
                <a:spLocks/>
              </p:cNvSpPr>
              <p:nvPr/>
            </p:nvSpPr>
            <p:spPr bwMode="auto">
              <a:xfrm>
                <a:off x="7027544" y="2428115"/>
                <a:ext cx="384161" cy="386245"/>
              </a:xfrm>
              <a:custGeom>
                <a:avLst/>
                <a:gdLst>
                  <a:gd name="T0" fmla="*/ 230 w 234"/>
                  <a:gd name="T1" fmla="*/ 126 h 235"/>
                  <a:gd name="T2" fmla="*/ 109 w 234"/>
                  <a:gd name="T3" fmla="*/ 230 h 235"/>
                  <a:gd name="T4" fmla="*/ 4 w 234"/>
                  <a:gd name="T5" fmla="*/ 109 h 235"/>
                  <a:gd name="T6" fmla="*/ 125 w 234"/>
                  <a:gd name="T7" fmla="*/ 5 h 235"/>
                  <a:gd name="T8" fmla="*/ 230 w 234"/>
                  <a:gd name="T9" fmla="*/ 12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5">
                    <a:moveTo>
                      <a:pt x="230" y="126"/>
                    </a:moveTo>
                    <a:cubicBezTo>
                      <a:pt x="225" y="188"/>
                      <a:pt x="171" y="235"/>
                      <a:pt x="109" y="230"/>
                    </a:cubicBezTo>
                    <a:cubicBezTo>
                      <a:pt x="46" y="225"/>
                      <a:pt x="0" y="171"/>
                      <a:pt x="4" y="109"/>
                    </a:cubicBezTo>
                    <a:cubicBezTo>
                      <a:pt x="9" y="47"/>
                      <a:pt x="63" y="0"/>
                      <a:pt x="125" y="5"/>
                    </a:cubicBezTo>
                    <a:cubicBezTo>
                      <a:pt x="188" y="9"/>
                      <a:pt x="234" y="64"/>
                      <a:pt x="230" y="12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5"/>
              <p:cNvSpPr>
                <a:spLocks/>
              </p:cNvSpPr>
              <p:nvPr/>
            </p:nvSpPr>
            <p:spPr bwMode="auto">
              <a:xfrm>
                <a:off x="7147029" y="2548296"/>
                <a:ext cx="144494" cy="144494"/>
              </a:xfrm>
              <a:custGeom>
                <a:avLst/>
                <a:gdLst>
                  <a:gd name="T0" fmla="*/ 86 w 88"/>
                  <a:gd name="T1" fmla="*/ 48 h 88"/>
                  <a:gd name="T2" fmla="*/ 41 w 88"/>
                  <a:gd name="T3" fmla="*/ 87 h 88"/>
                  <a:gd name="T4" fmla="*/ 2 w 88"/>
                  <a:gd name="T5" fmla="*/ 41 h 88"/>
                  <a:gd name="T6" fmla="*/ 47 w 88"/>
                  <a:gd name="T7" fmla="*/ 2 h 88"/>
                  <a:gd name="T8" fmla="*/ 86 w 88"/>
                  <a:gd name="T9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86" y="48"/>
                    </a:moveTo>
                    <a:cubicBezTo>
                      <a:pt x="85" y="71"/>
                      <a:pt x="64" y="88"/>
                      <a:pt x="41" y="87"/>
                    </a:cubicBezTo>
                    <a:cubicBezTo>
                      <a:pt x="18" y="85"/>
                      <a:pt x="0" y="65"/>
                      <a:pt x="2" y="41"/>
                    </a:cubicBezTo>
                    <a:cubicBezTo>
                      <a:pt x="3" y="18"/>
                      <a:pt x="24" y="0"/>
                      <a:pt x="47" y="2"/>
                    </a:cubicBezTo>
                    <a:cubicBezTo>
                      <a:pt x="71" y="4"/>
                      <a:pt x="88" y="24"/>
                      <a:pt x="86" y="48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56"/>
              <p:cNvSpPr>
                <a:spLocks/>
              </p:cNvSpPr>
              <p:nvPr/>
            </p:nvSpPr>
            <p:spPr bwMode="auto">
              <a:xfrm>
                <a:off x="7048384" y="2436451"/>
                <a:ext cx="203543" cy="209795"/>
              </a:xfrm>
              <a:custGeom>
                <a:avLst/>
                <a:gdLst>
                  <a:gd name="T0" fmla="*/ 0 w 293"/>
                  <a:gd name="T1" fmla="*/ 59 h 302"/>
                  <a:gd name="T2" fmla="*/ 230 w 293"/>
                  <a:gd name="T3" fmla="*/ 302 h 302"/>
                  <a:gd name="T4" fmla="*/ 293 w 293"/>
                  <a:gd name="T5" fmla="*/ 248 h 302"/>
                  <a:gd name="T6" fmla="*/ 71 w 293"/>
                  <a:gd name="T7" fmla="*/ 0 h 302"/>
                  <a:gd name="T8" fmla="*/ 0 w 293"/>
                  <a:gd name="T9" fmla="*/ 59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02">
                    <a:moveTo>
                      <a:pt x="0" y="59"/>
                    </a:moveTo>
                    <a:lnTo>
                      <a:pt x="230" y="302"/>
                    </a:lnTo>
                    <a:lnTo>
                      <a:pt x="293" y="248"/>
                    </a:lnTo>
                    <a:lnTo>
                      <a:pt x="7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7"/>
              <p:cNvSpPr>
                <a:spLocks/>
              </p:cNvSpPr>
              <p:nvPr/>
            </p:nvSpPr>
            <p:spPr bwMode="auto">
              <a:xfrm>
                <a:off x="7178290" y="2579556"/>
                <a:ext cx="81973" cy="81973"/>
              </a:xfrm>
              <a:custGeom>
                <a:avLst/>
                <a:gdLst>
                  <a:gd name="T0" fmla="*/ 49 w 50"/>
                  <a:gd name="T1" fmla="*/ 27 h 50"/>
                  <a:gd name="T2" fmla="*/ 23 w 50"/>
                  <a:gd name="T3" fmla="*/ 49 h 50"/>
                  <a:gd name="T4" fmla="*/ 1 w 50"/>
                  <a:gd name="T5" fmla="*/ 24 h 50"/>
                  <a:gd name="T6" fmla="*/ 27 w 50"/>
                  <a:gd name="T7" fmla="*/ 1 h 50"/>
                  <a:gd name="T8" fmla="*/ 49 w 50"/>
                  <a:gd name="T9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9" y="27"/>
                    </a:moveTo>
                    <a:cubicBezTo>
                      <a:pt x="48" y="40"/>
                      <a:pt x="37" y="50"/>
                      <a:pt x="23" y="49"/>
                    </a:cubicBezTo>
                    <a:cubicBezTo>
                      <a:pt x="10" y="48"/>
                      <a:pt x="0" y="37"/>
                      <a:pt x="1" y="24"/>
                    </a:cubicBezTo>
                    <a:cubicBezTo>
                      <a:pt x="2" y="10"/>
                      <a:pt x="13" y="0"/>
                      <a:pt x="27" y="1"/>
                    </a:cubicBezTo>
                    <a:cubicBezTo>
                      <a:pt x="40" y="2"/>
                      <a:pt x="50" y="14"/>
                      <a:pt x="49" y="27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58"/>
              <p:cNvSpPr>
                <a:spLocks/>
              </p:cNvSpPr>
              <p:nvPr/>
            </p:nvSpPr>
            <p:spPr bwMode="auto">
              <a:xfrm>
                <a:off x="5631227" y="2155799"/>
                <a:ext cx="1344910" cy="1139283"/>
              </a:xfrm>
              <a:custGeom>
                <a:avLst/>
                <a:gdLst>
                  <a:gd name="T0" fmla="*/ 255 w 819"/>
                  <a:gd name="T1" fmla="*/ 419 h 694"/>
                  <a:gd name="T2" fmla="*/ 329 w 819"/>
                  <a:gd name="T3" fmla="*/ 449 h 694"/>
                  <a:gd name="T4" fmla="*/ 473 w 819"/>
                  <a:gd name="T5" fmla="*/ 612 h 694"/>
                  <a:gd name="T6" fmla="*/ 713 w 819"/>
                  <a:gd name="T7" fmla="*/ 428 h 694"/>
                  <a:gd name="T8" fmla="*/ 459 w 819"/>
                  <a:gd name="T9" fmla="*/ 62 h 694"/>
                  <a:gd name="T10" fmla="*/ 434 w 819"/>
                  <a:gd name="T11" fmla="*/ 30 h 694"/>
                  <a:gd name="T12" fmla="*/ 479 w 819"/>
                  <a:gd name="T13" fmla="*/ 33 h 694"/>
                  <a:gd name="T14" fmla="*/ 805 w 819"/>
                  <a:gd name="T15" fmla="*/ 197 h 694"/>
                  <a:gd name="T16" fmla="*/ 813 w 819"/>
                  <a:gd name="T17" fmla="*/ 406 h 694"/>
                  <a:gd name="T18" fmla="*/ 446 w 819"/>
                  <a:gd name="T19" fmla="*/ 694 h 694"/>
                  <a:gd name="T20" fmla="*/ 323 w 819"/>
                  <a:gd name="T21" fmla="*/ 651 h 694"/>
                  <a:gd name="T22" fmla="*/ 86 w 819"/>
                  <a:gd name="T23" fmla="*/ 636 h 694"/>
                  <a:gd name="T24" fmla="*/ 32 w 819"/>
                  <a:gd name="T25" fmla="*/ 457 h 694"/>
                  <a:gd name="T26" fmla="*/ 255 w 819"/>
                  <a:gd name="T27" fmla="*/ 419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9" h="694">
                    <a:moveTo>
                      <a:pt x="255" y="419"/>
                    </a:moveTo>
                    <a:cubicBezTo>
                      <a:pt x="255" y="419"/>
                      <a:pt x="305" y="428"/>
                      <a:pt x="329" y="449"/>
                    </a:cubicBezTo>
                    <a:cubicBezTo>
                      <a:pt x="353" y="470"/>
                      <a:pt x="463" y="606"/>
                      <a:pt x="473" y="612"/>
                    </a:cubicBezTo>
                    <a:cubicBezTo>
                      <a:pt x="484" y="617"/>
                      <a:pt x="691" y="463"/>
                      <a:pt x="713" y="428"/>
                    </a:cubicBezTo>
                    <a:cubicBezTo>
                      <a:pt x="735" y="393"/>
                      <a:pt x="724" y="117"/>
                      <a:pt x="459" y="62"/>
                    </a:cubicBezTo>
                    <a:cubicBezTo>
                      <a:pt x="459" y="62"/>
                      <a:pt x="427" y="59"/>
                      <a:pt x="434" y="30"/>
                    </a:cubicBezTo>
                    <a:cubicBezTo>
                      <a:pt x="442" y="0"/>
                      <a:pt x="479" y="33"/>
                      <a:pt x="479" y="33"/>
                    </a:cubicBezTo>
                    <a:cubicBezTo>
                      <a:pt x="479" y="33"/>
                      <a:pt x="676" y="54"/>
                      <a:pt x="805" y="197"/>
                    </a:cubicBezTo>
                    <a:cubicBezTo>
                      <a:pt x="805" y="197"/>
                      <a:pt x="819" y="389"/>
                      <a:pt x="813" y="406"/>
                    </a:cubicBezTo>
                    <a:cubicBezTo>
                      <a:pt x="807" y="422"/>
                      <a:pt x="516" y="648"/>
                      <a:pt x="446" y="694"/>
                    </a:cubicBezTo>
                    <a:cubicBezTo>
                      <a:pt x="446" y="694"/>
                      <a:pt x="387" y="644"/>
                      <a:pt x="323" y="651"/>
                    </a:cubicBezTo>
                    <a:cubicBezTo>
                      <a:pt x="260" y="658"/>
                      <a:pt x="106" y="654"/>
                      <a:pt x="86" y="636"/>
                    </a:cubicBezTo>
                    <a:cubicBezTo>
                      <a:pt x="65" y="617"/>
                      <a:pt x="0" y="513"/>
                      <a:pt x="32" y="457"/>
                    </a:cubicBezTo>
                    <a:cubicBezTo>
                      <a:pt x="64" y="401"/>
                      <a:pt x="255" y="419"/>
                      <a:pt x="255" y="41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59"/>
              <p:cNvSpPr>
                <a:spLocks/>
              </p:cNvSpPr>
              <p:nvPr/>
            </p:nvSpPr>
            <p:spPr bwMode="auto">
              <a:xfrm>
                <a:off x="5596493" y="2863683"/>
                <a:ext cx="681486" cy="656477"/>
              </a:xfrm>
              <a:custGeom>
                <a:avLst/>
                <a:gdLst>
                  <a:gd name="T0" fmla="*/ 138 w 415"/>
                  <a:gd name="T1" fmla="*/ 76 h 400"/>
                  <a:gd name="T2" fmla="*/ 47 w 415"/>
                  <a:gd name="T3" fmla="*/ 364 h 400"/>
                  <a:gd name="T4" fmla="*/ 106 w 415"/>
                  <a:gd name="T5" fmla="*/ 390 h 400"/>
                  <a:gd name="T6" fmla="*/ 396 w 415"/>
                  <a:gd name="T7" fmla="*/ 192 h 400"/>
                  <a:gd name="T8" fmla="*/ 138 w 415"/>
                  <a:gd name="T9" fmla="*/ 7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400">
                    <a:moveTo>
                      <a:pt x="138" y="76"/>
                    </a:moveTo>
                    <a:cubicBezTo>
                      <a:pt x="90" y="93"/>
                      <a:pt x="0" y="252"/>
                      <a:pt x="47" y="364"/>
                    </a:cubicBezTo>
                    <a:cubicBezTo>
                      <a:pt x="47" y="364"/>
                      <a:pt x="77" y="400"/>
                      <a:pt x="106" y="390"/>
                    </a:cubicBezTo>
                    <a:cubicBezTo>
                      <a:pt x="134" y="380"/>
                      <a:pt x="377" y="218"/>
                      <a:pt x="396" y="192"/>
                    </a:cubicBezTo>
                    <a:cubicBezTo>
                      <a:pt x="415" y="167"/>
                      <a:pt x="355" y="0"/>
                      <a:pt x="138" y="76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60"/>
              <p:cNvSpPr>
                <a:spLocks/>
              </p:cNvSpPr>
              <p:nvPr/>
            </p:nvSpPr>
            <p:spPr bwMode="auto">
              <a:xfrm>
                <a:off x="5496458" y="2789351"/>
                <a:ext cx="658561" cy="200764"/>
              </a:xfrm>
              <a:custGeom>
                <a:avLst/>
                <a:gdLst>
                  <a:gd name="T0" fmla="*/ 384 w 401"/>
                  <a:gd name="T1" fmla="*/ 15 h 122"/>
                  <a:gd name="T2" fmla="*/ 119 w 401"/>
                  <a:gd name="T3" fmla="*/ 17 h 122"/>
                  <a:gd name="T4" fmla="*/ 15 w 401"/>
                  <a:gd name="T5" fmla="*/ 29 h 122"/>
                  <a:gd name="T6" fmla="*/ 111 w 401"/>
                  <a:gd name="T7" fmla="*/ 114 h 122"/>
                  <a:gd name="T8" fmla="*/ 380 w 401"/>
                  <a:gd name="T9" fmla="*/ 72 h 122"/>
                  <a:gd name="T10" fmla="*/ 384 w 401"/>
                  <a:gd name="T11" fmla="*/ 1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122">
                    <a:moveTo>
                      <a:pt x="384" y="15"/>
                    </a:moveTo>
                    <a:cubicBezTo>
                      <a:pt x="371" y="0"/>
                      <a:pt x="185" y="12"/>
                      <a:pt x="119" y="17"/>
                    </a:cubicBezTo>
                    <a:cubicBezTo>
                      <a:pt x="52" y="22"/>
                      <a:pt x="26" y="5"/>
                      <a:pt x="15" y="29"/>
                    </a:cubicBezTo>
                    <a:cubicBezTo>
                      <a:pt x="0" y="58"/>
                      <a:pt x="55" y="106"/>
                      <a:pt x="111" y="114"/>
                    </a:cubicBezTo>
                    <a:cubicBezTo>
                      <a:pt x="168" y="122"/>
                      <a:pt x="361" y="84"/>
                      <a:pt x="380" y="72"/>
                    </a:cubicBezTo>
                    <a:cubicBezTo>
                      <a:pt x="399" y="60"/>
                      <a:pt x="401" y="35"/>
                      <a:pt x="384" y="15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1"/>
              <p:cNvSpPr>
                <a:spLocks/>
              </p:cNvSpPr>
              <p:nvPr/>
            </p:nvSpPr>
            <p:spPr bwMode="auto">
              <a:xfrm>
                <a:off x="6879576" y="2259307"/>
                <a:ext cx="540465" cy="556443"/>
              </a:xfrm>
              <a:custGeom>
                <a:avLst/>
                <a:gdLst>
                  <a:gd name="T0" fmla="*/ 41 w 329"/>
                  <a:gd name="T1" fmla="*/ 339 h 339"/>
                  <a:gd name="T2" fmla="*/ 25 w 329"/>
                  <a:gd name="T3" fmla="*/ 133 h 339"/>
                  <a:gd name="T4" fmla="*/ 187 w 329"/>
                  <a:gd name="T5" fmla="*/ 5 h 339"/>
                  <a:gd name="T6" fmla="*/ 329 w 329"/>
                  <a:gd name="T7" fmla="*/ 63 h 339"/>
                  <a:gd name="T8" fmla="*/ 191 w 329"/>
                  <a:gd name="T9" fmla="*/ 167 h 339"/>
                  <a:gd name="T10" fmla="*/ 94 w 329"/>
                  <a:gd name="T11" fmla="*/ 305 h 339"/>
                  <a:gd name="T12" fmla="*/ 41 w 329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" h="339">
                    <a:moveTo>
                      <a:pt x="41" y="339"/>
                    </a:moveTo>
                    <a:cubicBezTo>
                      <a:pt x="41" y="339"/>
                      <a:pt x="0" y="178"/>
                      <a:pt x="25" y="133"/>
                    </a:cubicBezTo>
                    <a:cubicBezTo>
                      <a:pt x="50" y="87"/>
                      <a:pt x="94" y="12"/>
                      <a:pt x="187" y="5"/>
                    </a:cubicBezTo>
                    <a:cubicBezTo>
                      <a:pt x="249" y="0"/>
                      <a:pt x="305" y="29"/>
                      <a:pt x="329" y="63"/>
                    </a:cubicBezTo>
                    <a:cubicBezTo>
                      <a:pt x="329" y="63"/>
                      <a:pt x="239" y="136"/>
                      <a:pt x="191" y="167"/>
                    </a:cubicBezTo>
                    <a:cubicBezTo>
                      <a:pt x="143" y="198"/>
                      <a:pt x="74" y="244"/>
                      <a:pt x="94" y="305"/>
                    </a:cubicBezTo>
                    <a:cubicBezTo>
                      <a:pt x="94" y="305"/>
                      <a:pt x="82" y="325"/>
                      <a:pt x="41" y="339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62"/>
              <p:cNvSpPr>
                <a:spLocks/>
              </p:cNvSpPr>
              <p:nvPr/>
            </p:nvSpPr>
            <p:spPr bwMode="auto">
              <a:xfrm>
                <a:off x="6406495" y="3305502"/>
                <a:ext cx="59048" cy="163946"/>
              </a:xfrm>
              <a:custGeom>
                <a:avLst/>
                <a:gdLst>
                  <a:gd name="T0" fmla="*/ 6 w 36"/>
                  <a:gd name="T1" fmla="*/ 16 h 100"/>
                  <a:gd name="T2" fmla="*/ 21 w 36"/>
                  <a:gd name="T3" fmla="*/ 90 h 100"/>
                  <a:gd name="T4" fmla="*/ 36 w 36"/>
                  <a:gd name="T5" fmla="*/ 90 h 100"/>
                  <a:gd name="T6" fmla="*/ 18 w 36"/>
                  <a:gd name="T7" fmla="*/ 8 h 100"/>
                  <a:gd name="T8" fmla="*/ 6 w 36"/>
                  <a:gd name="T9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0">
                    <a:moveTo>
                      <a:pt x="6" y="16"/>
                    </a:moveTo>
                    <a:cubicBezTo>
                      <a:pt x="20" y="38"/>
                      <a:pt x="20" y="64"/>
                      <a:pt x="21" y="90"/>
                    </a:cubicBezTo>
                    <a:cubicBezTo>
                      <a:pt x="21" y="100"/>
                      <a:pt x="36" y="100"/>
                      <a:pt x="36" y="90"/>
                    </a:cubicBezTo>
                    <a:cubicBezTo>
                      <a:pt x="35" y="61"/>
                      <a:pt x="35" y="33"/>
                      <a:pt x="18" y="8"/>
                    </a:cubicBezTo>
                    <a:cubicBezTo>
                      <a:pt x="13" y="0"/>
                      <a:pt x="0" y="8"/>
                      <a:pt x="6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63"/>
              <p:cNvSpPr>
                <a:spLocks/>
              </p:cNvSpPr>
              <p:nvPr/>
            </p:nvSpPr>
            <p:spPr bwMode="auto">
              <a:xfrm>
                <a:off x="6464154" y="3305502"/>
                <a:ext cx="47239" cy="124349"/>
              </a:xfrm>
              <a:custGeom>
                <a:avLst/>
                <a:gdLst>
                  <a:gd name="T0" fmla="*/ 5 w 29"/>
                  <a:gd name="T1" fmla="*/ 16 h 76"/>
                  <a:gd name="T2" fmla="*/ 14 w 29"/>
                  <a:gd name="T3" fmla="*/ 66 h 76"/>
                  <a:gd name="T4" fmla="*/ 29 w 29"/>
                  <a:gd name="T5" fmla="*/ 66 h 76"/>
                  <a:gd name="T6" fmla="*/ 17 w 29"/>
                  <a:gd name="T7" fmla="*/ 8 h 76"/>
                  <a:gd name="T8" fmla="*/ 5 w 29"/>
                  <a:gd name="T9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6">
                    <a:moveTo>
                      <a:pt x="5" y="16"/>
                    </a:moveTo>
                    <a:cubicBezTo>
                      <a:pt x="13" y="31"/>
                      <a:pt x="13" y="49"/>
                      <a:pt x="14" y="66"/>
                    </a:cubicBezTo>
                    <a:cubicBezTo>
                      <a:pt x="14" y="76"/>
                      <a:pt x="29" y="76"/>
                      <a:pt x="29" y="66"/>
                    </a:cubicBezTo>
                    <a:cubicBezTo>
                      <a:pt x="28" y="46"/>
                      <a:pt x="28" y="26"/>
                      <a:pt x="17" y="8"/>
                    </a:cubicBezTo>
                    <a:cubicBezTo>
                      <a:pt x="13" y="0"/>
                      <a:pt x="0" y="7"/>
                      <a:pt x="5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64"/>
              <p:cNvSpPr>
                <a:spLocks/>
              </p:cNvSpPr>
              <p:nvPr/>
            </p:nvSpPr>
            <p:spPr bwMode="auto">
              <a:xfrm>
                <a:off x="5754186" y="3556283"/>
                <a:ext cx="125043" cy="136853"/>
              </a:xfrm>
              <a:custGeom>
                <a:avLst/>
                <a:gdLst>
                  <a:gd name="T0" fmla="*/ 5 w 76"/>
                  <a:gd name="T1" fmla="*/ 17 h 83"/>
                  <a:gd name="T2" fmla="*/ 58 w 76"/>
                  <a:gd name="T3" fmla="*/ 76 h 83"/>
                  <a:gd name="T4" fmla="*/ 68 w 76"/>
                  <a:gd name="T5" fmla="*/ 66 h 83"/>
                  <a:gd name="T6" fmla="*/ 17 w 76"/>
                  <a:gd name="T7" fmla="*/ 9 h 83"/>
                  <a:gd name="T8" fmla="*/ 5 w 76"/>
                  <a:gd name="T9" fmla="*/ 1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5" y="17"/>
                    </a:moveTo>
                    <a:cubicBezTo>
                      <a:pt x="17" y="41"/>
                      <a:pt x="38" y="58"/>
                      <a:pt x="58" y="76"/>
                    </a:cubicBezTo>
                    <a:cubicBezTo>
                      <a:pt x="65" y="83"/>
                      <a:pt x="76" y="72"/>
                      <a:pt x="68" y="66"/>
                    </a:cubicBezTo>
                    <a:cubicBezTo>
                      <a:pt x="49" y="49"/>
                      <a:pt x="30" y="32"/>
                      <a:pt x="17" y="9"/>
                    </a:cubicBezTo>
                    <a:cubicBezTo>
                      <a:pt x="13" y="0"/>
                      <a:pt x="0" y="8"/>
                      <a:pt x="5" y="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65"/>
              <p:cNvSpPr>
                <a:spLocks/>
              </p:cNvSpPr>
              <p:nvPr/>
            </p:nvSpPr>
            <p:spPr bwMode="auto">
              <a:xfrm>
                <a:off x="5720146" y="3604217"/>
                <a:ext cx="85446" cy="95172"/>
              </a:xfrm>
              <a:custGeom>
                <a:avLst/>
                <a:gdLst>
                  <a:gd name="T0" fmla="*/ 6 w 52"/>
                  <a:gd name="T1" fmla="*/ 16 h 58"/>
                  <a:gd name="T2" fmla="*/ 36 w 52"/>
                  <a:gd name="T3" fmla="*/ 52 h 58"/>
                  <a:gd name="T4" fmla="*/ 44 w 52"/>
                  <a:gd name="T5" fmla="*/ 39 h 58"/>
                  <a:gd name="T6" fmla="*/ 18 w 52"/>
                  <a:gd name="T7" fmla="*/ 8 h 58"/>
                  <a:gd name="T8" fmla="*/ 6 w 52"/>
                  <a:gd name="T9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6" y="16"/>
                    </a:moveTo>
                    <a:cubicBezTo>
                      <a:pt x="14" y="29"/>
                      <a:pt x="23" y="43"/>
                      <a:pt x="36" y="52"/>
                    </a:cubicBezTo>
                    <a:cubicBezTo>
                      <a:pt x="44" y="58"/>
                      <a:pt x="52" y="45"/>
                      <a:pt x="44" y="39"/>
                    </a:cubicBezTo>
                    <a:cubicBezTo>
                      <a:pt x="33" y="32"/>
                      <a:pt x="26" y="19"/>
                      <a:pt x="18" y="8"/>
                    </a:cubicBezTo>
                    <a:cubicBezTo>
                      <a:pt x="13" y="0"/>
                      <a:pt x="0" y="8"/>
                      <a:pt x="6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6"/>
              <p:cNvSpPr>
                <a:spLocks/>
              </p:cNvSpPr>
              <p:nvPr/>
            </p:nvSpPr>
            <p:spPr bwMode="auto">
              <a:xfrm>
                <a:off x="7001146" y="2876187"/>
                <a:ext cx="109760" cy="67384"/>
              </a:xfrm>
              <a:custGeom>
                <a:avLst/>
                <a:gdLst>
                  <a:gd name="T0" fmla="*/ 8 w 67"/>
                  <a:gd name="T1" fmla="*/ 17 h 41"/>
                  <a:gd name="T2" fmla="*/ 54 w 67"/>
                  <a:gd name="T3" fmla="*/ 38 h 41"/>
                  <a:gd name="T4" fmla="*/ 58 w 67"/>
                  <a:gd name="T5" fmla="*/ 24 h 41"/>
                  <a:gd name="T6" fmla="*/ 16 w 67"/>
                  <a:gd name="T7" fmla="*/ 4 h 41"/>
                  <a:gd name="T8" fmla="*/ 8 w 67"/>
                  <a:gd name="T9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1">
                    <a:moveTo>
                      <a:pt x="8" y="17"/>
                    </a:moveTo>
                    <a:cubicBezTo>
                      <a:pt x="23" y="26"/>
                      <a:pt x="38" y="34"/>
                      <a:pt x="54" y="38"/>
                    </a:cubicBezTo>
                    <a:cubicBezTo>
                      <a:pt x="63" y="41"/>
                      <a:pt x="67" y="26"/>
                      <a:pt x="58" y="24"/>
                    </a:cubicBezTo>
                    <a:cubicBezTo>
                      <a:pt x="43" y="20"/>
                      <a:pt x="29" y="12"/>
                      <a:pt x="16" y="4"/>
                    </a:cubicBezTo>
                    <a:cubicBezTo>
                      <a:pt x="7" y="0"/>
                      <a:pt x="0" y="13"/>
                      <a:pt x="8" y="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67"/>
              <p:cNvSpPr>
                <a:spLocks/>
              </p:cNvSpPr>
              <p:nvPr/>
            </p:nvSpPr>
            <p:spPr bwMode="auto">
              <a:xfrm>
                <a:off x="6987947" y="2932456"/>
                <a:ext cx="90309" cy="49323"/>
              </a:xfrm>
              <a:custGeom>
                <a:avLst/>
                <a:gdLst>
                  <a:gd name="T0" fmla="*/ 8 w 55"/>
                  <a:gd name="T1" fmla="*/ 17 h 30"/>
                  <a:gd name="T2" fmla="*/ 42 w 55"/>
                  <a:gd name="T3" fmla="*/ 28 h 30"/>
                  <a:gd name="T4" fmla="*/ 46 w 55"/>
                  <a:gd name="T5" fmla="*/ 14 h 30"/>
                  <a:gd name="T6" fmla="*/ 16 w 55"/>
                  <a:gd name="T7" fmla="*/ 4 h 30"/>
                  <a:gd name="T8" fmla="*/ 8 w 55"/>
                  <a:gd name="T9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0">
                    <a:moveTo>
                      <a:pt x="8" y="17"/>
                    </a:moveTo>
                    <a:cubicBezTo>
                      <a:pt x="19" y="23"/>
                      <a:pt x="30" y="26"/>
                      <a:pt x="42" y="28"/>
                    </a:cubicBezTo>
                    <a:cubicBezTo>
                      <a:pt x="51" y="30"/>
                      <a:pt x="55" y="15"/>
                      <a:pt x="46" y="14"/>
                    </a:cubicBezTo>
                    <a:cubicBezTo>
                      <a:pt x="36" y="12"/>
                      <a:pt x="25" y="10"/>
                      <a:pt x="16" y="4"/>
                    </a:cubicBezTo>
                    <a:cubicBezTo>
                      <a:pt x="7" y="0"/>
                      <a:pt x="0" y="13"/>
                      <a:pt x="8" y="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8"/>
              <p:cNvSpPr>
                <a:spLocks/>
              </p:cNvSpPr>
              <p:nvPr/>
            </p:nvSpPr>
            <p:spPr bwMode="auto">
              <a:xfrm>
                <a:off x="7521465" y="2471186"/>
                <a:ext cx="47933" cy="118096"/>
              </a:xfrm>
              <a:custGeom>
                <a:avLst/>
                <a:gdLst>
                  <a:gd name="T0" fmla="*/ 5 w 29"/>
                  <a:gd name="T1" fmla="*/ 16 h 72"/>
                  <a:gd name="T2" fmla="*/ 14 w 29"/>
                  <a:gd name="T3" fmla="*/ 62 h 72"/>
                  <a:gd name="T4" fmla="*/ 29 w 29"/>
                  <a:gd name="T5" fmla="*/ 62 h 72"/>
                  <a:gd name="T6" fmla="*/ 17 w 29"/>
                  <a:gd name="T7" fmla="*/ 8 h 72"/>
                  <a:gd name="T8" fmla="*/ 5 w 29"/>
                  <a:gd name="T9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2">
                    <a:moveTo>
                      <a:pt x="5" y="16"/>
                    </a:moveTo>
                    <a:cubicBezTo>
                      <a:pt x="12" y="30"/>
                      <a:pt x="13" y="46"/>
                      <a:pt x="14" y="62"/>
                    </a:cubicBezTo>
                    <a:cubicBezTo>
                      <a:pt x="14" y="72"/>
                      <a:pt x="29" y="72"/>
                      <a:pt x="29" y="62"/>
                    </a:cubicBezTo>
                    <a:cubicBezTo>
                      <a:pt x="28" y="43"/>
                      <a:pt x="26" y="25"/>
                      <a:pt x="17" y="8"/>
                    </a:cubicBezTo>
                    <a:cubicBezTo>
                      <a:pt x="13" y="0"/>
                      <a:pt x="0" y="7"/>
                      <a:pt x="5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9"/>
              <p:cNvSpPr>
                <a:spLocks/>
              </p:cNvSpPr>
              <p:nvPr/>
            </p:nvSpPr>
            <p:spPr bwMode="auto">
              <a:xfrm>
                <a:off x="7577039" y="2455903"/>
                <a:ext cx="44460" cy="110455"/>
              </a:xfrm>
              <a:custGeom>
                <a:avLst/>
                <a:gdLst>
                  <a:gd name="T0" fmla="*/ 4 w 27"/>
                  <a:gd name="T1" fmla="*/ 13 h 67"/>
                  <a:gd name="T2" fmla="*/ 12 w 27"/>
                  <a:gd name="T3" fmla="*/ 57 h 67"/>
                  <a:gd name="T4" fmla="*/ 27 w 27"/>
                  <a:gd name="T5" fmla="*/ 57 h 67"/>
                  <a:gd name="T6" fmla="*/ 18 w 27"/>
                  <a:gd name="T7" fmla="*/ 9 h 67"/>
                  <a:gd name="T8" fmla="*/ 4 w 27"/>
                  <a:gd name="T9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7">
                    <a:moveTo>
                      <a:pt x="4" y="13"/>
                    </a:moveTo>
                    <a:cubicBezTo>
                      <a:pt x="9" y="27"/>
                      <a:pt x="11" y="42"/>
                      <a:pt x="12" y="57"/>
                    </a:cubicBezTo>
                    <a:cubicBezTo>
                      <a:pt x="12" y="67"/>
                      <a:pt x="27" y="67"/>
                      <a:pt x="27" y="57"/>
                    </a:cubicBezTo>
                    <a:cubicBezTo>
                      <a:pt x="26" y="40"/>
                      <a:pt x="24" y="24"/>
                      <a:pt x="18" y="9"/>
                    </a:cubicBezTo>
                    <a:cubicBezTo>
                      <a:pt x="15" y="0"/>
                      <a:pt x="0" y="4"/>
                      <a:pt x="4" y="1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0"/>
              <p:cNvSpPr>
                <a:spLocks/>
              </p:cNvSpPr>
              <p:nvPr/>
            </p:nvSpPr>
            <p:spPr bwMode="auto">
              <a:xfrm>
                <a:off x="6335637" y="2555937"/>
                <a:ext cx="277874" cy="187565"/>
              </a:xfrm>
              <a:custGeom>
                <a:avLst/>
                <a:gdLst>
                  <a:gd name="T0" fmla="*/ 39 w 169"/>
                  <a:gd name="T1" fmla="*/ 48 h 114"/>
                  <a:gd name="T2" fmla="*/ 85 w 169"/>
                  <a:gd name="T3" fmla="*/ 51 h 114"/>
                  <a:gd name="T4" fmla="*/ 135 w 169"/>
                  <a:gd name="T5" fmla="*/ 5 h 114"/>
                  <a:gd name="T6" fmla="*/ 169 w 169"/>
                  <a:gd name="T7" fmla="*/ 32 h 114"/>
                  <a:gd name="T8" fmla="*/ 75 w 169"/>
                  <a:gd name="T9" fmla="*/ 103 h 114"/>
                  <a:gd name="T10" fmla="*/ 57 w 169"/>
                  <a:gd name="T11" fmla="*/ 101 h 114"/>
                  <a:gd name="T12" fmla="*/ 46 w 169"/>
                  <a:gd name="T13" fmla="*/ 108 h 114"/>
                  <a:gd name="T14" fmla="*/ 6 w 169"/>
                  <a:gd name="T15" fmla="*/ 106 h 114"/>
                  <a:gd name="T16" fmla="*/ 9 w 169"/>
                  <a:gd name="T17" fmla="*/ 53 h 114"/>
                  <a:gd name="T18" fmla="*/ 39 w 169"/>
                  <a:gd name="T19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14">
                    <a:moveTo>
                      <a:pt x="39" y="48"/>
                    </a:moveTo>
                    <a:cubicBezTo>
                      <a:pt x="39" y="48"/>
                      <a:pt x="73" y="53"/>
                      <a:pt x="85" y="51"/>
                    </a:cubicBezTo>
                    <a:cubicBezTo>
                      <a:pt x="98" y="48"/>
                      <a:pt x="128" y="10"/>
                      <a:pt x="135" y="5"/>
                    </a:cubicBezTo>
                    <a:cubicBezTo>
                      <a:pt x="143" y="0"/>
                      <a:pt x="169" y="32"/>
                      <a:pt x="169" y="32"/>
                    </a:cubicBezTo>
                    <a:cubicBezTo>
                      <a:pt x="169" y="32"/>
                      <a:pt x="91" y="96"/>
                      <a:pt x="75" y="103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12" y="114"/>
                      <a:pt x="6" y="106"/>
                    </a:cubicBezTo>
                    <a:cubicBezTo>
                      <a:pt x="0" y="97"/>
                      <a:pt x="9" y="53"/>
                      <a:pt x="9" y="53"/>
                    </a:cubicBezTo>
                    <a:cubicBezTo>
                      <a:pt x="9" y="53"/>
                      <a:pt x="28" y="47"/>
                      <a:pt x="39" y="48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71"/>
              <p:cNvSpPr>
                <a:spLocks/>
              </p:cNvSpPr>
              <p:nvPr/>
            </p:nvSpPr>
            <p:spPr bwMode="auto">
              <a:xfrm>
                <a:off x="5644426" y="2377403"/>
                <a:ext cx="771795" cy="288989"/>
              </a:xfrm>
              <a:custGeom>
                <a:avLst/>
                <a:gdLst>
                  <a:gd name="T0" fmla="*/ 161 w 470"/>
                  <a:gd name="T1" fmla="*/ 119 h 176"/>
                  <a:gd name="T2" fmla="*/ 362 w 470"/>
                  <a:gd name="T3" fmla="*/ 14 h 176"/>
                  <a:gd name="T4" fmla="*/ 470 w 470"/>
                  <a:gd name="T5" fmla="*/ 157 h 176"/>
                  <a:gd name="T6" fmla="*/ 428 w 470"/>
                  <a:gd name="T7" fmla="*/ 173 h 176"/>
                  <a:gd name="T8" fmla="*/ 360 w 470"/>
                  <a:gd name="T9" fmla="*/ 52 h 176"/>
                  <a:gd name="T10" fmla="*/ 169 w 470"/>
                  <a:gd name="T11" fmla="*/ 157 h 176"/>
                  <a:gd name="T12" fmla="*/ 161 w 470"/>
                  <a:gd name="T13" fmla="*/ 11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0" h="176">
                    <a:moveTo>
                      <a:pt x="161" y="119"/>
                    </a:moveTo>
                    <a:cubicBezTo>
                      <a:pt x="161" y="119"/>
                      <a:pt x="287" y="0"/>
                      <a:pt x="362" y="14"/>
                    </a:cubicBezTo>
                    <a:cubicBezTo>
                      <a:pt x="437" y="27"/>
                      <a:pt x="461" y="111"/>
                      <a:pt x="470" y="157"/>
                    </a:cubicBezTo>
                    <a:cubicBezTo>
                      <a:pt x="470" y="157"/>
                      <a:pt x="442" y="176"/>
                      <a:pt x="428" y="173"/>
                    </a:cubicBezTo>
                    <a:cubicBezTo>
                      <a:pt x="428" y="173"/>
                      <a:pt x="414" y="48"/>
                      <a:pt x="360" y="52"/>
                    </a:cubicBezTo>
                    <a:cubicBezTo>
                      <a:pt x="305" y="57"/>
                      <a:pt x="180" y="151"/>
                      <a:pt x="169" y="157"/>
                    </a:cubicBezTo>
                    <a:cubicBezTo>
                      <a:pt x="158" y="164"/>
                      <a:pt x="0" y="139"/>
                      <a:pt x="161" y="11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72"/>
              <p:cNvSpPr>
                <a:spLocks/>
              </p:cNvSpPr>
              <p:nvPr/>
            </p:nvSpPr>
            <p:spPr bwMode="auto">
              <a:xfrm>
                <a:off x="6437756" y="2689317"/>
                <a:ext cx="248003" cy="336922"/>
              </a:xfrm>
              <a:custGeom>
                <a:avLst/>
                <a:gdLst>
                  <a:gd name="T0" fmla="*/ 43 w 151"/>
                  <a:gd name="T1" fmla="*/ 126 h 205"/>
                  <a:gd name="T2" fmla="*/ 82 w 151"/>
                  <a:gd name="T3" fmla="*/ 103 h 205"/>
                  <a:gd name="T4" fmla="*/ 87 w 151"/>
                  <a:gd name="T5" fmla="*/ 24 h 205"/>
                  <a:gd name="T6" fmla="*/ 143 w 151"/>
                  <a:gd name="T7" fmla="*/ 15 h 205"/>
                  <a:gd name="T8" fmla="*/ 113 w 151"/>
                  <a:gd name="T9" fmla="*/ 156 h 205"/>
                  <a:gd name="T10" fmla="*/ 97 w 151"/>
                  <a:gd name="T11" fmla="*/ 155 h 205"/>
                  <a:gd name="T12" fmla="*/ 95 w 151"/>
                  <a:gd name="T13" fmla="*/ 183 h 205"/>
                  <a:gd name="T14" fmla="*/ 38 w 151"/>
                  <a:gd name="T15" fmla="*/ 205 h 205"/>
                  <a:gd name="T16" fmla="*/ 6 w 151"/>
                  <a:gd name="T17" fmla="*/ 153 h 205"/>
                  <a:gd name="T18" fmla="*/ 43 w 151"/>
                  <a:gd name="T19" fmla="*/ 1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205">
                    <a:moveTo>
                      <a:pt x="43" y="126"/>
                    </a:moveTo>
                    <a:cubicBezTo>
                      <a:pt x="43" y="126"/>
                      <a:pt x="74" y="117"/>
                      <a:pt x="82" y="103"/>
                    </a:cubicBezTo>
                    <a:cubicBezTo>
                      <a:pt x="90" y="89"/>
                      <a:pt x="97" y="41"/>
                      <a:pt x="87" y="24"/>
                    </a:cubicBezTo>
                    <a:cubicBezTo>
                      <a:pt x="87" y="24"/>
                      <a:pt x="130" y="0"/>
                      <a:pt x="143" y="15"/>
                    </a:cubicBezTo>
                    <a:cubicBezTo>
                      <a:pt x="143" y="15"/>
                      <a:pt x="151" y="126"/>
                      <a:pt x="113" y="156"/>
                    </a:cubicBezTo>
                    <a:cubicBezTo>
                      <a:pt x="97" y="155"/>
                      <a:pt x="97" y="155"/>
                      <a:pt x="97" y="155"/>
                    </a:cubicBezTo>
                    <a:cubicBezTo>
                      <a:pt x="97" y="155"/>
                      <a:pt x="106" y="177"/>
                      <a:pt x="95" y="183"/>
                    </a:cubicBezTo>
                    <a:cubicBezTo>
                      <a:pt x="84" y="190"/>
                      <a:pt x="41" y="205"/>
                      <a:pt x="38" y="205"/>
                    </a:cubicBezTo>
                    <a:cubicBezTo>
                      <a:pt x="38" y="205"/>
                      <a:pt x="13" y="166"/>
                      <a:pt x="6" y="153"/>
                    </a:cubicBezTo>
                    <a:cubicBezTo>
                      <a:pt x="0" y="141"/>
                      <a:pt x="43" y="126"/>
                      <a:pt x="43" y="126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3"/>
              <p:cNvSpPr>
                <a:spLocks/>
              </p:cNvSpPr>
              <p:nvPr/>
            </p:nvSpPr>
            <p:spPr bwMode="auto">
              <a:xfrm>
                <a:off x="5558980" y="2546212"/>
                <a:ext cx="948940" cy="409169"/>
              </a:xfrm>
              <a:custGeom>
                <a:avLst/>
                <a:gdLst>
                  <a:gd name="T0" fmla="*/ 176 w 578"/>
                  <a:gd name="T1" fmla="*/ 40 h 249"/>
                  <a:gd name="T2" fmla="*/ 578 w 578"/>
                  <a:gd name="T3" fmla="*/ 213 h 249"/>
                  <a:gd name="T4" fmla="*/ 545 w 578"/>
                  <a:gd name="T5" fmla="*/ 249 h 249"/>
                  <a:gd name="T6" fmla="*/ 161 w 578"/>
                  <a:gd name="T7" fmla="*/ 88 h 249"/>
                  <a:gd name="T8" fmla="*/ 34 w 578"/>
                  <a:gd name="T9" fmla="*/ 82 h 249"/>
                  <a:gd name="T10" fmla="*/ 176 w 578"/>
                  <a:gd name="T11" fmla="*/ 4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249">
                    <a:moveTo>
                      <a:pt x="176" y="40"/>
                    </a:moveTo>
                    <a:cubicBezTo>
                      <a:pt x="176" y="40"/>
                      <a:pt x="473" y="12"/>
                      <a:pt x="578" y="213"/>
                    </a:cubicBezTo>
                    <a:cubicBezTo>
                      <a:pt x="578" y="213"/>
                      <a:pt x="551" y="239"/>
                      <a:pt x="545" y="249"/>
                    </a:cubicBezTo>
                    <a:cubicBezTo>
                      <a:pt x="545" y="249"/>
                      <a:pt x="478" y="50"/>
                      <a:pt x="161" y="88"/>
                    </a:cubicBezTo>
                    <a:cubicBezTo>
                      <a:pt x="153" y="86"/>
                      <a:pt x="57" y="139"/>
                      <a:pt x="34" y="82"/>
                    </a:cubicBezTo>
                    <a:cubicBezTo>
                      <a:pt x="0" y="0"/>
                      <a:pt x="176" y="40"/>
                      <a:pt x="176" y="4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74"/>
              <p:cNvSpPr>
                <a:spLocks/>
              </p:cNvSpPr>
              <p:nvPr/>
            </p:nvSpPr>
            <p:spPr bwMode="auto">
              <a:xfrm>
                <a:off x="5991074" y="1477092"/>
                <a:ext cx="390413" cy="607849"/>
              </a:xfrm>
              <a:custGeom>
                <a:avLst/>
                <a:gdLst>
                  <a:gd name="T0" fmla="*/ 231 w 238"/>
                  <a:gd name="T1" fmla="*/ 325 h 370"/>
                  <a:gd name="T2" fmla="*/ 222 w 238"/>
                  <a:gd name="T3" fmla="*/ 281 h 370"/>
                  <a:gd name="T4" fmla="*/ 96 w 238"/>
                  <a:gd name="T5" fmla="*/ 258 h 370"/>
                  <a:gd name="T6" fmla="*/ 207 w 238"/>
                  <a:gd name="T7" fmla="*/ 227 h 370"/>
                  <a:gd name="T8" fmla="*/ 203 w 238"/>
                  <a:gd name="T9" fmla="*/ 211 h 370"/>
                  <a:gd name="T10" fmla="*/ 216 w 238"/>
                  <a:gd name="T11" fmla="*/ 184 h 370"/>
                  <a:gd name="T12" fmla="*/ 190 w 238"/>
                  <a:gd name="T13" fmla="*/ 170 h 370"/>
                  <a:gd name="T14" fmla="*/ 189 w 238"/>
                  <a:gd name="T15" fmla="*/ 166 h 370"/>
                  <a:gd name="T16" fmla="*/ 189 w 238"/>
                  <a:gd name="T17" fmla="*/ 166 h 370"/>
                  <a:gd name="T18" fmla="*/ 168 w 238"/>
                  <a:gd name="T19" fmla="*/ 98 h 370"/>
                  <a:gd name="T20" fmla="*/ 7 w 238"/>
                  <a:gd name="T21" fmla="*/ 181 h 370"/>
                  <a:gd name="T22" fmla="*/ 73 w 238"/>
                  <a:gd name="T23" fmla="*/ 339 h 370"/>
                  <a:gd name="T24" fmla="*/ 231 w 238"/>
                  <a:gd name="T25" fmla="*/ 325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370">
                    <a:moveTo>
                      <a:pt x="231" y="325"/>
                    </a:moveTo>
                    <a:cubicBezTo>
                      <a:pt x="231" y="316"/>
                      <a:pt x="227" y="300"/>
                      <a:pt x="222" y="281"/>
                    </a:cubicBezTo>
                    <a:cubicBezTo>
                      <a:pt x="140" y="369"/>
                      <a:pt x="96" y="258"/>
                      <a:pt x="96" y="258"/>
                    </a:cubicBezTo>
                    <a:cubicBezTo>
                      <a:pt x="106" y="257"/>
                      <a:pt x="177" y="236"/>
                      <a:pt x="207" y="227"/>
                    </a:cubicBezTo>
                    <a:cubicBezTo>
                      <a:pt x="206" y="221"/>
                      <a:pt x="204" y="216"/>
                      <a:pt x="203" y="211"/>
                    </a:cubicBezTo>
                    <a:cubicBezTo>
                      <a:pt x="231" y="212"/>
                      <a:pt x="238" y="174"/>
                      <a:pt x="216" y="184"/>
                    </a:cubicBezTo>
                    <a:cubicBezTo>
                      <a:pt x="201" y="191"/>
                      <a:pt x="193" y="178"/>
                      <a:pt x="190" y="170"/>
                    </a:cubicBezTo>
                    <a:cubicBezTo>
                      <a:pt x="190" y="169"/>
                      <a:pt x="189" y="167"/>
                      <a:pt x="189" y="166"/>
                    </a:cubicBezTo>
                    <a:cubicBezTo>
                      <a:pt x="189" y="166"/>
                      <a:pt x="189" y="166"/>
                      <a:pt x="189" y="166"/>
                    </a:cubicBezTo>
                    <a:cubicBezTo>
                      <a:pt x="177" y="127"/>
                      <a:pt x="168" y="98"/>
                      <a:pt x="168" y="98"/>
                    </a:cubicBezTo>
                    <a:cubicBezTo>
                      <a:pt x="53" y="0"/>
                      <a:pt x="0" y="162"/>
                      <a:pt x="7" y="181"/>
                    </a:cubicBezTo>
                    <a:cubicBezTo>
                      <a:pt x="13" y="201"/>
                      <a:pt x="43" y="309"/>
                      <a:pt x="73" y="339"/>
                    </a:cubicBezTo>
                    <a:cubicBezTo>
                      <a:pt x="103" y="370"/>
                      <a:pt x="235" y="366"/>
                      <a:pt x="231" y="325"/>
                    </a:cubicBezTo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75"/>
              <p:cNvSpPr>
                <a:spLocks/>
              </p:cNvSpPr>
              <p:nvPr/>
            </p:nvSpPr>
            <p:spPr bwMode="auto">
              <a:xfrm>
                <a:off x="5808371" y="1416654"/>
                <a:ext cx="522403" cy="536991"/>
              </a:xfrm>
              <a:custGeom>
                <a:avLst/>
                <a:gdLst>
                  <a:gd name="T0" fmla="*/ 155 w 318"/>
                  <a:gd name="T1" fmla="*/ 293 h 327"/>
                  <a:gd name="T2" fmla="*/ 127 w 318"/>
                  <a:gd name="T3" fmla="*/ 175 h 327"/>
                  <a:gd name="T4" fmla="*/ 231 w 318"/>
                  <a:gd name="T5" fmla="*/ 154 h 327"/>
                  <a:gd name="T6" fmla="*/ 201 w 318"/>
                  <a:gd name="T7" fmla="*/ 142 h 327"/>
                  <a:gd name="T8" fmla="*/ 309 w 318"/>
                  <a:gd name="T9" fmla="*/ 124 h 327"/>
                  <a:gd name="T10" fmla="*/ 290 w 318"/>
                  <a:gd name="T11" fmla="*/ 129 h 327"/>
                  <a:gd name="T12" fmla="*/ 262 w 318"/>
                  <a:gd name="T13" fmla="*/ 11 h 327"/>
                  <a:gd name="T14" fmla="*/ 245 w 318"/>
                  <a:gd name="T15" fmla="*/ 58 h 327"/>
                  <a:gd name="T16" fmla="*/ 168 w 318"/>
                  <a:gd name="T17" fmla="*/ 8 h 327"/>
                  <a:gd name="T18" fmla="*/ 162 w 318"/>
                  <a:gd name="T19" fmla="*/ 56 h 327"/>
                  <a:gd name="T20" fmla="*/ 50 w 318"/>
                  <a:gd name="T21" fmla="*/ 118 h 327"/>
                  <a:gd name="T22" fmla="*/ 3 w 318"/>
                  <a:gd name="T23" fmla="*/ 134 h 327"/>
                  <a:gd name="T24" fmla="*/ 31 w 318"/>
                  <a:gd name="T25" fmla="*/ 140 h 327"/>
                  <a:gd name="T26" fmla="*/ 15 w 318"/>
                  <a:gd name="T27" fmla="*/ 168 h 327"/>
                  <a:gd name="T28" fmla="*/ 32 w 318"/>
                  <a:gd name="T29" fmla="*/ 158 h 327"/>
                  <a:gd name="T30" fmla="*/ 93 w 318"/>
                  <a:gd name="T31" fmla="*/ 266 h 327"/>
                  <a:gd name="T32" fmla="*/ 85 w 318"/>
                  <a:gd name="T33" fmla="*/ 300 h 327"/>
                  <a:gd name="T34" fmla="*/ 102 w 318"/>
                  <a:gd name="T35" fmla="*/ 291 h 327"/>
                  <a:gd name="T36" fmla="*/ 111 w 318"/>
                  <a:gd name="T37" fmla="*/ 317 h 327"/>
                  <a:gd name="T38" fmla="*/ 155 w 318"/>
                  <a:gd name="T39" fmla="*/ 29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327">
                    <a:moveTo>
                      <a:pt x="155" y="293"/>
                    </a:moveTo>
                    <a:cubicBezTo>
                      <a:pt x="155" y="293"/>
                      <a:pt x="196" y="217"/>
                      <a:pt x="127" y="175"/>
                    </a:cubicBezTo>
                    <a:cubicBezTo>
                      <a:pt x="127" y="175"/>
                      <a:pt x="249" y="167"/>
                      <a:pt x="231" y="154"/>
                    </a:cubicBezTo>
                    <a:cubicBezTo>
                      <a:pt x="215" y="142"/>
                      <a:pt x="201" y="142"/>
                      <a:pt x="201" y="142"/>
                    </a:cubicBezTo>
                    <a:cubicBezTo>
                      <a:pt x="201" y="142"/>
                      <a:pt x="301" y="156"/>
                      <a:pt x="309" y="124"/>
                    </a:cubicBezTo>
                    <a:cubicBezTo>
                      <a:pt x="318" y="90"/>
                      <a:pt x="290" y="129"/>
                      <a:pt x="290" y="129"/>
                    </a:cubicBezTo>
                    <a:cubicBezTo>
                      <a:pt x="290" y="129"/>
                      <a:pt x="309" y="19"/>
                      <a:pt x="262" y="11"/>
                    </a:cubicBezTo>
                    <a:cubicBezTo>
                      <a:pt x="215" y="4"/>
                      <a:pt x="245" y="58"/>
                      <a:pt x="245" y="58"/>
                    </a:cubicBezTo>
                    <a:cubicBezTo>
                      <a:pt x="245" y="58"/>
                      <a:pt x="223" y="16"/>
                      <a:pt x="168" y="8"/>
                    </a:cubicBezTo>
                    <a:cubicBezTo>
                      <a:pt x="113" y="0"/>
                      <a:pt x="130" y="46"/>
                      <a:pt x="162" y="56"/>
                    </a:cubicBezTo>
                    <a:cubicBezTo>
                      <a:pt x="162" y="56"/>
                      <a:pt x="77" y="67"/>
                      <a:pt x="50" y="118"/>
                    </a:cubicBezTo>
                    <a:cubicBezTo>
                      <a:pt x="50" y="118"/>
                      <a:pt x="6" y="110"/>
                      <a:pt x="3" y="134"/>
                    </a:cubicBezTo>
                    <a:cubicBezTo>
                      <a:pt x="0" y="158"/>
                      <a:pt x="31" y="140"/>
                      <a:pt x="31" y="140"/>
                    </a:cubicBezTo>
                    <a:cubicBezTo>
                      <a:pt x="31" y="140"/>
                      <a:pt x="2" y="161"/>
                      <a:pt x="15" y="168"/>
                    </a:cubicBezTo>
                    <a:cubicBezTo>
                      <a:pt x="27" y="176"/>
                      <a:pt x="32" y="158"/>
                      <a:pt x="32" y="158"/>
                    </a:cubicBezTo>
                    <a:cubicBezTo>
                      <a:pt x="32" y="158"/>
                      <a:pt x="26" y="249"/>
                      <a:pt x="93" y="266"/>
                    </a:cubicBezTo>
                    <a:cubicBezTo>
                      <a:pt x="93" y="266"/>
                      <a:pt x="76" y="295"/>
                      <a:pt x="85" y="300"/>
                    </a:cubicBezTo>
                    <a:cubicBezTo>
                      <a:pt x="94" y="306"/>
                      <a:pt x="102" y="291"/>
                      <a:pt x="102" y="291"/>
                    </a:cubicBezTo>
                    <a:cubicBezTo>
                      <a:pt x="102" y="291"/>
                      <a:pt x="92" y="327"/>
                      <a:pt x="111" y="317"/>
                    </a:cubicBezTo>
                    <a:cubicBezTo>
                      <a:pt x="129" y="308"/>
                      <a:pt x="149" y="308"/>
                      <a:pt x="155" y="29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6"/>
              <p:cNvSpPr>
                <a:spLocks/>
              </p:cNvSpPr>
              <p:nvPr/>
            </p:nvSpPr>
            <p:spPr bwMode="auto">
              <a:xfrm>
                <a:off x="6171692" y="1915438"/>
                <a:ext cx="141021" cy="103508"/>
              </a:xfrm>
              <a:custGeom>
                <a:avLst/>
                <a:gdLst>
                  <a:gd name="T0" fmla="*/ 0 w 86"/>
                  <a:gd name="T1" fmla="*/ 16 h 63"/>
                  <a:gd name="T2" fmla="*/ 86 w 86"/>
                  <a:gd name="T3" fmla="*/ 36 h 63"/>
                  <a:gd name="T4" fmla="*/ 0 w 86"/>
                  <a:gd name="T5" fmla="*/ 1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63">
                    <a:moveTo>
                      <a:pt x="0" y="16"/>
                    </a:moveTo>
                    <a:cubicBezTo>
                      <a:pt x="16" y="38"/>
                      <a:pt x="45" y="63"/>
                      <a:pt x="86" y="36"/>
                    </a:cubicBezTo>
                    <a:cubicBezTo>
                      <a:pt x="66" y="0"/>
                      <a:pt x="23" y="8"/>
                      <a:pt x="0" y="16"/>
                    </a:cubicBezTo>
                  </a:path>
                </a:pathLst>
              </a:custGeom>
              <a:solidFill>
                <a:srgbClr val="DA908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7"/>
              <p:cNvSpPr>
                <a:spLocks/>
              </p:cNvSpPr>
              <p:nvPr/>
            </p:nvSpPr>
            <p:spPr bwMode="auto">
              <a:xfrm>
                <a:off x="6148767" y="1850137"/>
                <a:ext cx="207016" cy="125043"/>
              </a:xfrm>
              <a:custGeom>
                <a:avLst/>
                <a:gdLst>
                  <a:gd name="T0" fmla="*/ 111 w 126"/>
                  <a:gd name="T1" fmla="*/ 0 h 76"/>
                  <a:gd name="T2" fmla="*/ 0 w 126"/>
                  <a:gd name="T3" fmla="*/ 31 h 76"/>
                  <a:gd name="T4" fmla="*/ 14 w 126"/>
                  <a:gd name="T5" fmla="*/ 56 h 76"/>
                  <a:gd name="T6" fmla="*/ 100 w 126"/>
                  <a:gd name="T7" fmla="*/ 76 h 76"/>
                  <a:gd name="T8" fmla="*/ 126 w 126"/>
                  <a:gd name="T9" fmla="*/ 54 h 76"/>
                  <a:gd name="T10" fmla="*/ 111 w 126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76">
                    <a:moveTo>
                      <a:pt x="111" y="0"/>
                    </a:moveTo>
                    <a:cubicBezTo>
                      <a:pt x="81" y="9"/>
                      <a:pt x="10" y="30"/>
                      <a:pt x="0" y="31"/>
                    </a:cubicBezTo>
                    <a:cubicBezTo>
                      <a:pt x="0" y="31"/>
                      <a:pt x="5" y="43"/>
                      <a:pt x="14" y="56"/>
                    </a:cubicBezTo>
                    <a:cubicBezTo>
                      <a:pt x="37" y="48"/>
                      <a:pt x="80" y="40"/>
                      <a:pt x="100" y="76"/>
                    </a:cubicBezTo>
                    <a:cubicBezTo>
                      <a:pt x="108" y="71"/>
                      <a:pt x="117" y="64"/>
                      <a:pt x="126" y="54"/>
                    </a:cubicBezTo>
                    <a:cubicBezTo>
                      <a:pt x="122" y="38"/>
                      <a:pt x="117" y="19"/>
                      <a:pt x="111" y="0"/>
                    </a:cubicBezTo>
                  </a:path>
                </a:pathLst>
              </a:custGeom>
              <a:solidFill>
                <a:srgbClr val="75342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8"/>
              <p:cNvSpPr>
                <a:spLocks/>
              </p:cNvSpPr>
              <p:nvPr/>
            </p:nvSpPr>
            <p:spPr bwMode="auto">
              <a:xfrm>
                <a:off x="6218930" y="1736904"/>
                <a:ext cx="39597" cy="63911"/>
              </a:xfrm>
              <a:custGeom>
                <a:avLst/>
                <a:gdLst>
                  <a:gd name="T0" fmla="*/ 21 w 24"/>
                  <a:gd name="T1" fmla="*/ 17 h 39"/>
                  <a:gd name="T2" fmla="*/ 17 w 24"/>
                  <a:gd name="T3" fmla="*/ 37 h 39"/>
                  <a:gd name="T4" fmla="*/ 3 w 24"/>
                  <a:gd name="T5" fmla="*/ 22 h 39"/>
                  <a:gd name="T6" fmla="*/ 7 w 24"/>
                  <a:gd name="T7" fmla="*/ 1 h 39"/>
                  <a:gd name="T8" fmla="*/ 21 w 24"/>
                  <a:gd name="T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9">
                    <a:moveTo>
                      <a:pt x="21" y="17"/>
                    </a:moveTo>
                    <a:cubicBezTo>
                      <a:pt x="24" y="27"/>
                      <a:pt x="22" y="36"/>
                      <a:pt x="17" y="37"/>
                    </a:cubicBezTo>
                    <a:cubicBezTo>
                      <a:pt x="12" y="39"/>
                      <a:pt x="6" y="32"/>
                      <a:pt x="3" y="22"/>
                    </a:cubicBezTo>
                    <a:cubicBezTo>
                      <a:pt x="0" y="11"/>
                      <a:pt x="2" y="2"/>
                      <a:pt x="7" y="1"/>
                    </a:cubicBezTo>
                    <a:cubicBezTo>
                      <a:pt x="12" y="0"/>
                      <a:pt x="18" y="7"/>
                      <a:pt x="21" y="17"/>
                    </a:cubicBezTo>
                  </a:path>
                </a:pathLst>
              </a:custGeom>
              <a:solidFill>
                <a:srgbClr val="190F0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9"/>
              <p:cNvSpPr>
                <a:spLocks/>
              </p:cNvSpPr>
              <p:nvPr/>
            </p:nvSpPr>
            <p:spPr bwMode="auto">
              <a:xfrm>
                <a:off x="5974401" y="1825129"/>
                <a:ext cx="128517" cy="129906"/>
              </a:xfrm>
              <a:custGeom>
                <a:avLst/>
                <a:gdLst>
                  <a:gd name="T0" fmla="*/ 75 w 78"/>
                  <a:gd name="T1" fmla="*/ 35 h 79"/>
                  <a:gd name="T2" fmla="*/ 30 w 78"/>
                  <a:gd name="T3" fmla="*/ 10 h 79"/>
                  <a:gd name="T4" fmla="*/ 28 w 78"/>
                  <a:gd name="T5" fmla="*/ 59 h 79"/>
                  <a:gd name="T6" fmla="*/ 75 w 78"/>
                  <a:gd name="T7" fmla="*/ 3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79">
                    <a:moveTo>
                      <a:pt x="75" y="35"/>
                    </a:moveTo>
                    <a:cubicBezTo>
                      <a:pt x="75" y="35"/>
                      <a:pt x="59" y="0"/>
                      <a:pt x="30" y="10"/>
                    </a:cubicBezTo>
                    <a:cubicBezTo>
                      <a:pt x="0" y="21"/>
                      <a:pt x="16" y="47"/>
                      <a:pt x="28" y="59"/>
                    </a:cubicBezTo>
                    <a:cubicBezTo>
                      <a:pt x="40" y="71"/>
                      <a:pt x="78" y="79"/>
                      <a:pt x="75" y="35"/>
                    </a:cubicBezTo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0"/>
              <p:cNvSpPr>
                <a:spLocks/>
              </p:cNvSpPr>
              <p:nvPr/>
            </p:nvSpPr>
            <p:spPr bwMode="auto">
              <a:xfrm>
                <a:off x="6171692" y="1625059"/>
                <a:ext cx="65300" cy="78499"/>
              </a:xfrm>
              <a:custGeom>
                <a:avLst/>
                <a:gdLst>
                  <a:gd name="T0" fmla="*/ 40 w 40"/>
                  <a:gd name="T1" fmla="*/ 38 h 48"/>
                  <a:gd name="T2" fmla="*/ 0 w 40"/>
                  <a:gd name="T3" fmla="*/ 48 h 48"/>
                  <a:gd name="T4" fmla="*/ 40 w 40"/>
                  <a:gd name="T5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8">
                    <a:moveTo>
                      <a:pt x="40" y="38"/>
                    </a:moveTo>
                    <a:cubicBezTo>
                      <a:pt x="40" y="38"/>
                      <a:pt x="12" y="16"/>
                      <a:pt x="0" y="48"/>
                    </a:cubicBezTo>
                    <a:cubicBezTo>
                      <a:pt x="0" y="48"/>
                      <a:pt x="6" y="0"/>
                      <a:pt x="40" y="38"/>
                    </a:cubicBezTo>
                  </a:path>
                </a:pathLst>
              </a:custGeom>
              <a:solidFill>
                <a:srgbClr val="3A2B1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82"/>
              <p:cNvSpPr>
                <a:spLocks/>
              </p:cNvSpPr>
              <p:nvPr/>
            </p:nvSpPr>
            <p:spPr bwMode="auto">
              <a:xfrm>
                <a:off x="6000799" y="1943920"/>
                <a:ext cx="180618" cy="96561"/>
              </a:xfrm>
              <a:custGeom>
                <a:avLst/>
                <a:gdLst>
                  <a:gd name="T0" fmla="*/ 110 w 110"/>
                  <a:gd name="T1" fmla="*/ 55 h 59"/>
                  <a:gd name="T2" fmla="*/ 30 w 110"/>
                  <a:gd name="T3" fmla="*/ 54 h 59"/>
                  <a:gd name="T4" fmla="*/ 1 w 110"/>
                  <a:gd name="T5" fmla="*/ 36 h 59"/>
                  <a:gd name="T6" fmla="*/ 71 w 110"/>
                  <a:gd name="T7" fmla="*/ 0 h 59"/>
                  <a:gd name="T8" fmla="*/ 110 w 110"/>
                  <a:gd name="T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9">
                    <a:moveTo>
                      <a:pt x="110" y="55"/>
                    </a:moveTo>
                    <a:cubicBezTo>
                      <a:pt x="110" y="55"/>
                      <a:pt x="52" y="48"/>
                      <a:pt x="30" y="54"/>
                    </a:cubicBezTo>
                    <a:cubicBezTo>
                      <a:pt x="30" y="54"/>
                      <a:pt x="1" y="59"/>
                      <a:pt x="1" y="36"/>
                    </a:cubicBezTo>
                    <a:cubicBezTo>
                      <a:pt x="0" y="12"/>
                      <a:pt x="40" y="14"/>
                      <a:pt x="71" y="0"/>
                    </a:cubicBez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83"/>
              <p:cNvSpPr>
                <a:spLocks/>
              </p:cNvSpPr>
              <p:nvPr/>
            </p:nvSpPr>
            <p:spPr bwMode="auto">
              <a:xfrm>
                <a:off x="5529108" y="1940446"/>
                <a:ext cx="522403" cy="700937"/>
              </a:xfrm>
              <a:custGeom>
                <a:avLst/>
                <a:gdLst>
                  <a:gd name="T0" fmla="*/ 273 w 318"/>
                  <a:gd name="T1" fmla="*/ 18 h 427"/>
                  <a:gd name="T2" fmla="*/ 118 w 318"/>
                  <a:gd name="T3" fmla="*/ 83 h 427"/>
                  <a:gd name="T4" fmla="*/ 41 w 318"/>
                  <a:gd name="T5" fmla="*/ 427 h 427"/>
                  <a:gd name="T6" fmla="*/ 259 w 318"/>
                  <a:gd name="T7" fmla="*/ 361 h 427"/>
                  <a:gd name="T8" fmla="*/ 256 w 318"/>
                  <a:gd name="T9" fmla="*/ 184 h 427"/>
                  <a:gd name="T10" fmla="*/ 305 w 318"/>
                  <a:gd name="T11" fmla="*/ 56 h 427"/>
                  <a:gd name="T12" fmla="*/ 273 w 318"/>
                  <a:gd name="T13" fmla="*/ 1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427">
                    <a:moveTo>
                      <a:pt x="273" y="18"/>
                    </a:moveTo>
                    <a:cubicBezTo>
                      <a:pt x="273" y="18"/>
                      <a:pt x="198" y="0"/>
                      <a:pt x="118" y="83"/>
                    </a:cubicBezTo>
                    <a:cubicBezTo>
                      <a:pt x="37" y="166"/>
                      <a:pt x="0" y="359"/>
                      <a:pt x="41" y="427"/>
                    </a:cubicBezTo>
                    <a:cubicBezTo>
                      <a:pt x="41" y="427"/>
                      <a:pt x="240" y="407"/>
                      <a:pt x="259" y="361"/>
                    </a:cubicBezTo>
                    <a:cubicBezTo>
                      <a:pt x="259" y="361"/>
                      <a:pt x="203" y="254"/>
                      <a:pt x="256" y="184"/>
                    </a:cubicBezTo>
                    <a:cubicBezTo>
                      <a:pt x="318" y="101"/>
                      <a:pt x="298" y="78"/>
                      <a:pt x="305" y="56"/>
                    </a:cubicBezTo>
                    <a:cubicBezTo>
                      <a:pt x="298" y="30"/>
                      <a:pt x="310" y="30"/>
                      <a:pt x="273" y="1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4"/>
              <p:cNvSpPr>
                <a:spLocks/>
              </p:cNvSpPr>
              <p:nvPr/>
            </p:nvSpPr>
            <p:spPr bwMode="auto">
              <a:xfrm>
                <a:off x="5921605" y="1956424"/>
                <a:ext cx="131990" cy="368183"/>
              </a:xfrm>
              <a:custGeom>
                <a:avLst/>
                <a:gdLst>
                  <a:gd name="T0" fmla="*/ 43 w 80"/>
                  <a:gd name="T1" fmla="*/ 0 h 224"/>
                  <a:gd name="T2" fmla="*/ 33 w 80"/>
                  <a:gd name="T3" fmla="*/ 122 h 224"/>
                  <a:gd name="T4" fmla="*/ 22 w 80"/>
                  <a:gd name="T5" fmla="*/ 141 h 224"/>
                  <a:gd name="T6" fmla="*/ 9 w 80"/>
                  <a:gd name="T7" fmla="*/ 203 h 224"/>
                  <a:gd name="T8" fmla="*/ 76 w 80"/>
                  <a:gd name="T9" fmla="*/ 72 h 224"/>
                  <a:gd name="T10" fmla="*/ 45 w 80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24">
                    <a:moveTo>
                      <a:pt x="43" y="0"/>
                    </a:moveTo>
                    <a:cubicBezTo>
                      <a:pt x="43" y="0"/>
                      <a:pt x="36" y="111"/>
                      <a:pt x="33" y="122"/>
                    </a:cubicBezTo>
                    <a:cubicBezTo>
                      <a:pt x="31" y="133"/>
                      <a:pt x="22" y="141"/>
                      <a:pt x="22" y="141"/>
                    </a:cubicBezTo>
                    <a:cubicBezTo>
                      <a:pt x="22" y="141"/>
                      <a:pt x="0" y="182"/>
                      <a:pt x="9" y="203"/>
                    </a:cubicBezTo>
                    <a:cubicBezTo>
                      <a:pt x="17" y="224"/>
                      <a:pt x="80" y="100"/>
                      <a:pt x="76" y="72"/>
                    </a:cubicBezTo>
                    <a:cubicBezTo>
                      <a:pt x="72" y="44"/>
                      <a:pt x="45" y="0"/>
                      <a:pt x="45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85"/>
              <p:cNvSpPr>
                <a:spLocks/>
              </p:cNvSpPr>
              <p:nvPr/>
            </p:nvSpPr>
            <p:spPr bwMode="auto">
              <a:xfrm>
                <a:off x="5509657" y="2558021"/>
                <a:ext cx="197291" cy="127822"/>
              </a:xfrm>
              <a:custGeom>
                <a:avLst/>
                <a:gdLst>
                  <a:gd name="T0" fmla="*/ 120 w 120"/>
                  <a:gd name="T1" fmla="*/ 43 h 78"/>
                  <a:gd name="T2" fmla="*/ 0 w 120"/>
                  <a:gd name="T3" fmla="*/ 21 h 78"/>
                  <a:gd name="T4" fmla="*/ 37 w 120"/>
                  <a:gd name="T5" fmla="*/ 0 h 78"/>
                  <a:gd name="T6" fmla="*/ 120 w 120"/>
                  <a:gd name="T7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78">
                    <a:moveTo>
                      <a:pt x="120" y="43"/>
                    </a:moveTo>
                    <a:cubicBezTo>
                      <a:pt x="120" y="43"/>
                      <a:pt x="54" y="78"/>
                      <a:pt x="0" y="21"/>
                    </a:cubicBezTo>
                    <a:cubicBezTo>
                      <a:pt x="0" y="21"/>
                      <a:pt x="39" y="40"/>
                      <a:pt x="37" y="0"/>
                    </a:cubicBezTo>
                    <a:cubicBezTo>
                      <a:pt x="37" y="0"/>
                      <a:pt x="47" y="51"/>
                      <a:pt x="120" y="4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86"/>
              <p:cNvSpPr>
                <a:spLocks/>
              </p:cNvSpPr>
              <p:nvPr/>
            </p:nvSpPr>
            <p:spPr bwMode="auto">
              <a:xfrm>
                <a:off x="5440883" y="1920301"/>
                <a:ext cx="592566" cy="228551"/>
              </a:xfrm>
              <a:custGeom>
                <a:avLst/>
                <a:gdLst>
                  <a:gd name="T0" fmla="*/ 361 w 361"/>
                  <a:gd name="T1" fmla="*/ 78 h 139"/>
                  <a:gd name="T2" fmla="*/ 290 w 361"/>
                  <a:gd name="T3" fmla="*/ 17 h 139"/>
                  <a:gd name="T4" fmla="*/ 83 w 361"/>
                  <a:gd name="T5" fmla="*/ 0 h 139"/>
                  <a:gd name="T6" fmla="*/ 0 w 361"/>
                  <a:gd name="T7" fmla="*/ 10 h 139"/>
                  <a:gd name="T8" fmla="*/ 23 w 361"/>
                  <a:gd name="T9" fmla="*/ 99 h 139"/>
                  <a:gd name="T10" fmla="*/ 142 w 361"/>
                  <a:gd name="T11" fmla="*/ 107 h 139"/>
                  <a:gd name="T12" fmla="*/ 361 w 361"/>
                  <a:gd name="T13" fmla="*/ 95 h 139"/>
                  <a:gd name="T14" fmla="*/ 361 w 361"/>
                  <a:gd name="T15" fmla="*/ 7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139">
                    <a:moveTo>
                      <a:pt x="361" y="78"/>
                    </a:moveTo>
                    <a:cubicBezTo>
                      <a:pt x="361" y="78"/>
                      <a:pt x="352" y="34"/>
                      <a:pt x="290" y="17"/>
                    </a:cubicBezTo>
                    <a:cubicBezTo>
                      <a:pt x="228" y="0"/>
                      <a:pt x="149" y="74"/>
                      <a:pt x="8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3" y="86"/>
                      <a:pt x="23" y="99"/>
                    </a:cubicBezTo>
                    <a:cubicBezTo>
                      <a:pt x="23" y="99"/>
                      <a:pt x="91" y="139"/>
                      <a:pt x="142" y="107"/>
                    </a:cubicBezTo>
                    <a:cubicBezTo>
                      <a:pt x="235" y="47"/>
                      <a:pt x="299" y="15"/>
                      <a:pt x="361" y="95"/>
                    </a:cubicBezTo>
                    <a:lnTo>
                      <a:pt x="361" y="7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7"/>
              <p:cNvSpPr>
                <a:spLocks/>
              </p:cNvSpPr>
              <p:nvPr/>
            </p:nvSpPr>
            <p:spPr bwMode="auto">
              <a:xfrm>
                <a:off x="6005662" y="2016167"/>
                <a:ext cx="54185" cy="42376"/>
              </a:xfrm>
              <a:custGeom>
                <a:avLst/>
                <a:gdLst>
                  <a:gd name="T0" fmla="*/ 33 w 33"/>
                  <a:gd name="T1" fmla="*/ 10 h 26"/>
                  <a:gd name="T2" fmla="*/ 19 w 33"/>
                  <a:gd name="T3" fmla="*/ 26 h 26"/>
                  <a:gd name="T4" fmla="*/ 2 w 33"/>
                  <a:gd name="T5" fmla="*/ 10 h 26"/>
                  <a:gd name="T6" fmla="*/ 33 w 33"/>
                  <a:gd name="T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6">
                    <a:moveTo>
                      <a:pt x="33" y="10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0" y="19"/>
                      <a:pt x="2" y="10"/>
                    </a:cubicBezTo>
                    <a:cubicBezTo>
                      <a:pt x="3" y="0"/>
                      <a:pt x="33" y="10"/>
                      <a:pt x="33" y="1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88"/>
              <p:cNvSpPr>
                <a:spLocks/>
              </p:cNvSpPr>
              <p:nvPr/>
            </p:nvSpPr>
            <p:spPr bwMode="auto">
              <a:xfrm>
                <a:off x="6027197" y="2048817"/>
                <a:ext cx="14588" cy="49323"/>
              </a:xfrm>
              <a:custGeom>
                <a:avLst/>
                <a:gdLst>
                  <a:gd name="T0" fmla="*/ 4 w 9"/>
                  <a:gd name="T1" fmla="*/ 0 h 30"/>
                  <a:gd name="T2" fmla="*/ 6 w 9"/>
                  <a:gd name="T3" fmla="*/ 17 h 30"/>
                  <a:gd name="T4" fmla="*/ 0 w 9"/>
                  <a:gd name="T5" fmla="*/ 17 h 30"/>
                  <a:gd name="T6" fmla="*/ 4 w 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0">
                    <a:moveTo>
                      <a:pt x="4" y="0"/>
                    </a:moveTo>
                    <a:cubicBezTo>
                      <a:pt x="4" y="0"/>
                      <a:pt x="9" y="4"/>
                      <a:pt x="6" y="17"/>
                    </a:cubicBezTo>
                    <a:cubicBezTo>
                      <a:pt x="3" y="30"/>
                      <a:pt x="0" y="17"/>
                      <a:pt x="0" y="1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9"/>
              <p:cNvSpPr>
                <a:spLocks/>
              </p:cNvSpPr>
              <p:nvPr/>
            </p:nvSpPr>
            <p:spPr bwMode="auto">
              <a:xfrm>
                <a:off x="5847969" y="2122454"/>
                <a:ext cx="127822" cy="311914"/>
              </a:xfrm>
              <a:custGeom>
                <a:avLst/>
                <a:gdLst>
                  <a:gd name="T0" fmla="*/ 78 w 78"/>
                  <a:gd name="T1" fmla="*/ 28 h 190"/>
                  <a:gd name="T2" fmla="*/ 26 w 78"/>
                  <a:gd name="T3" fmla="*/ 0 h 190"/>
                  <a:gd name="T4" fmla="*/ 44 w 78"/>
                  <a:gd name="T5" fmla="*/ 190 h 190"/>
                  <a:gd name="T6" fmla="*/ 78 w 78"/>
                  <a:gd name="T7" fmla="*/ 2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90">
                    <a:moveTo>
                      <a:pt x="78" y="28"/>
                    </a:moveTo>
                    <a:cubicBezTo>
                      <a:pt x="78" y="28"/>
                      <a:pt x="51" y="21"/>
                      <a:pt x="26" y="0"/>
                    </a:cubicBezTo>
                    <a:cubicBezTo>
                      <a:pt x="26" y="0"/>
                      <a:pt x="0" y="137"/>
                      <a:pt x="44" y="190"/>
                    </a:cubicBezTo>
                    <a:cubicBezTo>
                      <a:pt x="44" y="190"/>
                      <a:pt x="33" y="121"/>
                      <a:pt x="78" y="28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0"/>
              <p:cNvSpPr>
                <a:spLocks/>
              </p:cNvSpPr>
              <p:nvPr/>
            </p:nvSpPr>
            <p:spPr bwMode="auto">
              <a:xfrm>
                <a:off x="5909101" y="2002968"/>
                <a:ext cx="118096" cy="165335"/>
              </a:xfrm>
              <a:custGeom>
                <a:avLst/>
                <a:gdLst>
                  <a:gd name="T0" fmla="*/ 54 w 72"/>
                  <a:gd name="T1" fmla="*/ 0 h 101"/>
                  <a:gd name="T2" fmla="*/ 0 w 72"/>
                  <a:gd name="T3" fmla="*/ 9 h 101"/>
                  <a:gd name="T4" fmla="*/ 41 w 72"/>
                  <a:gd name="T5" fmla="*/ 101 h 101"/>
                  <a:gd name="T6" fmla="*/ 54 w 72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1">
                    <a:moveTo>
                      <a:pt x="54" y="0"/>
                    </a:moveTo>
                    <a:cubicBezTo>
                      <a:pt x="54" y="0"/>
                      <a:pt x="26" y="18"/>
                      <a:pt x="0" y="9"/>
                    </a:cubicBezTo>
                    <a:cubicBezTo>
                      <a:pt x="0" y="9"/>
                      <a:pt x="23" y="79"/>
                      <a:pt x="41" y="101"/>
                    </a:cubicBezTo>
                    <a:cubicBezTo>
                      <a:pt x="41" y="101"/>
                      <a:pt x="72" y="46"/>
                      <a:pt x="54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91"/>
              <p:cNvSpPr>
                <a:spLocks/>
              </p:cNvSpPr>
              <p:nvPr/>
            </p:nvSpPr>
            <p:spPr bwMode="auto">
              <a:xfrm>
                <a:off x="5964676" y="1955035"/>
                <a:ext cx="95172" cy="103508"/>
              </a:xfrm>
              <a:custGeom>
                <a:avLst/>
                <a:gdLst>
                  <a:gd name="T0" fmla="*/ 4 w 58"/>
                  <a:gd name="T1" fmla="*/ 0 h 63"/>
                  <a:gd name="T2" fmla="*/ 32 w 58"/>
                  <a:gd name="T3" fmla="*/ 3 h 63"/>
                  <a:gd name="T4" fmla="*/ 58 w 58"/>
                  <a:gd name="T5" fmla="*/ 47 h 63"/>
                  <a:gd name="T6" fmla="*/ 21 w 58"/>
                  <a:gd name="T7" fmla="*/ 63 h 63"/>
                  <a:gd name="T8" fmla="*/ 4 w 58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3">
                    <a:moveTo>
                      <a:pt x="4" y="0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3"/>
                      <a:pt x="0" y="22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92"/>
              <p:cNvSpPr>
                <a:spLocks/>
              </p:cNvSpPr>
              <p:nvPr/>
            </p:nvSpPr>
            <p:spPr bwMode="auto">
              <a:xfrm>
                <a:off x="5738208" y="2514951"/>
                <a:ext cx="216742" cy="105592"/>
              </a:xfrm>
              <a:custGeom>
                <a:avLst/>
                <a:gdLst>
                  <a:gd name="T0" fmla="*/ 0 w 132"/>
                  <a:gd name="T1" fmla="*/ 64 h 64"/>
                  <a:gd name="T2" fmla="*/ 127 w 132"/>
                  <a:gd name="T3" fmla="*/ 19 h 64"/>
                  <a:gd name="T4" fmla="*/ 122 w 132"/>
                  <a:gd name="T5" fmla="*/ 9 h 64"/>
                  <a:gd name="T6" fmla="*/ 132 w 132"/>
                  <a:gd name="T7" fmla="*/ 12 h 64"/>
                  <a:gd name="T8" fmla="*/ 115 w 132"/>
                  <a:gd name="T9" fmla="*/ 0 h 64"/>
                  <a:gd name="T10" fmla="*/ 115 w 132"/>
                  <a:gd name="T11" fmla="*/ 18 h 64"/>
                  <a:gd name="T12" fmla="*/ 0 w 132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4">
                    <a:moveTo>
                      <a:pt x="0" y="64"/>
                    </a:moveTo>
                    <a:cubicBezTo>
                      <a:pt x="0" y="64"/>
                      <a:pt x="114" y="34"/>
                      <a:pt x="127" y="1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2"/>
                      <a:pt x="118" y="1"/>
                      <a:pt x="115" y="0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35" y="59"/>
                      <a:pt x="0" y="64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93"/>
              <p:cNvSpPr>
                <a:spLocks/>
              </p:cNvSpPr>
              <p:nvPr/>
            </p:nvSpPr>
            <p:spPr bwMode="auto">
              <a:xfrm>
                <a:off x="5736124" y="1991158"/>
                <a:ext cx="606460" cy="518930"/>
              </a:xfrm>
              <a:custGeom>
                <a:avLst/>
                <a:gdLst>
                  <a:gd name="T0" fmla="*/ 122 w 369"/>
                  <a:gd name="T1" fmla="*/ 7 h 316"/>
                  <a:gd name="T2" fmla="*/ 112 w 369"/>
                  <a:gd name="T3" fmla="*/ 190 h 316"/>
                  <a:gd name="T4" fmla="*/ 336 w 369"/>
                  <a:gd name="T5" fmla="*/ 159 h 316"/>
                  <a:gd name="T6" fmla="*/ 369 w 369"/>
                  <a:gd name="T7" fmla="*/ 188 h 316"/>
                  <a:gd name="T8" fmla="*/ 86 w 369"/>
                  <a:gd name="T9" fmla="*/ 235 h 316"/>
                  <a:gd name="T10" fmla="*/ 122 w 369"/>
                  <a:gd name="T11" fmla="*/ 7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9" h="316">
                    <a:moveTo>
                      <a:pt x="122" y="7"/>
                    </a:moveTo>
                    <a:cubicBezTo>
                      <a:pt x="143" y="12"/>
                      <a:pt x="70" y="113"/>
                      <a:pt x="112" y="190"/>
                    </a:cubicBezTo>
                    <a:cubicBezTo>
                      <a:pt x="148" y="256"/>
                      <a:pt x="255" y="204"/>
                      <a:pt x="336" y="159"/>
                    </a:cubicBezTo>
                    <a:cubicBezTo>
                      <a:pt x="336" y="159"/>
                      <a:pt x="350" y="183"/>
                      <a:pt x="369" y="188"/>
                    </a:cubicBezTo>
                    <a:cubicBezTo>
                      <a:pt x="369" y="188"/>
                      <a:pt x="159" y="316"/>
                      <a:pt x="86" y="235"/>
                    </a:cubicBezTo>
                    <a:cubicBezTo>
                      <a:pt x="0" y="140"/>
                      <a:pt x="86" y="0"/>
                      <a:pt x="122" y="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94"/>
              <p:cNvSpPr>
                <a:spLocks/>
              </p:cNvSpPr>
              <p:nvPr/>
            </p:nvSpPr>
            <p:spPr bwMode="auto">
              <a:xfrm>
                <a:off x="5706947" y="2023809"/>
                <a:ext cx="191733" cy="371656"/>
              </a:xfrm>
              <a:custGeom>
                <a:avLst/>
                <a:gdLst>
                  <a:gd name="T0" fmla="*/ 110 w 117"/>
                  <a:gd name="T1" fmla="*/ 0 h 226"/>
                  <a:gd name="T2" fmla="*/ 117 w 117"/>
                  <a:gd name="T3" fmla="*/ 226 h 226"/>
                  <a:gd name="T4" fmla="*/ 110 w 117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226">
                    <a:moveTo>
                      <a:pt x="110" y="0"/>
                    </a:moveTo>
                    <a:cubicBezTo>
                      <a:pt x="110" y="0"/>
                      <a:pt x="0" y="126"/>
                      <a:pt x="117" y="226"/>
                    </a:cubicBezTo>
                    <a:cubicBezTo>
                      <a:pt x="117" y="226"/>
                      <a:pt x="13" y="152"/>
                      <a:pt x="110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5"/>
              <p:cNvSpPr>
                <a:spLocks/>
              </p:cNvSpPr>
              <p:nvPr/>
            </p:nvSpPr>
            <p:spPr bwMode="auto">
              <a:xfrm>
                <a:off x="6281452" y="2140516"/>
                <a:ext cx="174366" cy="169503"/>
              </a:xfrm>
              <a:custGeom>
                <a:avLst/>
                <a:gdLst>
                  <a:gd name="T0" fmla="*/ 4 w 106"/>
                  <a:gd name="T1" fmla="*/ 68 h 103"/>
                  <a:gd name="T2" fmla="*/ 17 w 106"/>
                  <a:gd name="T3" fmla="*/ 8 h 103"/>
                  <a:gd name="T4" fmla="*/ 43 w 106"/>
                  <a:gd name="T5" fmla="*/ 10 h 103"/>
                  <a:gd name="T6" fmla="*/ 76 w 106"/>
                  <a:gd name="T7" fmla="*/ 20 h 103"/>
                  <a:gd name="T8" fmla="*/ 97 w 106"/>
                  <a:gd name="T9" fmla="*/ 59 h 103"/>
                  <a:gd name="T10" fmla="*/ 81 w 106"/>
                  <a:gd name="T11" fmla="*/ 56 h 103"/>
                  <a:gd name="T12" fmla="*/ 55 w 106"/>
                  <a:gd name="T13" fmla="*/ 49 h 103"/>
                  <a:gd name="T14" fmla="*/ 37 w 106"/>
                  <a:gd name="T15" fmla="*/ 97 h 103"/>
                  <a:gd name="T16" fmla="*/ 4 w 106"/>
                  <a:gd name="T17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03">
                    <a:moveTo>
                      <a:pt x="4" y="68"/>
                    </a:moveTo>
                    <a:cubicBezTo>
                      <a:pt x="4" y="68"/>
                      <a:pt x="0" y="19"/>
                      <a:pt x="17" y="8"/>
                    </a:cubicBezTo>
                    <a:cubicBezTo>
                      <a:pt x="17" y="8"/>
                      <a:pt x="33" y="0"/>
                      <a:pt x="43" y="10"/>
                    </a:cubicBezTo>
                    <a:cubicBezTo>
                      <a:pt x="43" y="10"/>
                      <a:pt x="72" y="3"/>
                      <a:pt x="76" y="20"/>
                    </a:cubicBezTo>
                    <a:cubicBezTo>
                      <a:pt x="76" y="20"/>
                      <a:pt x="106" y="27"/>
                      <a:pt x="97" y="59"/>
                    </a:cubicBezTo>
                    <a:cubicBezTo>
                      <a:pt x="97" y="59"/>
                      <a:pt x="88" y="67"/>
                      <a:pt x="81" y="56"/>
                    </a:cubicBezTo>
                    <a:cubicBezTo>
                      <a:pt x="75" y="45"/>
                      <a:pt x="59" y="31"/>
                      <a:pt x="55" y="49"/>
                    </a:cubicBezTo>
                    <a:cubicBezTo>
                      <a:pt x="52" y="67"/>
                      <a:pt x="61" y="91"/>
                      <a:pt x="37" y="97"/>
                    </a:cubicBezTo>
                    <a:cubicBezTo>
                      <a:pt x="13" y="103"/>
                      <a:pt x="4" y="82"/>
                      <a:pt x="4" y="68"/>
                    </a:cubicBezTo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96"/>
              <p:cNvSpPr>
                <a:spLocks/>
              </p:cNvSpPr>
              <p:nvPr/>
            </p:nvSpPr>
            <p:spPr bwMode="auto">
              <a:xfrm>
                <a:off x="6317576" y="2171776"/>
                <a:ext cx="106981" cy="106981"/>
              </a:xfrm>
              <a:custGeom>
                <a:avLst/>
                <a:gdLst>
                  <a:gd name="T0" fmla="*/ 64 w 65"/>
                  <a:gd name="T1" fmla="*/ 35 h 65"/>
                  <a:gd name="T2" fmla="*/ 30 w 65"/>
                  <a:gd name="T3" fmla="*/ 64 h 65"/>
                  <a:gd name="T4" fmla="*/ 1 w 65"/>
                  <a:gd name="T5" fmla="*/ 30 h 65"/>
                  <a:gd name="T6" fmla="*/ 35 w 65"/>
                  <a:gd name="T7" fmla="*/ 1 h 65"/>
                  <a:gd name="T8" fmla="*/ 64 w 65"/>
                  <a:gd name="T9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64" y="35"/>
                    </a:moveTo>
                    <a:cubicBezTo>
                      <a:pt x="62" y="52"/>
                      <a:pt x="47" y="65"/>
                      <a:pt x="30" y="64"/>
                    </a:cubicBezTo>
                    <a:cubicBezTo>
                      <a:pt x="13" y="62"/>
                      <a:pt x="0" y="47"/>
                      <a:pt x="1" y="30"/>
                    </a:cubicBezTo>
                    <a:cubicBezTo>
                      <a:pt x="2" y="13"/>
                      <a:pt x="17" y="0"/>
                      <a:pt x="35" y="1"/>
                    </a:cubicBezTo>
                    <a:cubicBezTo>
                      <a:pt x="52" y="2"/>
                      <a:pt x="65" y="17"/>
                      <a:pt x="64" y="35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97"/>
              <p:cNvSpPr>
                <a:spLocks/>
              </p:cNvSpPr>
              <p:nvPr/>
            </p:nvSpPr>
            <p:spPr bwMode="auto">
              <a:xfrm>
                <a:off x="6337721" y="2191922"/>
                <a:ext cx="67384" cy="67384"/>
              </a:xfrm>
              <a:custGeom>
                <a:avLst/>
                <a:gdLst>
                  <a:gd name="T0" fmla="*/ 40 w 41"/>
                  <a:gd name="T1" fmla="*/ 22 h 41"/>
                  <a:gd name="T2" fmla="*/ 19 w 41"/>
                  <a:gd name="T3" fmla="*/ 40 h 41"/>
                  <a:gd name="T4" fmla="*/ 1 w 41"/>
                  <a:gd name="T5" fmla="*/ 19 h 41"/>
                  <a:gd name="T6" fmla="*/ 22 w 41"/>
                  <a:gd name="T7" fmla="*/ 1 h 41"/>
                  <a:gd name="T8" fmla="*/ 40 w 41"/>
                  <a:gd name="T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40" y="22"/>
                    </a:moveTo>
                    <a:cubicBezTo>
                      <a:pt x="39" y="33"/>
                      <a:pt x="30" y="41"/>
                      <a:pt x="19" y="40"/>
                    </a:cubicBezTo>
                    <a:cubicBezTo>
                      <a:pt x="8" y="39"/>
                      <a:pt x="0" y="30"/>
                      <a:pt x="1" y="19"/>
                    </a:cubicBezTo>
                    <a:cubicBezTo>
                      <a:pt x="1" y="8"/>
                      <a:pt x="11" y="0"/>
                      <a:pt x="22" y="1"/>
                    </a:cubicBezTo>
                    <a:cubicBezTo>
                      <a:pt x="33" y="2"/>
                      <a:pt x="41" y="11"/>
                      <a:pt x="40" y="22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"/>
            <p:cNvGrpSpPr/>
            <p:nvPr/>
          </p:nvGrpSpPr>
          <p:grpSpPr>
            <a:xfrm>
              <a:off x="7358312" y="2496370"/>
              <a:ext cx="985063" cy="735671"/>
              <a:chOff x="4389825" y="2066879"/>
              <a:chExt cx="985063" cy="735671"/>
            </a:xfrm>
          </p:grpSpPr>
          <p:sp>
            <p:nvSpPr>
              <p:cNvPr id="12" name="Freeform 798"/>
              <p:cNvSpPr>
                <a:spLocks/>
              </p:cNvSpPr>
              <p:nvPr/>
            </p:nvSpPr>
            <p:spPr bwMode="auto">
              <a:xfrm>
                <a:off x="4942794" y="2147462"/>
                <a:ext cx="182702" cy="167419"/>
              </a:xfrm>
              <a:custGeom>
                <a:avLst/>
                <a:gdLst>
                  <a:gd name="T0" fmla="*/ 104 w 111"/>
                  <a:gd name="T1" fmla="*/ 57 h 102"/>
                  <a:gd name="T2" fmla="*/ 39 w 111"/>
                  <a:gd name="T3" fmla="*/ 6 h 102"/>
                  <a:gd name="T4" fmla="*/ 18 w 111"/>
                  <a:gd name="T5" fmla="*/ 8 h 102"/>
                  <a:gd name="T6" fmla="*/ 6 w 111"/>
                  <a:gd name="T7" fmla="*/ 23 h 102"/>
                  <a:gd name="T8" fmla="*/ 8 w 111"/>
                  <a:gd name="T9" fmla="*/ 45 h 102"/>
                  <a:gd name="T10" fmla="*/ 9 w 111"/>
                  <a:gd name="T11" fmla="*/ 46 h 102"/>
                  <a:gd name="T12" fmla="*/ 12 w 111"/>
                  <a:gd name="T13" fmla="*/ 38 h 102"/>
                  <a:gd name="T14" fmla="*/ 23 w 111"/>
                  <a:gd name="T15" fmla="*/ 24 h 102"/>
                  <a:gd name="T16" fmla="*/ 40 w 111"/>
                  <a:gd name="T17" fmla="*/ 21 h 102"/>
                  <a:gd name="T18" fmla="*/ 89 w 111"/>
                  <a:gd name="T19" fmla="*/ 59 h 102"/>
                  <a:gd name="T20" fmla="*/ 89 w 111"/>
                  <a:gd name="T21" fmla="*/ 77 h 102"/>
                  <a:gd name="T22" fmla="*/ 79 w 111"/>
                  <a:gd name="T23" fmla="*/ 91 h 102"/>
                  <a:gd name="T24" fmla="*/ 72 w 111"/>
                  <a:gd name="T25" fmla="*/ 96 h 102"/>
                  <a:gd name="T26" fmla="*/ 72 w 111"/>
                  <a:gd name="T27" fmla="*/ 96 h 102"/>
                  <a:gd name="T28" fmla="*/ 94 w 111"/>
                  <a:gd name="T29" fmla="*/ 94 h 102"/>
                  <a:gd name="T30" fmla="*/ 106 w 111"/>
                  <a:gd name="T31" fmla="*/ 79 h 102"/>
                  <a:gd name="T32" fmla="*/ 104 w 111"/>
                  <a:gd name="T33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02">
                    <a:moveTo>
                      <a:pt x="104" y="57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33" y="0"/>
                      <a:pt x="23" y="2"/>
                      <a:pt x="18" y="8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30"/>
                      <a:pt x="1" y="40"/>
                      <a:pt x="8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0" y="40"/>
                      <a:pt x="12" y="38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7" y="18"/>
                      <a:pt x="35" y="17"/>
                      <a:pt x="40" y="21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4" y="63"/>
                      <a:pt x="94" y="72"/>
                      <a:pt x="89" y="77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7" y="93"/>
                      <a:pt x="74" y="95"/>
                      <a:pt x="72" y="96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9" y="102"/>
                      <a:pt x="89" y="101"/>
                      <a:pt x="94" y="94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11" y="72"/>
                      <a:pt x="110" y="62"/>
                      <a:pt x="104" y="57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99"/>
              <p:cNvSpPr>
                <a:spLocks/>
              </p:cNvSpPr>
              <p:nvPr/>
            </p:nvSpPr>
            <p:spPr bwMode="auto">
              <a:xfrm>
                <a:off x="4931679" y="2139126"/>
                <a:ext cx="182007" cy="166030"/>
              </a:xfrm>
              <a:custGeom>
                <a:avLst/>
                <a:gdLst>
                  <a:gd name="T0" fmla="*/ 103 w 111"/>
                  <a:gd name="T1" fmla="*/ 56 h 101"/>
                  <a:gd name="T2" fmla="*/ 39 w 111"/>
                  <a:gd name="T3" fmla="*/ 5 h 101"/>
                  <a:gd name="T4" fmla="*/ 17 w 111"/>
                  <a:gd name="T5" fmla="*/ 7 h 101"/>
                  <a:gd name="T6" fmla="*/ 5 w 111"/>
                  <a:gd name="T7" fmla="*/ 23 h 101"/>
                  <a:gd name="T8" fmla="*/ 8 w 111"/>
                  <a:gd name="T9" fmla="*/ 44 h 101"/>
                  <a:gd name="T10" fmla="*/ 8 w 111"/>
                  <a:gd name="T11" fmla="*/ 45 h 101"/>
                  <a:gd name="T12" fmla="*/ 12 w 111"/>
                  <a:gd name="T13" fmla="*/ 37 h 101"/>
                  <a:gd name="T14" fmla="*/ 22 w 111"/>
                  <a:gd name="T15" fmla="*/ 24 h 101"/>
                  <a:gd name="T16" fmla="*/ 40 w 111"/>
                  <a:gd name="T17" fmla="*/ 20 h 101"/>
                  <a:gd name="T18" fmla="*/ 88 w 111"/>
                  <a:gd name="T19" fmla="*/ 59 h 101"/>
                  <a:gd name="T20" fmla="*/ 89 w 111"/>
                  <a:gd name="T21" fmla="*/ 77 h 101"/>
                  <a:gd name="T22" fmla="*/ 78 w 111"/>
                  <a:gd name="T23" fmla="*/ 90 h 101"/>
                  <a:gd name="T24" fmla="*/ 71 w 111"/>
                  <a:gd name="T25" fmla="*/ 95 h 101"/>
                  <a:gd name="T26" fmla="*/ 72 w 111"/>
                  <a:gd name="T27" fmla="*/ 96 h 101"/>
                  <a:gd name="T28" fmla="*/ 94 w 111"/>
                  <a:gd name="T29" fmla="*/ 93 h 101"/>
                  <a:gd name="T30" fmla="*/ 106 w 111"/>
                  <a:gd name="T31" fmla="*/ 78 h 101"/>
                  <a:gd name="T32" fmla="*/ 103 w 111"/>
                  <a:gd name="T33" fmla="*/ 5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01">
                    <a:moveTo>
                      <a:pt x="103" y="56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2" y="0"/>
                      <a:pt x="23" y="1"/>
                      <a:pt x="17" y="7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0" y="29"/>
                      <a:pt x="1" y="39"/>
                      <a:pt x="8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9" y="42"/>
                      <a:pt x="10" y="39"/>
                      <a:pt x="12" y="37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7" y="18"/>
                      <a:pt x="35" y="16"/>
                      <a:pt x="40" y="20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93" y="63"/>
                      <a:pt x="94" y="71"/>
                      <a:pt x="89" y="77"/>
                    </a:cubicBezTo>
                    <a:cubicBezTo>
                      <a:pt x="78" y="90"/>
                      <a:pt x="78" y="90"/>
                      <a:pt x="78" y="90"/>
                    </a:cubicBezTo>
                    <a:cubicBezTo>
                      <a:pt x="76" y="93"/>
                      <a:pt x="74" y="94"/>
                      <a:pt x="71" y="95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9" y="101"/>
                      <a:pt x="88" y="100"/>
                      <a:pt x="94" y="93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11" y="71"/>
                      <a:pt x="110" y="61"/>
                      <a:pt x="103" y="5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00"/>
              <p:cNvSpPr>
                <a:spLocks/>
              </p:cNvSpPr>
              <p:nvPr/>
            </p:nvSpPr>
            <p:spPr bwMode="auto">
              <a:xfrm>
                <a:off x="4563496" y="2101613"/>
                <a:ext cx="724556" cy="700937"/>
              </a:xfrm>
              <a:custGeom>
                <a:avLst/>
                <a:gdLst>
                  <a:gd name="T0" fmla="*/ 286 w 441"/>
                  <a:gd name="T1" fmla="*/ 419 h 427"/>
                  <a:gd name="T2" fmla="*/ 264 w 441"/>
                  <a:gd name="T3" fmla="*/ 422 h 427"/>
                  <a:gd name="T4" fmla="*/ 8 w 441"/>
                  <a:gd name="T5" fmla="*/ 219 h 427"/>
                  <a:gd name="T6" fmla="*/ 6 w 441"/>
                  <a:gd name="T7" fmla="*/ 197 h 427"/>
                  <a:gd name="T8" fmla="*/ 156 w 441"/>
                  <a:gd name="T9" fmla="*/ 8 h 427"/>
                  <a:gd name="T10" fmla="*/ 178 w 441"/>
                  <a:gd name="T11" fmla="*/ 5 h 427"/>
                  <a:gd name="T12" fmla="*/ 434 w 441"/>
                  <a:gd name="T13" fmla="*/ 208 h 427"/>
                  <a:gd name="T14" fmla="*/ 436 w 441"/>
                  <a:gd name="T15" fmla="*/ 230 h 427"/>
                  <a:gd name="T16" fmla="*/ 286 w 441"/>
                  <a:gd name="T17" fmla="*/ 41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427">
                    <a:moveTo>
                      <a:pt x="286" y="419"/>
                    </a:moveTo>
                    <a:cubicBezTo>
                      <a:pt x="280" y="426"/>
                      <a:pt x="270" y="427"/>
                      <a:pt x="264" y="422"/>
                    </a:cubicBezTo>
                    <a:cubicBezTo>
                      <a:pt x="8" y="219"/>
                      <a:pt x="8" y="219"/>
                      <a:pt x="8" y="219"/>
                    </a:cubicBezTo>
                    <a:cubicBezTo>
                      <a:pt x="2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8" y="5"/>
                    </a:cubicBezTo>
                    <a:cubicBezTo>
                      <a:pt x="434" y="208"/>
                      <a:pt x="434" y="208"/>
                      <a:pt x="434" y="208"/>
                    </a:cubicBezTo>
                    <a:cubicBezTo>
                      <a:pt x="440" y="214"/>
                      <a:pt x="441" y="223"/>
                      <a:pt x="436" y="230"/>
                    </a:cubicBezTo>
                    <a:lnTo>
                      <a:pt x="286" y="419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1"/>
              <p:cNvSpPr>
                <a:spLocks/>
              </p:cNvSpPr>
              <p:nvPr/>
            </p:nvSpPr>
            <p:spPr bwMode="auto">
              <a:xfrm>
                <a:off x="4563496" y="2101613"/>
                <a:ext cx="694685" cy="676623"/>
              </a:xfrm>
              <a:custGeom>
                <a:avLst/>
                <a:gdLst>
                  <a:gd name="T0" fmla="*/ 267 w 423"/>
                  <a:gd name="T1" fmla="*/ 404 h 412"/>
                  <a:gd name="T2" fmla="*/ 246 w 423"/>
                  <a:gd name="T3" fmla="*/ 407 h 412"/>
                  <a:gd name="T4" fmla="*/ 8 w 423"/>
                  <a:gd name="T5" fmla="*/ 218 h 412"/>
                  <a:gd name="T6" fmla="*/ 6 w 423"/>
                  <a:gd name="T7" fmla="*/ 197 h 412"/>
                  <a:gd name="T8" fmla="*/ 156 w 423"/>
                  <a:gd name="T9" fmla="*/ 8 h 412"/>
                  <a:gd name="T10" fmla="*/ 177 w 423"/>
                  <a:gd name="T11" fmla="*/ 5 h 412"/>
                  <a:gd name="T12" fmla="*/ 415 w 423"/>
                  <a:gd name="T13" fmla="*/ 194 h 412"/>
                  <a:gd name="T14" fmla="*/ 417 w 423"/>
                  <a:gd name="T15" fmla="*/ 215 h 412"/>
                  <a:gd name="T16" fmla="*/ 267 w 423"/>
                  <a:gd name="T17" fmla="*/ 4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412">
                    <a:moveTo>
                      <a:pt x="267" y="404"/>
                    </a:moveTo>
                    <a:cubicBezTo>
                      <a:pt x="261" y="411"/>
                      <a:pt x="252" y="412"/>
                      <a:pt x="246" y="407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1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7" y="5"/>
                    </a:cubicBezTo>
                    <a:cubicBezTo>
                      <a:pt x="415" y="194"/>
                      <a:pt x="415" y="194"/>
                      <a:pt x="415" y="194"/>
                    </a:cubicBezTo>
                    <a:cubicBezTo>
                      <a:pt x="422" y="199"/>
                      <a:pt x="423" y="209"/>
                      <a:pt x="417" y="215"/>
                    </a:cubicBezTo>
                    <a:lnTo>
                      <a:pt x="267" y="40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02"/>
              <p:cNvSpPr>
                <a:spLocks/>
              </p:cNvSpPr>
              <p:nvPr/>
            </p:nvSpPr>
            <p:spPr bwMode="auto">
              <a:xfrm>
                <a:off x="4563496" y="2101613"/>
                <a:ext cx="694685" cy="676623"/>
              </a:xfrm>
              <a:custGeom>
                <a:avLst/>
                <a:gdLst>
                  <a:gd name="T0" fmla="*/ 267 w 423"/>
                  <a:gd name="T1" fmla="*/ 404 h 412"/>
                  <a:gd name="T2" fmla="*/ 246 w 423"/>
                  <a:gd name="T3" fmla="*/ 407 h 412"/>
                  <a:gd name="T4" fmla="*/ 8 w 423"/>
                  <a:gd name="T5" fmla="*/ 218 h 412"/>
                  <a:gd name="T6" fmla="*/ 6 w 423"/>
                  <a:gd name="T7" fmla="*/ 197 h 412"/>
                  <a:gd name="T8" fmla="*/ 156 w 423"/>
                  <a:gd name="T9" fmla="*/ 8 h 412"/>
                  <a:gd name="T10" fmla="*/ 177 w 423"/>
                  <a:gd name="T11" fmla="*/ 5 h 412"/>
                  <a:gd name="T12" fmla="*/ 415 w 423"/>
                  <a:gd name="T13" fmla="*/ 194 h 412"/>
                  <a:gd name="T14" fmla="*/ 417 w 423"/>
                  <a:gd name="T15" fmla="*/ 215 h 412"/>
                  <a:gd name="T16" fmla="*/ 267 w 423"/>
                  <a:gd name="T17" fmla="*/ 4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412">
                    <a:moveTo>
                      <a:pt x="267" y="404"/>
                    </a:moveTo>
                    <a:cubicBezTo>
                      <a:pt x="261" y="411"/>
                      <a:pt x="252" y="412"/>
                      <a:pt x="246" y="407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1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7" y="5"/>
                    </a:cubicBezTo>
                    <a:cubicBezTo>
                      <a:pt x="415" y="194"/>
                      <a:pt x="415" y="194"/>
                      <a:pt x="415" y="194"/>
                    </a:cubicBezTo>
                    <a:cubicBezTo>
                      <a:pt x="422" y="199"/>
                      <a:pt x="423" y="209"/>
                      <a:pt x="417" y="215"/>
                    </a:cubicBezTo>
                    <a:lnTo>
                      <a:pt x="267" y="404"/>
                    </a:lnTo>
                    <a:close/>
                  </a:path>
                </a:pathLst>
              </a:custGeom>
              <a:noFill/>
              <a:ln w="14288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03"/>
              <p:cNvSpPr>
                <a:spLocks/>
              </p:cNvSpPr>
              <p:nvPr/>
            </p:nvSpPr>
            <p:spPr bwMode="auto">
              <a:xfrm>
                <a:off x="4521120" y="2066879"/>
                <a:ext cx="698158" cy="681486"/>
              </a:xfrm>
              <a:custGeom>
                <a:avLst/>
                <a:gdLst>
                  <a:gd name="T0" fmla="*/ 269 w 425"/>
                  <a:gd name="T1" fmla="*/ 406 h 415"/>
                  <a:gd name="T2" fmla="*/ 248 w 425"/>
                  <a:gd name="T3" fmla="*/ 409 h 415"/>
                  <a:gd name="T4" fmla="*/ 8 w 425"/>
                  <a:gd name="T5" fmla="*/ 218 h 415"/>
                  <a:gd name="T6" fmla="*/ 6 w 425"/>
                  <a:gd name="T7" fmla="*/ 197 h 415"/>
                  <a:gd name="T8" fmla="*/ 156 w 425"/>
                  <a:gd name="T9" fmla="*/ 8 h 415"/>
                  <a:gd name="T10" fmla="*/ 177 w 425"/>
                  <a:gd name="T11" fmla="*/ 5 h 415"/>
                  <a:gd name="T12" fmla="*/ 418 w 425"/>
                  <a:gd name="T13" fmla="*/ 196 h 415"/>
                  <a:gd name="T14" fmla="*/ 419 w 425"/>
                  <a:gd name="T15" fmla="*/ 217 h 415"/>
                  <a:gd name="T16" fmla="*/ 269 w 425"/>
                  <a:gd name="T17" fmla="*/ 40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15">
                    <a:moveTo>
                      <a:pt x="269" y="406"/>
                    </a:moveTo>
                    <a:cubicBezTo>
                      <a:pt x="264" y="413"/>
                      <a:pt x="254" y="415"/>
                      <a:pt x="248" y="409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1" y="213"/>
                      <a:pt x="0" y="204"/>
                      <a:pt x="6" y="19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62" y="1"/>
                      <a:pt x="171" y="0"/>
                      <a:pt x="177" y="5"/>
                    </a:cubicBezTo>
                    <a:cubicBezTo>
                      <a:pt x="418" y="196"/>
                      <a:pt x="418" y="196"/>
                      <a:pt x="418" y="196"/>
                    </a:cubicBezTo>
                    <a:cubicBezTo>
                      <a:pt x="424" y="201"/>
                      <a:pt x="425" y="211"/>
                      <a:pt x="419" y="217"/>
                    </a:cubicBezTo>
                    <a:lnTo>
                      <a:pt x="269" y="40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4"/>
              <p:cNvSpPr>
                <a:spLocks/>
              </p:cNvSpPr>
              <p:nvPr/>
            </p:nvSpPr>
            <p:spPr bwMode="auto">
              <a:xfrm>
                <a:off x="4553770" y="2099529"/>
                <a:ext cx="617575" cy="602986"/>
              </a:xfrm>
              <a:custGeom>
                <a:avLst/>
                <a:gdLst>
                  <a:gd name="T0" fmla="*/ 237 w 376"/>
                  <a:gd name="T1" fmla="*/ 360 h 367"/>
                  <a:gd name="T2" fmla="*/ 218 w 376"/>
                  <a:gd name="T3" fmla="*/ 363 h 367"/>
                  <a:gd name="T4" fmla="*/ 6 w 376"/>
                  <a:gd name="T5" fmla="*/ 194 h 367"/>
                  <a:gd name="T6" fmla="*/ 5 w 376"/>
                  <a:gd name="T7" fmla="*/ 175 h 367"/>
                  <a:gd name="T8" fmla="*/ 139 w 376"/>
                  <a:gd name="T9" fmla="*/ 7 h 367"/>
                  <a:gd name="T10" fmla="*/ 158 w 376"/>
                  <a:gd name="T11" fmla="*/ 4 h 367"/>
                  <a:gd name="T12" fmla="*/ 369 w 376"/>
                  <a:gd name="T13" fmla="*/ 172 h 367"/>
                  <a:gd name="T14" fmla="*/ 371 w 376"/>
                  <a:gd name="T15" fmla="*/ 191 h 367"/>
                  <a:gd name="T16" fmla="*/ 237 w 376"/>
                  <a:gd name="T17" fmla="*/ 36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367">
                    <a:moveTo>
                      <a:pt x="237" y="360"/>
                    </a:moveTo>
                    <a:cubicBezTo>
                      <a:pt x="232" y="366"/>
                      <a:pt x="223" y="367"/>
                      <a:pt x="218" y="363"/>
                    </a:cubicBezTo>
                    <a:cubicBezTo>
                      <a:pt x="6" y="194"/>
                      <a:pt x="6" y="194"/>
                      <a:pt x="6" y="194"/>
                    </a:cubicBezTo>
                    <a:cubicBezTo>
                      <a:pt x="1" y="190"/>
                      <a:pt x="0" y="181"/>
                      <a:pt x="5" y="175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44" y="1"/>
                      <a:pt x="152" y="0"/>
                      <a:pt x="158" y="4"/>
                    </a:cubicBezTo>
                    <a:cubicBezTo>
                      <a:pt x="369" y="172"/>
                      <a:pt x="369" y="172"/>
                      <a:pt x="369" y="172"/>
                    </a:cubicBezTo>
                    <a:cubicBezTo>
                      <a:pt x="375" y="177"/>
                      <a:pt x="376" y="185"/>
                      <a:pt x="371" y="191"/>
                    </a:cubicBezTo>
                    <a:lnTo>
                      <a:pt x="237" y="36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05"/>
              <p:cNvSpPr>
                <a:spLocks/>
              </p:cNvSpPr>
              <p:nvPr/>
            </p:nvSpPr>
            <p:spPr bwMode="auto">
              <a:xfrm>
                <a:off x="5296389" y="2401717"/>
                <a:ext cx="42376" cy="72247"/>
              </a:xfrm>
              <a:custGeom>
                <a:avLst/>
                <a:gdLst>
                  <a:gd name="T0" fmla="*/ 6 w 26"/>
                  <a:gd name="T1" fmla="*/ 16 h 44"/>
                  <a:gd name="T2" fmla="*/ 11 w 26"/>
                  <a:gd name="T3" fmla="*/ 34 h 44"/>
                  <a:gd name="T4" fmla="*/ 26 w 26"/>
                  <a:gd name="T5" fmla="*/ 34 h 44"/>
                  <a:gd name="T6" fmla="*/ 18 w 26"/>
                  <a:gd name="T7" fmla="*/ 8 h 44"/>
                  <a:gd name="T8" fmla="*/ 6 w 26"/>
                  <a:gd name="T9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4">
                    <a:moveTo>
                      <a:pt x="6" y="16"/>
                    </a:moveTo>
                    <a:cubicBezTo>
                      <a:pt x="9" y="21"/>
                      <a:pt x="10" y="27"/>
                      <a:pt x="11" y="34"/>
                    </a:cubicBezTo>
                    <a:cubicBezTo>
                      <a:pt x="11" y="44"/>
                      <a:pt x="26" y="44"/>
                      <a:pt x="26" y="34"/>
                    </a:cubicBezTo>
                    <a:cubicBezTo>
                      <a:pt x="25" y="25"/>
                      <a:pt x="23" y="16"/>
                      <a:pt x="18" y="8"/>
                    </a:cubicBezTo>
                    <a:cubicBezTo>
                      <a:pt x="13" y="0"/>
                      <a:pt x="0" y="7"/>
                      <a:pt x="6" y="1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06"/>
              <p:cNvSpPr>
                <a:spLocks/>
              </p:cNvSpPr>
              <p:nvPr/>
            </p:nvSpPr>
            <p:spPr bwMode="auto">
              <a:xfrm>
                <a:off x="5342238" y="2403801"/>
                <a:ext cx="32650" cy="60438"/>
              </a:xfrm>
              <a:custGeom>
                <a:avLst/>
                <a:gdLst>
                  <a:gd name="T0" fmla="*/ 3 w 20"/>
                  <a:gd name="T1" fmla="*/ 13 h 37"/>
                  <a:gd name="T2" fmla="*/ 5 w 20"/>
                  <a:gd name="T3" fmla="*/ 27 h 37"/>
                  <a:gd name="T4" fmla="*/ 20 w 20"/>
                  <a:gd name="T5" fmla="*/ 27 h 37"/>
                  <a:gd name="T6" fmla="*/ 17 w 20"/>
                  <a:gd name="T7" fmla="*/ 9 h 37"/>
                  <a:gd name="T8" fmla="*/ 3 w 20"/>
                  <a:gd name="T9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7">
                    <a:moveTo>
                      <a:pt x="3" y="13"/>
                    </a:moveTo>
                    <a:cubicBezTo>
                      <a:pt x="4" y="17"/>
                      <a:pt x="4" y="22"/>
                      <a:pt x="5" y="27"/>
                    </a:cubicBezTo>
                    <a:cubicBezTo>
                      <a:pt x="5" y="37"/>
                      <a:pt x="20" y="37"/>
                      <a:pt x="20" y="27"/>
                    </a:cubicBezTo>
                    <a:cubicBezTo>
                      <a:pt x="19" y="21"/>
                      <a:pt x="19" y="15"/>
                      <a:pt x="17" y="9"/>
                    </a:cubicBezTo>
                    <a:cubicBezTo>
                      <a:pt x="14" y="0"/>
                      <a:pt x="0" y="4"/>
                      <a:pt x="3" y="1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07"/>
              <p:cNvSpPr>
                <a:spLocks/>
              </p:cNvSpPr>
              <p:nvPr/>
            </p:nvSpPr>
            <p:spPr bwMode="auto">
              <a:xfrm>
                <a:off x="4430811" y="2354479"/>
                <a:ext cx="42376" cy="100035"/>
              </a:xfrm>
              <a:custGeom>
                <a:avLst/>
                <a:gdLst>
                  <a:gd name="T0" fmla="*/ 7 w 26"/>
                  <a:gd name="T1" fmla="*/ 9 h 61"/>
                  <a:gd name="T2" fmla="*/ 9 w 26"/>
                  <a:gd name="T3" fmla="*/ 53 h 61"/>
                  <a:gd name="T4" fmla="*/ 21 w 26"/>
                  <a:gd name="T5" fmla="*/ 45 h 61"/>
                  <a:gd name="T6" fmla="*/ 19 w 26"/>
                  <a:gd name="T7" fmla="*/ 17 h 61"/>
                  <a:gd name="T8" fmla="*/ 7 w 26"/>
                  <a:gd name="T9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1">
                    <a:moveTo>
                      <a:pt x="7" y="9"/>
                    </a:moveTo>
                    <a:cubicBezTo>
                      <a:pt x="0" y="24"/>
                      <a:pt x="2" y="38"/>
                      <a:pt x="9" y="53"/>
                    </a:cubicBezTo>
                    <a:cubicBezTo>
                      <a:pt x="13" y="61"/>
                      <a:pt x="26" y="54"/>
                      <a:pt x="21" y="45"/>
                    </a:cubicBezTo>
                    <a:cubicBezTo>
                      <a:pt x="17" y="36"/>
                      <a:pt x="15" y="26"/>
                      <a:pt x="19" y="17"/>
                    </a:cubicBezTo>
                    <a:cubicBezTo>
                      <a:pt x="23" y="8"/>
                      <a:pt x="11" y="0"/>
                      <a:pt x="7" y="9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08"/>
              <p:cNvSpPr>
                <a:spLocks/>
              </p:cNvSpPr>
              <p:nvPr/>
            </p:nvSpPr>
            <p:spPr bwMode="auto">
              <a:xfrm>
                <a:off x="4389825" y="2365594"/>
                <a:ext cx="31261" cy="80583"/>
              </a:xfrm>
              <a:custGeom>
                <a:avLst/>
                <a:gdLst>
                  <a:gd name="T0" fmla="*/ 1 w 19"/>
                  <a:gd name="T1" fmla="*/ 10 h 49"/>
                  <a:gd name="T2" fmla="*/ 3 w 19"/>
                  <a:gd name="T3" fmla="*/ 40 h 49"/>
                  <a:gd name="T4" fmla="*/ 17 w 19"/>
                  <a:gd name="T5" fmla="*/ 36 h 49"/>
                  <a:gd name="T6" fmla="*/ 16 w 19"/>
                  <a:gd name="T7" fmla="*/ 10 h 49"/>
                  <a:gd name="T8" fmla="*/ 1 w 19"/>
                  <a:gd name="T9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9">
                    <a:moveTo>
                      <a:pt x="1" y="10"/>
                    </a:moveTo>
                    <a:cubicBezTo>
                      <a:pt x="1" y="20"/>
                      <a:pt x="1" y="30"/>
                      <a:pt x="3" y="40"/>
                    </a:cubicBezTo>
                    <a:cubicBezTo>
                      <a:pt x="5" y="49"/>
                      <a:pt x="19" y="45"/>
                      <a:pt x="17" y="36"/>
                    </a:cubicBezTo>
                    <a:cubicBezTo>
                      <a:pt x="16" y="27"/>
                      <a:pt x="16" y="19"/>
                      <a:pt x="16" y="10"/>
                    </a:cubicBezTo>
                    <a:cubicBezTo>
                      <a:pt x="15" y="0"/>
                      <a:pt x="0" y="0"/>
                      <a:pt x="1" y="1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988409" y="380963"/>
            <a:ext cx="10402514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Example </a:t>
            </a: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Keyword Sheet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742461" y="1598894"/>
          <a:ext cx="10707078" cy="478692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46385"/>
                <a:gridCol w="1123462"/>
                <a:gridCol w="840154"/>
                <a:gridCol w="1221154"/>
                <a:gridCol w="1015999"/>
                <a:gridCol w="1035539"/>
                <a:gridCol w="976923"/>
                <a:gridCol w="2647462"/>
              </a:tblGrid>
              <a:tr h="79782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Keyword Phrase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Search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Traffic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PPC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Relevance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Score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Focused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Existing 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New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Content Type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Content URL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79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550,000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$4.20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mywebsite.com/erp</a:t>
                      </a:r>
                      <a:r>
                        <a:rPr lang="en-US" sz="1400" dirty="0" smtClean="0"/>
                        <a:t>-software/</a:t>
                      </a:r>
                      <a:endParaRPr lang="en-US" sz="1400" dirty="0"/>
                    </a:p>
                  </a:txBody>
                  <a:tcPr anchor="ctr"/>
                </a:tc>
              </a:tr>
              <a:tr h="79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ERP Software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49,500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$10.84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Existing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79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ERP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60,500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$7.98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79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ERP </a:t>
                      </a:r>
                      <a:r>
                        <a:rPr lang="en-US" sz="1400" dirty="0" err="1" smtClean="0"/>
                        <a:t>Softwares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$6.20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79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ERP for</a:t>
                      </a:r>
                      <a:r>
                        <a:rPr lang="en-US" sz="1400" baseline="0" dirty="0" smtClean="0"/>
                        <a:t> Small Business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$15.76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mywebsite.com/blog/erp</a:t>
                      </a:r>
                      <a:r>
                        <a:rPr lang="en-US" sz="1400" dirty="0" smtClean="0"/>
                        <a:t>-for-small-business/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1052" y="2194608"/>
            <a:ext cx="10729935" cy="2400657"/>
          </a:xfrm>
          <a:prstGeom prst="rect">
            <a:avLst/>
          </a:prstGeom>
          <a:solidFill>
            <a:schemeClr val="accent2"/>
          </a:solidFill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Find Your Sweet Spot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and Master it Like No Other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846" y="1938740"/>
            <a:ext cx="575407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RULE #5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20901" y="2203667"/>
            <a:ext cx="5756931" cy="1134990"/>
            <a:chOff x="7741630" y="2040553"/>
            <a:chExt cx="3626117" cy="1134990"/>
          </a:xfrm>
        </p:grpSpPr>
        <p:sp>
          <p:nvSpPr>
            <p:cNvPr id="76" name="TextBox 75"/>
            <p:cNvSpPr txBox="1"/>
            <p:nvPr/>
          </p:nvSpPr>
          <p:spPr>
            <a:xfrm>
              <a:off x="7744836" y="2040553"/>
              <a:ext cx="2150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Plan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41630" y="2314795"/>
              <a:ext cx="3626117" cy="86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Brainstorming keywords forces you to take a step back and plan your SEO strategy. If you stop yourself from jumping ahead into content writing, you’ll find greater success with SEO.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20901" y="3514662"/>
            <a:ext cx="5756931" cy="1134990"/>
            <a:chOff x="7741630" y="3098778"/>
            <a:chExt cx="3626117" cy="1134990"/>
          </a:xfrm>
        </p:grpSpPr>
        <p:sp>
          <p:nvSpPr>
            <p:cNvPr id="81" name="TextBox 80"/>
            <p:cNvSpPr txBox="1"/>
            <p:nvPr/>
          </p:nvSpPr>
          <p:spPr>
            <a:xfrm>
              <a:off x="7744836" y="3098778"/>
              <a:ext cx="2916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Research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741630" y="3373020"/>
              <a:ext cx="3626117" cy="86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Researching keyword volumes, scoring keywords, and assigning content provides a structured method for content creation. When you use data it will help illustrate real opportunities for winning in organic search.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20901" y="4795812"/>
            <a:ext cx="5756931" cy="1134990"/>
            <a:chOff x="7741630" y="4154544"/>
            <a:chExt cx="3626117" cy="1134990"/>
          </a:xfrm>
        </p:grpSpPr>
        <p:sp>
          <p:nvSpPr>
            <p:cNvPr id="85" name="TextBox 84"/>
            <p:cNvSpPr txBox="1"/>
            <p:nvPr/>
          </p:nvSpPr>
          <p:spPr>
            <a:xfrm>
              <a:off x="7744836" y="4154544"/>
              <a:ext cx="2839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Focus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41630" y="4428786"/>
              <a:ext cx="3626117" cy="86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Mapping your future website to desired keywords and doing so based on existing content, market conditions, and known data will help you stay focused on the content that really matters.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94234" y="477918"/>
            <a:ext cx="10975859" cy="729679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Success Through</a:t>
            </a: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 Data</a:t>
            </a:r>
            <a:endParaRPr lang="id-ID" sz="5400" b="1" dirty="0">
              <a:solidFill>
                <a:schemeClr val="accent2"/>
              </a:solidFill>
              <a:latin typeface="+mj-lt"/>
              <a:cs typeface="Lato Regular"/>
            </a:endParaRPr>
          </a:p>
        </p:txBody>
      </p:sp>
      <p:grpSp>
        <p:nvGrpSpPr>
          <p:cNvPr id="224" name="Group 223"/>
          <p:cNvGrpSpPr/>
          <p:nvPr/>
        </p:nvGrpSpPr>
        <p:grpSpPr>
          <a:xfrm rot="1016215">
            <a:off x="1208199" y="2163946"/>
            <a:ext cx="3855455" cy="3857608"/>
            <a:chOff x="4676776" y="2278062"/>
            <a:chExt cx="2843213" cy="2844801"/>
          </a:xfrm>
        </p:grpSpPr>
        <p:sp>
          <p:nvSpPr>
            <p:cNvPr id="225" name="Freeform 20"/>
            <p:cNvSpPr>
              <a:spLocks/>
            </p:cNvSpPr>
            <p:nvPr/>
          </p:nvSpPr>
          <p:spPr bwMode="auto">
            <a:xfrm>
              <a:off x="4902201" y="3098800"/>
              <a:ext cx="1370013" cy="1192213"/>
            </a:xfrm>
            <a:custGeom>
              <a:avLst/>
              <a:gdLst>
                <a:gd name="T0" fmla="*/ 648 w 863"/>
                <a:gd name="T1" fmla="*/ 751 h 751"/>
                <a:gd name="T2" fmla="*/ 216 w 863"/>
                <a:gd name="T3" fmla="*/ 751 h 751"/>
                <a:gd name="T4" fmla="*/ 0 w 863"/>
                <a:gd name="T5" fmla="*/ 376 h 751"/>
                <a:gd name="T6" fmla="*/ 216 w 863"/>
                <a:gd name="T7" fmla="*/ 0 h 751"/>
                <a:gd name="T8" fmla="*/ 648 w 863"/>
                <a:gd name="T9" fmla="*/ 0 h 751"/>
                <a:gd name="T10" fmla="*/ 863 w 863"/>
                <a:gd name="T11" fmla="*/ 376 h 751"/>
                <a:gd name="T12" fmla="*/ 648 w 863"/>
                <a:gd name="T1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1">
                  <a:moveTo>
                    <a:pt x="648" y="751"/>
                  </a:moveTo>
                  <a:lnTo>
                    <a:pt x="216" y="751"/>
                  </a:lnTo>
                  <a:lnTo>
                    <a:pt x="0" y="376"/>
                  </a:lnTo>
                  <a:lnTo>
                    <a:pt x="216" y="0"/>
                  </a:lnTo>
                  <a:lnTo>
                    <a:pt x="648" y="0"/>
                  </a:lnTo>
                  <a:lnTo>
                    <a:pt x="863" y="376"/>
                  </a:lnTo>
                  <a:lnTo>
                    <a:pt x="648" y="751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21"/>
            <p:cNvSpPr>
              <a:spLocks/>
            </p:cNvSpPr>
            <p:nvPr/>
          </p:nvSpPr>
          <p:spPr bwMode="auto">
            <a:xfrm>
              <a:off x="5930901" y="3706812"/>
              <a:ext cx="1370013" cy="1190625"/>
            </a:xfrm>
            <a:custGeom>
              <a:avLst/>
              <a:gdLst>
                <a:gd name="T0" fmla="*/ 647 w 863"/>
                <a:gd name="T1" fmla="*/ 750 h 750"/>
                <a:gd name="T2" fmla="*/ 215 w 863"/>
                <a:gd name="T3" fmla="*/ 750 h 750"/>
                <a:gd name="T4" fmla="*/ 0 w 863"/>
                <a:gd name="T5" fmla="*/ 375 h 750"/>
                <a:gd name="T6" fmla="*/ 215 w 863"/>
                <a:gd name="T7" fmla="*/ 0 h 750"/>
                <a:gd name="T8" fmla="*/ 647 w 863"/>
                <a:gd name="T9" fmla="*/ 0 h 750"/>
                <a:gd name="T10" fmla="*/ 863 w 863"/>
                <a:gd name="T11" fmla="*/ 375 h 750"/>
                <a:gd name="T12" fmla="*/ 647 w 863"/>
                <a:gd name="T1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0">
                  <a:moveTo>
                    <a:pt x="647" y="750"/>
                  </a:moveTo>
                  <a:lnTo>
                    <a:pt x="215" y="750"/>
                  </a:lnTo>
                  <a:lnTo>
                    <a:pt x="0" y="375"/>
                  </a:lnTo>
                  <a:lnTo>
                    <a:pt x="215" y="0"/>
                  </a:lnTo>
                  <a:lnTo>
                    <a:pt x="647" y="0"/>
                  </a:lnTo>
                  <a:lnTo>
                    <a:pt x="863" y="375"/>
                  </a:lnTo>
                  <a:lnTo>
                    <a:pt x="647" y="750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Line 22"/>
            <p:cNvSpPr>
              <a:spLocks noChangeShapeType="1"/>
            </p:cNvSpPr>
            <p:nvPr/>
          </p:nvSpPr>
          <p:spPr bwMode="auto">
            <a:xfrm flipV="1">
              <a:off x="5930901" y="2509837"/>
              <a:ext cx="330200" cy="58896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Line 23"/>
            <p:cNvSpPr>
              <a:spLocks noChangeShapeType="1"/>
            </p:cNvSpPr>
            <p:nvPr/>
          </p:nvSpPr>
          <p:spPr bwMode="auto">
            <a:xfrm flipV="1">
              <a:off x="6964364" y="3098800"/>
              <a:ext cx="330200" cy="596900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Line 24"/>
            <p:cNvSpPr>
              <a:spLocks noChangeShapeType="1"/>
            </p:cNvSpPr>
            <p:nvPr/>
          </p:nvSpPr>
          <p:spPr bwMode="auto">
            <a:xfrm flipV="1">
              <a:off x="4902201" y="4302125"/>
              <a:ext cx="331788" cy="59531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Oval 25"/>
            <p:cNvSpPr>
              <a:spLocks noChangeArrowheads="1"/>
            </p:cNvSpPr>
            <p:nvPr/>
          </p:nvSpPr>
          <p:spPr bwMode="auto">
            <a:xfrm>
              <a:off x="6048376" y="3470275"/>
              <a:ext cx="449263" cy="449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Oval 26"/>
            <p:cNvSpPr>
              <a:spLocks noChangeArrowheads="1"/>
            </p:cNvSpPr>
            <p:nvPr/>
          </p:nvSpPr>
          <p:spPr bwMode="auto">
            <a:xfrm>
              <a:off x="4756151" y="3536950"/>
              <a:ext cx="314325" cy="309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Oval 27"/>
            <p:cNvSpPr>
              <a:spLocks noChangeArrowheads="1"/>
            </p:cNvSpPr>
            <p:nvPr/>
          </p:nvSpPr>
          <p:spPr bwMode="auto">
            <a:xfrm>
              <a:off x="5772151" y="2947987"/>
              <a:ext cx="309563" cy="307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Oval 28"/>
            <p:cNvSpPr>
              <a:spLocks noChangeArrowheads="1"/>
            </p:cNvSpPr>
            <p:nvPr/>
          </p:nvSpPr>
          <p:spPr bwMode="auto">
            <a:xfrm>
              <a:off x="6807201" y="3554412"/>
              <a:ext cx="307975" cy="3095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Oval 29"/>
            <p:cNvSpPr>
              <a:spLocks noChangeArrowheads="1"/>
            </p:cNvSpPr>
            <p:nvPr/>
          </p:nvSpPr>
          <p:spPr bwMode="auto">
            <a:xfrm>
              <a:off x="7115176" y="4116387"/>
              <a:ext cx="314325" cy="3095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Oval 30"/>
            <p:cNvSpPr>
              <a:spLocks noChangeArrowheads="1"/>
            </p:cNvSpPr>
            <p:nvPr/>
          </p:nvSpPr>
          <p:spPr bwMode="auto">
            <a:xfrm>
              <a:off x="6121401" y="4724400"/>
              <a:ext cx="309563" cy="30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Oval 36"/>
            <p:cNvSpPr>
              <a:spLocks noChangeArrowheads="1"/>
            </p:cNvSpPr>
            <p:nvPr/>
          </p:nvSpPr>
          <p:spPr bwMode="auto">
            <a:xfrm>
              <a:off x="7070726" y="2874962"/>
              <a:ext cx="449263" cy="449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Oval 37"/>
            <p:cNvSpPr>
              <a:spLocks noChangeArrowheads="1"/>
            </p:cNvSpPr>
            <p:nvPr/>
          </p:nvSpPr>
          <p:spPr bwMode="auto">
            <a:xfrm>
              <a:off x="4676776" y="4673600"/>
              <a:ext cx="450850" cy="449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Oval 38"/>
            <p:cNvSpPr>
              <a:spLocks noChangeArrowheads="1"/>
            </p:cNvSpPr>
            <p:nvPr/>
          </p:nvSpPr>
          <p:spPr bwMode="auto">
            <a:xfrm>
              <a:off x="6037264" y="2278062"/>
              <a:ext cx="449263" cy="455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Oval 43"/>
            <p:cNvSpPr>
              <a:spLocks noChangeArrowheads="1"/>
            </p:cNvSpPr>
            <p:nvPr/>
          </p:nvSpPr>
          <p:spPr bwMode="auto">
            <a:xfrm>
              <a:off x="5138739" y="2981325"/>
              <a:ext cx="234950" cy="236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Oval 44"/>
            <p:cNvSpPr>
              <a:spLocks noChangeArrowheads="1"/>
            </p:cNvSpPr>
            <p:nvPr/>
          </p:nvSpPr>
          <p:spPr bwMode="auto">
            <a:xfrm>
              <a:off x="5127626" y="4173537"/>
              <a:ext cx="234950" cy="234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Oval 45"/>
            <p:cNvSpPr>
              <a:spLocks noChangeArrowheads="1"/>
            </p:cNvSpPr>
            <p:nvPr/>
          </p:nvSpPr>
          <p:spPr bwMode="auto">
            <a:xfrm>
              <a:off x="5795964" y="4156075"/>
              <a:ext cx="230188" cy="23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Oval 46"/>
            <p:cNvSpPr>
              <a:spLocks noChangeArrowheads="1"/>
            </p:cNvSpPr>
            <p:nvPr/>
          </p:nvSpPr>
          <p:spPr bwMode="auto">
            <a:xfrm>
              <a:off x="6840539" y="4779962"/>
              <a:ext cx="234950" cy="2365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2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29190" y="2194608"/>
            <a:ext cx="9533695" cy="3323987"/>
          </a:xfrm>
          <a:prstGeom prst="rect">
            <a:avLst/>
          </a:prstGeom>
          <a:solidFill>
            <a:schemeClr val="accent2"/>
          </a:solidFill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Let’s take another look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at the core principles we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discussed on day one.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8683" y="1938740"/>
            <a:ext cx="483465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 CASE YOU MISSED IT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/>
          <p:nvPr/>
        </p:nvGrpSpPr>
        <p:grpSpPr>
          <a:xfrm>
            <a:off x="9363083" y="2641111"/>
            <a:ext cx="711200" cy="1185863"/>
            <a:chOff x="9671677" y="2652981"/>
            <a:chExt cx="711200" cy="1185863"/>
          </a:xfrm>
        </p:grpSpPr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9671677" y="2652981"/>
              <a:ext cx="711200" cy="1185863"/>
            </a:xfrm>
            <a:custGeom>
              <a:avLst/>
              <a:gdLst>
                <a:gd name="T0" fmla="*/ 188 w 378"/>
                <a:gd name="T1" fmla="*/ 632 h 632"/>
                <a:gd name="T2" fmla="*/ 182 w 378"/>
                <a:gd name="T3" fmla="*/ 630 h 632"/>
                <a:gd name="T4" fmla="*/ 145 w 378"/>
                <a:gd name="T5" fmla="*/ 567 h 632"/>
                <a:gd name="T6" fmla="*/ 145 w 378"/>
                <a:gd name="T7" fmla="*/ 566 h 632"/>
                <a:gd name="T8" fmla="*/ 138 w 378"/>
                <a:gd name="T9" fmla="*/ 516 h 632"/>
                <a:gd name="T10" fmla="*/ 142 w 378"/>
                <a:gd name="T11" fmla="*/ 511 h 632"/>
                <a:gd name="T12" fmla="*/ 125 w 378"/>
                <a:gd name="T13" fmla="*/ 487 h 632"/>
                <a:gd name="T14" fmla="*/ 231 w 378"/>
                <a:gd name="T15" fmla="*/ 431 h 632"/>
                <a:gd name="T16" fmla="*/ 258 w 378"/>
                <a:gd name="T17" fmla="*/ 427 h 632"/>
                <a:gd name="T18" fmla="*/ 262 w 378"/>
                <a:gd name="T19" fmla="*/ 405 h 632"/>
                <a:gd name="T20" fmla="*/ 265 w 378"/>
                <a:gd name="T21" fmla="*/ 352 h 632"/>
                <a:gd name="T22" fmla="*/ 303 w 378"/>
                <a:gd name="T23" fmla="*/ 290 h 632"/>
                <a:gd name="T24" fmla="*/ 351 w 378"/>
                <a:gd name="T25" fmla="*/ 192 h 632"/>
                <a:gd name="T26" fmla="*/ 311 w 378"/>
                <a:gd name="T27" fmla="*/ 65 h 632"/>
                <a:gd name="T28" fmla="*/ 184 w 378"/>
                <a:gd name="T29" fmla="*/ 28 h 632"/>
                <a:gd name="T30" fmla="*/ 29 w 378"/>
                <a:gd name="T31" fmla="*/ 167 h 632"/>
                <a:gd name="T32" fmla="*/ 100 w 378"/>
                <a:gd name="T33" fmla="*/ 310 h 632"/>
                <a:gd name="T34" fmla="*/ 104 w 378"/>
                <a:gd name="T35" fmla="*/ 313 h 632"/>
                <a:gd name="T36" fmla="*/ 168 w 378"/>
                <a:gd name="T37" fmla="*/ 417 h 632"/>
                <a:gd name="T38" fmla="*/ 158 w 378"/>
                <a:gd name="T39" fmla="*/ 429 h 632"/>
                <a:gd name="T40" fmla="*/ 146 w 378"/>
                <a:gd name="T41" fmla="*/ 420 h 632"/>
                <a:gd name="T42" fmla="*/ 91 w 378"/>
                <a:gd name="T43" fmla="*/ 330 h 632"/>
                <a:gd name="T44" fmla="*/ 87 w 378"/>
                <a:gd name="T45" fmla="*/ 327 h 632"/>
                <a:gd name="T46" fmla="*/ 7 w 378"/>
                <a:gd name="T47" fmla="*/ 165 h 632"/>
                <a:gd name="T48" fmla="*/ 182 w 378"/>
                <a:gd name="T49" fmla="*/ 6 h 632"/>
                <a:gd name="T50" fmla="*/ 327 w 378"/>
                <a:gd name="T51" fmla="*/ 50 h 632"/>
                <a:gd name="T52" fmla="*/ 373 w 378"/>
                <a:gd name="T53" fmla="*/ 194 h 632"/>
                <a:gd name="T54" fmla="*/ 319 w 378"/>
                <a:gd name="T55" fmla="*/ 305 h 632"/>
                <a:gd name="T56" fmla="*/ 286 w 378"/>
                <a:gd name="T57" fmla="*/ 357 h 632"/>
                <a:gd name="T58" fmla="*/ 284 w 378"/>
                <a:gd name="T59" fmla="*/ 404 h 632"/>
                <a:gd name="T60" fmla="*/ 264 w 378"/>
                <a:gd name="T61" fmla="*/ 448 h 632"/>
                <a:gd name="T62" fmla="*/ 234 w 378"/>
                <a:gd name="T63" fmla="*/ 453 h 632"/>
                <a:gd name="T64" fmla="*/ 147 w 378"/>
                <a:gd name="T65" fmla="*/ 486 h 632"/>
                <a:gd name="T66" fmla="*/ 159 w 378"/>
                <a:gd name="T67" fmla="*/ 494 h 632"/>
                <a:gd name="T68" fmla="*/ 161 w 378"/>
                <a:gd name="T69" fmla="*/ 495 h 632"/>
                <a:gd name="T70" fmla="*/ 271 w 378"/>
                <a:gd name="T71" fmla="*/ 471 h 632"/>
                <a:gd name="T72" fmla="*/ 284 w 378"/>
                <a:gd name="T73" fmla="*/ 498 h 632"/>
                <a:gd name="T74" fmla="*/ 169 w 378"/>
                <a:gd name="T75" fmla="*/ 519 h 632"/>
                <a:gd name="T76" fmla="*/ 165 w 378"/>
                <a:gd name="T77" fmla="*/ 518 h 632"/>
                <a:gd name="T78" fmla="*/ 156 w 378"/>
                <a:gd name="T79" fmla="*/ 529 h 632"/>
                <a:gd name="T80" fmla="*/ 159 w 378"/>
                <a:gd name="T81" fmla="*/ 549 h 632"/>
                <a:gd name="T82" fmla="*/ 267 w 378"/>
                <a:gd name="T83" fmla="*/ 532 h 632"/>
                <a:gd name="T84" fmla="*/ 292 w 378"/>
                <a:gd name="T85" fmla="*/ 552 h 632"/>
                <a:gd name="T86" fmla="*/ 279 w 378"/>
                <a:gd name="T87" fmla="*/ 573 h 632"/>
                <a:gd name="T88" fmla="*/ 164 w 378"/>
                <a:gd name="T89" fmla="*/ 577 h 632"/>
                <a:gd name="T90" fmla="*/ 194 w 378"/>
                <a:gd name="T91" fmla="*/ 611 h 632"/>
                <a:gd name="T92" fmla="*/ 198 w 378"/>
                <a:gd name="T93" fmla="*/ 626 h 632"/>
                <a:gd name="T94" fmla="*/ 188 w 378"/>
                <a:gd name="T95" fmla="*/ 632 h 632"/>
                <a:gd name="T96" fmla="*/ 183 w 378"/>
                <a:gd name="T97" fmla="*/ 561 h 632"/>
                <a:gd name="T98" fmla="*/ 266 w 378"/>
                <a:gd name="T99" fmla="*/ 555 h 632"/>
                <a:gd name="T100" fmla="*/ 261 w 378"/>
                <a:gd name="T101" fmla="*/ 554 h 632"/>
                <a:gd name="T102" fmla="*/ 183 w 378"/>
                <a:gd name="T103" fmla="*/ 561 h 632"/>
                <a:gd name="T104" fmla="*/ 196 w 378"/>
                <a:gd name="T105" fmla="*/ 500 h 632"/>
                <a:gd name="T106" fmla="*/ 262 w 378"/>
                <a:gd name="T107" fmla="*/ 491 h 632"/>
                <a:gd name="T108" fmla="*/ 259 w 378"/>
                <a:gd name="T109" fmla="*/ 489 h 632"/>
                <a:gd name="T110" fmla="*/ 196 w 378"/>
                <a:gd name="T111" fmla="*/ 50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632">
                  <a:moveTo>
                    <a:pt x="188" y="632"/>
                  </a:moveTo>
                  <a:cubicBezTo>
                    <a:pt x="186" y="632"/>
                    <a:pt x="184" y="631"/>
                    <a:pt x="182" y="630"/>
                  </a:cubicBezTo>
                  <a:cubicBezTo>
                    <a:pt x="140" y="605"/>
                    <a:pt x="138" y="582"/>
                    <a:pt x="145" y="567"/>
                  </a:cubicBezTo>
                  <a:cubicBezTo>
                    <a:pt x="145" y="567"/>
                    <a:pt x="145" y="566"/>
                    <a:pt x="145" y="566"/>
                  </a:cubicBezTo>
                  <a:cubicBezTo>
                    <a:pt x="128" y="552"/>
                    <a:pt x="125" y="534"/>
                    <a:pt x="138" y="516"/>
                  </a:cubicBezTo>
                  <a:cubicBezTo>
                    <a:pt x="139" y="514"/>
                    <a:pt x="140" y="512"/>
                    <a:pt x="142" y="511"/>
                  </a:cubicBezTo>
                  <a:cubicBezTo>
                    <a:pt x="129" y="504"/>
                    <a:pt x="125" y="495"/>
                    <a:pt x="125" y="487"/>
                  </a:cubicBezTo>
                  <a:cubicBezTo>
                    <a:pt x="123" y="445"/>
                    <a:pt x="188" y="437"/>
                    <a:pt x="231" y="431"/>
                  </a:cubicBezTo>
                  <a:cubicBezTo>
                    <a:pt x="242" y="430"/>
                    <a:pt x="253" y="429"/>
                    <a:pt x="258" y="427"/>
                  </a:cubicBezTo>
                  <a:cubicBezTo>
                    <a:pt x="262" y="426"/>
                    <a:pt x="263" y="425"/>
                    <a:pt x="262" y="405"/>
                  </a:cubicBezTo>
                  <a:cubicBezTo>
                    <a:pt x="261" y="392"/>
                    <a:pt x="260" y="373"/>
                    <a:pt x="265" y="352"/>
                  </a:cubicBezTo>
                  <a:cubicBezTo>
                    <a:pt x="271" y="326"/>
                    <a:pt x="286" y="308"/>
                    <a:pt x="303" y="290"/>
                  </a:cubicBezTo>
                  <a:cubicBezTo>
                    <a:pt x="325" y="266"/>
                    <a:pt x="347" y="242"/>
                    <a:pt x="351" y="192"/>
                  </a:cubicBezTo>
                  <a:cubicBezTo>
                    <a:pt x="355" y="139"/>
                    <a:pt x="341" y="95"/>
                    <a:pt x="311" y="65"/>
                  </a:cubicBezTo>
                  <a:cubicBezTo>
                    <a:pt x="281" y="36"/>
                    <a:pt x="236" y="23"/>
                    <a:pt x="184" y="28"/>
                  </a:cubicBezTo>
                  <a:cubicBezTo>
                    <a:pt x="76" y="39"/>
                    <a:pt x="33" y="109"/>
                    <a:pt x="29" y="167"/>
                  </a:cubicBezTo>
                  <a:cubicBezTo>
                    <a:pt x="23" y="252"/>
                    <a:pt x="68" y="285"/>
                    <a:pt x="100" y="310"/>
                  </a:cubicBezTo>
                  <a:cubicBezTo>
                    <a:pt x="104" y="313"/>
                    <a:pt x="104" y="313"/>
                    <a:pt x="104" y="313"/>
                  </a:cubicBezTo>
                  <a:cubicBezTo>
                    <a:pt x="145" y="343"/>
                    <a:pt x="164" y="392"/>
                    <a:pt x="168" y="417"/>
                  </a:cubicBezTo>
                  <a:cubicBezTo>
                    <a:pt x="169" y="423"/>
                    <a:pt x="164" y="429"/>
                    <a:pt x="158" y="429"/>
                  </a:cubicBezTo>
                  <a:cubicBezTo>
                    <a:pt x="152" y="430"/>
                    <a:pt x="147" y="426"/>
                    <a:pt x="146" y="420"/>
                  </a:cubicBezTo>
                  <a:cubicBezTo>
                    <a:pt x="143" y="399"/>
                    <a:pt x="126" y="356"/>
                    <a:pt x="91" y="330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55" y="303"/>
                    <a:pt x="0" y="263"/>
                    <a:pt x="7" y="165"/>
                  </a:cubicBezTo>
                  <a:cubicBezTo>
                    <a:pt x="12" y="99"/>
                    <a:pt x="60" y="18"/>
                    <a:pt x="182" y="6"/>
                  </a:cubicBezTo>
                  <a:cubicBezTo>
                    <a:pt x="241" y="0"/>
                    <a:pt x="292" y="16"/>
                    <a:pt x="327" y="50"/>
                  </a:cubicBezTo>
                  <a:cubicBezTo>
                    <a:pt x="362" y="84"/>
                    <a:pt x="378" y="134"/>
                    <a:pt x="373" y="194"/>
                  </a:cubicBezTo>
                  <a:cubicBezTo>
                    <a:pt x="368" y="251"/>
                    <a:pt x="342" y="280"/>
                    <a:pt x="319" y="305"/>
                  </a:cubicBezTo>
                  <a:cubicBezTo>
                    <a:pt x="304" y="322"/>
                    <a:pt x="291" y="336"/>
                    <a:pt x="286" y="357"/>
                  </a:cubicBezTo>
                  <a:cubicBezTo>
                    <a:pt x="282" y="375"/>
                    <a:pt x="283" y="391"/>
                    <a:pt x="284" y="404"/>
                  </a:cubicBezTo>
                  <a:cubicBezTo>
                    <a:pt x="285" y="422"/>
                    <a:pt x="286" y="442"/>
                    <a:pt x="264" y="448"/>
                  </a:cubicBezTo>
                  <a:cubicBezTo>
                    <a:pt x="258" y="450"/>
                    <a:pt x="247" y="452"/>
                    <a:pt x="234" y="453"/>
                  </a:cubicBezTo>
                  <a:cubicBezTo>
                    <a:pt x="203" y="457"/>
                    <a:pt x="146" y="464"/>
                    <a:pt x="147" y="486"/>
                  </a:cubicBezTo>
                  <a:cubicBezTo>
                    <a:pt x="147" y="488"/>
                    <a:pt x="150" y="491"/>
                    <a:pt x="159" y="494"/>
                  </a:cubicBezTo>
                  <a:cubicBezTo>
                    <a:pt x="160" y="494"/>
                    <a:pt x="160" y="494"/>
                    <a:pt x="161" y="495"/>
                  </a:cubicBezTo>
                  <a:cubicBezTo>
                    <a:pt x="194" y="471"/>
                    <a:pt x="248" y="456"/>
                    <a:pt x="271" y="471"/>
                  </a:cubicBezTo>
                  <a:cubicBezTo>
                    <a:pt x="288" y="481"/>
                    <a:pt x="286" y="492"/>
                    <a:pt x="284" y="498"/>
                  </a:cubicBezTo>
                  <a:cubicBezTo>
                    <a:pt x="274" y="523"/>
                    <a:pt x="203" y="525"/>
                    <a:pt x="169" y="519"/>
                  </a:cubicBezTo>
                  <a:cubicBezTo>
                    <a:pt x="168" y="519"/>
                    <a:pt x="167" y="519"/>
                    <a:pt x="165" y="518"/>
                  </a:cubicBezTo>
                  <a:cubicBezTo>
                    <a:pt x="161" y="522"/>
                    <a:pt x="158" y="525"/>
                    <a:pt x="156" y="529"/>
                  </a:cubicBezTo>
                  <a:cubicBezTo>
                    <a:pt x="151" y="536"/>
                    <a:pt x="150" y="542"/>
                    <a:pt x="159" y="549"/>
                  </a:cubicBezTo>
                  <a:cubicBezTo>
                    <a:pt x="185" y="530"/>
                    <a:pt x="234" y="523"/>
                    <a:pt x="267" y="532"/>
                  </a:cubicBezTo>
                  <a:cubicBezTo>
                    <a:pt x="273" y="534"/>
                    <a:pt x="290" y="539"/>
                    <a:pt x="292" y="552"/>
                  </a:cubicBezTo>
                  <a:cubicBezTo>
                    <a:pt x="293" y="558"/>
                    <a:pt x="291" y="566"/>
                    <a:pt x="279" y="573"/>
                  </a:cubicBezTo>
                  <a:cubicBezTo>
                    <a:pt x="258" y="586"/>
                    <a:pt x="204" y="594"/>
                    <a:pt x="164" y="577"/>
                  </a:cubicBezTo>
                  <a:cubicBezTo>
                    <a:pt x="161" y="590"/>
                    <a:pt x="184" y="605"/>
                    <a:pt x="194" y="611"/>
                  </a:cubicBezTo>
                  <a:cubicBezTo>
                    <a:pt x="199" y="614"/>
                    <a:pt x="201" y="621"/>
                    <a:pt x="198" y="626"/>
                  </a:cubicBezTo>
                  <a:cubicBezTo>
                    <a:pt x="196" y="629"/>
                    <a:pt x="192" y="631"/>
                    <a:pt x="188" y="632"/>
                  </a:cubicBezTo>
                  <a:close/>
                  <a:moveTo>
                    <a:pt x="183" y="561"/>
                  </a:moveTo>
                  <a:cubicBezTo>
                    <a:pt x="214" y="570"/>
                    <a:pt x="253" y="562"/>
                    <a:pt x="266" y="555"/>
                  </a:cubicBezTo>
                  <a:cubicBezTo>
                    <a:pt x="265" y="555"/>
                    <a:pt x="263" y="554"/>
                    <a:pt x="261" y="554"/>
                  </a:cubicBezTo>
                  <a:cubicBezTo>
                    <a:pt x="236" y="546"/>
                    <a:pt x="203" y="551"/>
                    <a:pt x="183" y="561"/>
                  </a:cubicBezTo>
                  <a:close/>
                  <a:moveTo>
                    <a:pt x="196" y="500"/>
                  </a:moveTo>
                  <a:cubicBezTo>
                    <a:pt x="224" y="501"/>
                    <a:pt x="253" y="496"/>
                    <a:pt x="262" y="491"/>
                  </a:cubicBezTo>
                  <a:cubicBezTo>
                    <a:pt x="261" y="490"/>
                    <a:pt x="260" y="490"/>
                    <a:pt x="259" y="489"/>
                  </a:cubicBezTo>
                  <a:cubicBezTo>
                    <a:pt x="249" y="483"/>
                    <a:pt x="221" y="488"/>
                    <a:pt x="196" y="500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805027" y="2833956"/>
              <a:ext cx="431800" cy="652463"/>
            </a:xfrm>
            <a:custGeom>
              <a:avLst/>
              <a:gdLst>
                <a:gd name="T0" fmla="*/ 147 w 230"/>
                <a:gd name="T1" fmla="*/ 340 h 347"/>
                <a:gd name="T2" fmla="*/ 104 w 230"/>
                <a:gd name="T3" fmla="*/ 205 h 347"/>
                <a:gd name="T4" fmla="*/ 40 w 230"/>
                <a:gd name="T5" fmla="*/ 113 h 347"/>
                <a:gd name="T6" fmla="*/ 30 w 230"/>
                <a:gd name="T7" fmla="*/ 86 h 347"/>
                <a:gd name="T8" fmla="*/ 69 w 230"/>
                <a:gd name="T9" fmla="*/ 111 h 347"/>
                <a:gd name="T10" fmla="*/ 106 w 230"/>
                <a:gd name="T11" fmla="*/ 67 h 347"/>
                <a:gd name="T12" fmla="*/ 104 w 230"/>
                <a:gd name="T13" fmla="*/ 17 h 347"/>
                <a:gd name="T14" fmla="*/ 134 w 230"/>
                <a:gd name="T15" fmla="*/ 43 h 347"/>
                <a:gd name="T16" fmla="*/ 170 w 230"/>
                <a:gd name="T17" fmla="*/ 79 h 347"/>
                <a:gd name="T18" fmla="*/ 192 w 230"/>
                <a:gd name="T19" fmla="*/ 52 h 347"/>
                <a:gd name="T20" fmla="*/ 207 w 230"/>
                <a:gd name="T21" fmla="*/ 66 h 347"/>
                <a:gd name="T22" fmla="*/ 200 w 230"/>
                <a:gd name="T23" fmla="*/ 104 h 347"/>
                <a:gd name="T24" fmla="*/ 210 w 230"/>
                <a:gd name="T25" fmla="*/ 107 h 347"/>
                <a:gd name="T26" fmla="*/ 197 w 230"/>
                <a:gd name="T27" fmla="*/ 39 h 347"/>
                <a:gd name="T28" fmla="*/ 176 w 230"/>
                <a:gd name="T29" fmla="*/ 53 h 347"/>
                <a:gd name="T30" fmla="*/ 165 w 230"/>
                <a:gd name="T31" fmla="*/ 68 h 347"/>
                <a:gd name="T32" fmla="*/ 152 w 230"/>
                <a:gd name="T33" fmla="*/ 59 h 347"/>
                <a:gd name="T34" fmla="*/ 104 w 230"/>
                <a:gd name="T35" fmla="*/ 5 h 347"/>
                <a:gd name="T36" fmla="*/ 95 w 230"/>
                <a:gd name="T37" fmla="*/ 65 h 347"/>
                <a:gd name="T38" fmla="*/ 88 w 230"/>
                <a:gd name="T39" fmla="*/ 100 h 347"/>
                <a:gd name="T40" fmla="*/ 55 w 230"/>
                <a:gd name="T41" fmla="*/ 87 h 347"/>
                <a:gd name="T42" fmla="*/ 26 w 230"/>
                <a:gd name="T43" fmla="*/ 74 h 347"/>
                <a:gd name="T44" fmla="*/ 20 w 230"/>
                <a:gd name="T45" fmla="*/ 108 h 347"/>
                <a:gd name="T46" fmla="*/ 61 w 230"/>
                <a:gd name="T47" fmla="*/ 153 h 347"/>
                <a:gd name="T48" fmla="*/ 93 w 230"/>
                <a:gd name="T49" fmla="*/ 206 h 347"/>
                <a:gd name="T50" fmla="*/ 128 w 230"/>
                <a:gd name="T51" fmla="*/ 306 h 347"/>
                <a:gd name="T52" fmla="*/ 136 w 230"/>
                <a:gd name="T53" fmla="*/ 340 h 347"/>
                <a:gd name="T54" fmla="*/ 147 w 230"/>
                <a:gd name="T55" fmla="*/ 34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0" h="347">
                  <a:moveTo>
                    <a:pt x="147" y="340"/>
                  </a:moveTo>
                  <a:cubicBezTo>
                    <a:pt x="139" y="294"/>
                    <a:pt x="124" y="247"/>
                    <a:pt x="104" y="205"/>
                  </a:cubicBezTo>
                  <a:cubicBezTo>
                    <a:pt x="88" y="170"/>
                    <a:pt x="67" y="140"/>
                    <a:pt x="40" y="113"/>
                  </a:cubicBezTo>
                  <a:cubicBezTo>
                    <a:pt x="34" y="108"/>
                    <a:pt x="7" y="79"/>
                    <a:pt x="30" y="86"/>
                  </a:cubicBezTo>
                  <a:cubicBezTo>
                    <a:pt x="45" y="90"/>
                    <a:pt x="54" y="105"/>
                    <a:pt x="69" y="111"/>
                  </a:cubicBezTo>
                  <a:cubicBezTo>
                    <a:pt x="98" y="121"/>
                    <a:pt x="112" y="93"/>
                    <a:pt x="106" y="67"/>
                  </a:cubicBezTo>
                  <a:cubicBezTo>
                    <a:pt x="104" y="55"/>
                    <a:pt x="91" y="27"/>
                    <a:pt x="104" y="17"/>
                  </a:cubicBezTo>
                  <a:cubicBezTo>
                    <a:pt x="115" y="7"/>
                    <a:pt x="131" y="37"/>
                    <a:pt x="134" y="43"/>
                  </a:cubicBezTo>
                  <a:cubicBezTo>
                    <a:pt x="141" y="56"/>
                    <a:pt x="147" y="102"/>
                    <a:pt x="170" y="79"/>
                  </a:cubicBezTo>
                  <a:cubicBezTo>
                    <a:pt x="178" y="71"/>
                    <a:pt x="183" y="59"/>
                    <a:pt x="192" y="52"/>
                  </a:cubicBezTo>
                  <a:cubicBezTo>
                    <a:pt x="201" y="44"/>
                    <a:pt x="207" y="59"/>
                    <a:pt x="207" y="66"/>
                  </a:cubicBezTo>
                  <a:cubicBezTo>
                    <a:pt x="207" y="79"/>
                    <a:pt x="203" y="92"/>
                    <a:pt x="200" y="104"/>
                  </a:cubicBezTo>
                  <a:cubicBezTo>
                    <a:pt x="198" y="111"/>
                    <a:pt x="209" y="114"/>
                    <a:pt x="210" y="107"/>
                  </a:cubicBezTo>
                  <a:cubicBezTo>
                    <a:pt x="214" y="92"/>
                    <a:pt x="230" y="37"/>
                    <a:pt x="197" y="39"/>
                  </a:cubicBezTo>
                  <a:cubicBezTo>
                    <a:pt x="187" y="39"/>
                    <a:pt x="181" y="46"/>
                    <a:pt x="176" y="53"/>
                  </a:cubicBezTo>
                  <a:cubicBezTo>
                    <a:pt x="172" y="58"/>
                    <a:pt x="169" y="63"/>
                    <a:pt x="165" y="68"/>
                  </a:cubicBezTo>
                  <a:cubicBezTo>
                    <a:pt x="157" y="78"/>
                    <a:pt x="155" y="68"/>
                    <a:pt x="152" y="59"/>
                  </a:cubicBezTo>
                  <a:cubicBezTo>
                    <a:pt x="147" y="41"/>
                    <a:pt x="130" y="0"/>
                    <a:pt x="104" y="5"/>
                  </a:cubicBezTo>
                  <a:cubicBezTo>
                    <a:pt x="78" y="10"/>
                    <a:pt x="90" y="50"/>
                    <a:pt x="95" y="65"/>
                  </a:cubicBezTo>
                  <a:cubicBezTo>
                    <a:pt x="98" y="77"/>
                    <a:pt x="98" y="93"/>
                    <a:pt x="88" y="100"/>
                  </a:cubicBezTo>
                  <a:cubicBezTo>
                    <a:pt x="77" y="108"/>
                    <a:pt x="62" y="94"/>
                    <a:pt x="55" y="87"/>
                  </a:cubicBezTo>
                  <a:cubicBezTo>
                    <a:pt x="47" y="80"/>
                    <a:pt x="36" y="75"/>
                    <a:pt x="26" y="74"/>
                  </a:cubicBezTo>
                  <a:cubicBezTo>
                    <a:pt x="0" y="70"/>
                    <a:pt x="11" y="97"/>
                    <a:pt x="20" y="108"/>
                  </a:cubicBezTo>
                  <a:cubicBezTo>
                    <a:pt x="33" y="124"/>
                    <a:pt x="49" y="137"/>
                    <a:pt x="61" y="153"/>
                  </a:cubicBezTo>
                  <a:cubicBezTo>
                    <a:pt x="74" y="170"/>
                    <a:pt x="84" y="188"/>
                    <a:pt x="93" y="206"/>
                  </a:cubicBezTo>
                  <a:cubicBezTo>
                    <a:pt x="108" y="238"/>
                    <a:pt x="119" y="272"/>
                    <a:pt x="128" y="306"/>
                  </a:cubicBezTo>
                  <a:cubicBezTo>
                    <a:pt x="131" y="316"/>
                    <a:pt x="135" y="334"/>
                    <a:pt x="136" y="340"/>
                  </a:cubicBezTo>
                  <a:cubicBezTo>
                    <a:pt x="137" y="347"/>
                    <a:pt x="148" y="347"/>
                    <a:pt x="147" y="340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9690108" y="983761"/>
            <a:ext cx="882650" cy="1381125"/>
            <a:chOff x="9998702" y="995631"/>
            <a:chExt cx="882650" cy="138112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9998702" y="995631"/>
              <a:ext cx="882650" cy="1381125"/>
            </a:xfrm>
            <a:custGeom>
              <a:avLst/>
              <a:gdLst>
                <a:gd name="T0" fmla="*/ 83 w 470"/>
                <a:gd name="T1" fmla="*/ 735 h 736"/>
                <a:gd name="T2" fmla="*/ 77 w 470"/>
                <a:gd name="T3" fmla="*/ 731 h 736"/>
                <a:gd name="T4" fmla="*/ 57 w 470"/>
                <a:gd name="T5" fmla="*/ 647 h 736"/>
                <a:gd name="T6" fmla="*/ 57 w 470"/>
                <a:gd name="T7" fmla="*/ 646 h 736"/>
                <a:gd name="T8" fmla="*/ 67 w 470"/>
                <a:gd name="T9" fmla="*/ 587 h 736"/>
                <a:gd name="T10" fmla="*/ 73 w 470"/>
                <a:gd name="T11" fmla="*/ 583 h 736"/>
                <a:gd name="T12" fmla="*/ 62 w 470"/>
                <a:gd name="T13" fmla="*/ 550 h 736"/>
                <a:gd name="T14" fmla="*/ 201 w 470"/>
                <a:gd name="T15" fmla="*/ 525 h 736"/>
                <a:gd name="T16" fmla="*/ 233 w 470"/>
                <a:gd name="T17" fmla="*/ 529 h 736"/>
                <a:gd name="T18" fmla="*/ 245 w 470"/>
                <a:gd name="T19" fmla="*/ 505 h 736"/>
                <a:gd name="T20" fmla="*/ 267 w 470"/>
                <a:gd name="T21" fmla="*/ 447 h 736"/>
                <a:gd name="T22" fmla="*/ 331 w 470"/>
                <a:gd name="T23" fmla="*/ 391 h 736"/>
                <a:gd name="T24" fmla="*/ 419 w 470"/>
                <a:gd name="T25" fmla="*/ 297 h 736"/>
                <a:gd name="T26" fmla="*/ 419 w 470"/>
                <a:gd name="T27" fmla="*/ 141 h 736"/>
                <a:gd name="T28" fmla="*/ 289 w 470"/>
                <a:gd name="T29" fmla="*/ 54 h 736"/>
                <a:gd name="T30" fmla="*/ 66 w 470"/>
                <a:gd name="T31" fmla="*/ 156 h 736"/>
                <a:gd name="T32" fmla="*/ 96 w 470"/>
                <a:gd name="T33" fmla="*/ 342 h 736"/>
                <a:gd name="T34" fmla="*/ 100 w 470"/>
                <a:gd name="T35" fmla="*/ 347 h 736"/>
                <a:gd name="T36" fmla="*/ 135 w 470"/>
                <a:gd name="T37" fmla="*/ 486 h 736"/>
                <a:gd name="T38" fmla="*/ 120 w 470"/>
                <a:gd name="T39" fmla="*/ 497 h 736"/>
                <a:gd name="T40" fmla="*/ 110 w 470"/>
                <a:gd name="T41" fmla="*/ 482 h 736"/>
                <a:gd name="T42" fmla="*/ 79 w 470"/>
                <a:gd name="T43" fmla="*/ 362 h 736"/>
                <a:gd name="T44" fmla="*/ 75 w 470"/>
                <a:gd name="T45" fmla="*/ 358 h 736"/>
                <a:gd name="T46" fmla="*/ 42 w 470"/>
                <a:gd name="T47" fmla="*/ 147 h 736"/>
                <a:gd name="T48" fmla="*/ 294 w 470"/>
                <a:gd name="T49" fmla="*/ 29 h 736"/>
                <a:gd name="T50" fmla="*/ 442 w 470"/>
                <a:gd name="T51" fmla="*/ 129 h 736"/>
                <a:gd name="T52" fmla="*/ 443 w 470"/>
                <a:gd name="T53" fmla="*/ 307 h 736"/>
                <a:gd name="T54" fmla="*/ 344 w 470"/>
                <a:gd name="T55" fmla="*/ 413 h 736"/>
                <a:gd name="T56" fmla="*/ 289 w 470"/>
                <a:gd name="T57" fmla="*/ 460 h 736"/>
                <a:gd name="T58" fmla="*/ 270 w 470"/>
                <a:gd name="T59" fmla="*/ 512 h 736"/>
                <a:gd name="T60" fmla="*/ 232 w 470"/>
                <a:gd name="T61" fmla="*/ 555 h 736"/>
                <a:gd name="T62" fmla="*/ 197 w 470"/>
                <a:gd name="T63" fmla="*/ 550 h 736"/>
                <a:gd name="T64" fmla="*/ 87 w 470"/>
                <a:gd name="T65" fmla="*/ 557 h 736"/>
                <a:gd name="T66" fmla="*/ 99 w 470"/>
                <a:gd name="T67" fmla="*/ 570 h 736"/>
                <a:gd name="T68" fmla="*/ 100 w 470"/>
                <a:gd name="T69" fmla="*/ 571 h 736"/>
                <a:gd name="T70" fmla="*/ 233 w 470"/>
                <a:gd name="T71" fmla="*/ 583 h 736"/>
                <a:gd name="T72" fmla="*/ 238 w 470"/>
                <a:gd name="T73" fmla="*/ 618 h 736"/>
                <a:gd name="T74" fmla="*/ 101 w 470"/>
                <a:gd name="T75" fmla="*/ 602 h 736"/>
                <a:gd name="T76" fmla="*/ 97 w 470"/>
                <a:gd name="T77" fmla="*/ 600 h 736"/>
                <a:gd name="T78" fmla="*/ 83 w 470"/>
                <a:gd name="T79" fmla="*/ 608 h 736"/>
                <a:gd name="T80" fmla="*/ 79 w 470"/>
                <a:gd name="T81" fmla="*/ 632 h 736"/>
                <a:gd name="T82" fmla="*/ 207 w 470"/>
                <a:gd name="T83" fmla="*/ 651 h 736"/>
                <a:gd name="T84" fmla="*/ 227 w 470"/>
                <a:gd name="T85" fmla="*/ 682 h 736"/>
                <a:gd name="T86" fmla="*/ 206 w 470"/>
                <a:gd name="T87" fmla="*/ 701 h 736"/>
                <a:gd name="T88" fmla="*/ 75 w 470"/>
                <a:gd name="T89" fmla="*/ 666 h 736"/>
                <a:gd name="T90" fmla="*/ 96 w 470"/>
                <a:gd name="T91" fmla="*/ 714 h 736"/>
                <a:gd name="T92" fmla="*/ 96 w 470"/>
                <a:gd name="T93" fmla="*/ 732 h 736"/>
                <a:gd name="T94" fmla="*/ 83 w 470"/>
                <a:gd name="T95" fmla="*/ 735 h 736"/>
                <a:gd name="T96" fmla="*/ 102 w 470"/>
                <a:gd name="T97" fmla="*/ 653 h 736"/>
                <a:gd name="T98" fmla="*/ 198 w 470"/>
                <a:gd name="T99" fmla="*/ 676 h 736"/>
                <a:gd name="T100" fmla="*/ 193 w 470"/>
                <a:gd name="T101" fmla="*/ 673 h 736"/>
                <a:gd name="T102" fmla="*/ 102 w 470"/>
                <a:gd name="T103" fmla="*/ 653 h 736"/>
                <a:gd name="T104" fmla="*/ 137 w 470"/>
                <a:gd name="T105" fmla="*/ 589 h 736"/>
                <a:gd name="T106" fmla="*/ 215 w 470"/>
                <a:gd name="T107" fmla="*/ 602 h 736"/>
                <a:gd name="T108" fmla="*/ 213 w 470"/>
                <a:gd name="T109" fmla="*/ 599 h 736"/>
                <a:gd name="T110" fmla="*/ 137 w 470"/>
                <a:gd name="T111" fmla="*/ 589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0" h="736">
                  <a:moveTo>
                    <a:pt x="83" y="735"/>
                  </a:moveTo>
                  <a:cubicBezTo>
                    <a:pt x="81" y="734"/>
                    <a:pt x="79" y="733"/>
                    <a:pt x="77" y="731"/>
                  </a:cubicBezTo>
                  <a:cubicBezTo>
                    <a:pt x="38" y="688"/>
                    <a:pt x="44" y="662"/>
                    <a:pt x="57" y="647"/>
                  </a:cubicBezTo>
                  <a:cubicBezTo>
                    <a:pt x="57" y="647"/>
                    <a:pt x="57" y="647"/>
                    <a:pt x="57" y="646"/>
                  </a:cubicBezTo>
                  <a:cubicBezTo>
                    <a:pt x="43" y="625"/>
                    <a:pt x="47" y="603"/>
                    <a:pt x="67" y="587"/>
                  </a:cubicBezTo>
                  <a:cubicBezTo>
                    <a:pt x="69" y="586"/>
                    <a:pt x="71" y="584"/>
                    <a:pt x="73" y="583"/>
                  </a:cubicBezTo>
                  <a:cubicBezTo>
                    <a:pt x="61" y="570"/>
                    <a:pt x="60" y="559"/>
                    <a:pt x="62" y="550"/>
                  </a:cubicBezTo>
                  <a:cubicBezTo>
                    <a:pt x="75" y="502"/>
                    <a:pt x="151" y="516"/>
                    <a:pt x="201" y="525"/>
                  </a:cubicBezTo>
                  <a:cubicBezTo>
                    <a:pt x="214" y="527"/>
                    <a:pt x="227" y="529"/>
                    <a:pt x="233" y="529"/>
                  </a:cubicBezTo>
                  <a:cubicBezTo>
                    <a:pt x="238" y="529"/>
                    <a:pt x="240" y="528"/>
                    <a:pt x="245" y="505"/>
                  </a:cubicBezTo>
                  <a:cubicBezTo>
                    <a:pt x="249" y="490"/>
                    <a:pt x="254" y="470"/>
                    <a:pt x="267" y="447"/>
                  </a:cubicBezTo>
                  <a:cubicBezTo>
                    <a:pt x="283" y="420"/>
                    <a:pt x="306" y="406"/>
                    <a:pt x="331" y="391"/>
                  </a:cubicBezTo>
                  <a:cubicBezTo>
                    <a:pt x="364" y="372"/>
                    <a:pt x="397" y="352"/>
                    <a:pt x="419" y="297"/>
                  </a:cubicBezTo>
                  <a:cubicBezTo>
                    <a:pt x="443" y="239"/>
                    <a:pt x="442" y="185"/>
                    <a:pt x="419" y="141"/>
                  </a:cubicBezTo>
                  <a:cubicBezTo>
                    <a:pt x="395" y="98"/>
                    <a:pt x="349" y="67"/>
                    <a:pt x="289" y="54"/>
                  </a:cubicBezTo>
                  <a:cubicBezTo>
                    <a:pt x="164" y="29"/>
                    <a:pt x="91" y="93"/>
                    <a:pt x="66" y="156"/>
                  </a:cubicBezTo>
                  <a:cubicBezTo>
                    <a:pt x="30" y="251"/>
                    <a:pt x="68" y="304"/>
                    <a:pt x="96" y="342"/>
                  </a:cubicBezTo>
                  <a:cubicBezTo>
                    <a:pt x="100" y="347"/>
                    <a:pt x="100" y="347"/>
                    <a:pt x="100" y="347"/>
                  </a:cubicBezTo>
                  <a:cubicBezTo>
                    <a:pt x="135" y="395"/>
                    <a:pt x="140" y="457"/>
                    <a:pt x="135" y="486"/>
                  </a:cubicBezTo>
                  <a:cubicBezTo>
                    <a:pt x="134" y="494"/>
                    <a:pt x="127" y="498"/>
                    <a:pt x="120" y="497"/>
                  </a:cubicBezTo>
                  <a:cubicBezTo>
                    <a:pt x="113" y="496"/>
                    <a:pt x="108" y="489"/>
                    <a:pt x="110" y="482"/>
                  </a:cubicBezTo>
                  <a:cubicBezTo>
                    <a:pt x="114" y="458"/>
                    <a:pt x="109" y="404"/>
                    <a:pt x="79" y="362"/>
                  </a:cubicBezTo>
                  <a:cubicBezTo>
                    <a:pt x="75" y="358"/>
                    <a:pt x="75" y="358"/>
                    <a:pt x="75" y="358"/>
                  </a:cubicBezTo>
                  <a:cubicBezTo>
                    <a:pt x="47" y="319"/>
                    <a:pt x="0" y="255"/>
                    <a:pt x="42" y="147"/>
                  </a:cubicBezTo>
                  <a:cubicBezTo>
                    <a:pt x="70" y="75"/>
                    <a:pt x="153" y="0"/>
                    <a:pt x="294" y="29"/>
                  </a:cubicBezTo>
                  <a:cubicBezTo>
                    <a:pt x="362" y="43"/>
                    <a:pt x="415" y="78"/>
                    <a:pt x="442" y="129"/>
                  </a:cubicBezTo>
                  <a:cubicBezTo>
                    <a:pt x="469" y="179"/>
                    <a:pt x="470" y="241"/>
                    <a:pt x="443" y="307"/>
                  </a:cubicBezTo>
                  <a:cubicBezTo>
                    <a:pt x="418" y="370"/>
                    <a:pt x="379" y="393"/>
                    <a:pt x="344" y="413"/>
                  </a:cubicBezTo>
                  <a:cubicBezTo>
                    <a:pt x="321" y="427"/>
                    <a:pt x="302" y="438"/>
                    <a:pt x="289" y="460"/>
                  </a:cubicBezTo>
                  <a:cubicBezTo>
                    <a:pt x="278" y="479"/>
                    <a:pt x="274" y="497"/>
                    <a:pt x="270" y="512"/>
                  </a:cubicBezTo>
                  <a:cubicBezTo>
                    <a:pt x="265" y="533"/>
                    <a:pt x="260" y="555"/>
                    <a:pt x="232" y="555"/>
                  </a:cubicBezTo>
                  <a:cubicBezTo>
                    <a:pt x="224" y="555"/>
                    <a:pt x="212" y="553"/>
                    <a:pt x="197" y="550"/>
                  </a:cubicBezTo>
                  <a:cubicBezTo>
                    <a:pt x="161" y="544"/>
                    <a:pt x="94" y="532"/>
                    <a:pt x="87" y="557"/>
                  </a:cubicBezTo>
                  <a:cubicBezTo>
                    <a:pt x="87" y="559"/>
                    <a:pt x="90" y="564"/>
                    <a:pt x="99" y="570"/>
                  </a:cubicBezTo>
                  <a:cubicBezTo>
                    <a:pt x="99" y="571"/>
                    <a:pt x="99" y="571"/>
                    <a:pt x="100" y="571"/>
                  </a:cubicBezTo>
                  <a:cubicBezTo>
                    <a:pt x="146" y="557"/>
                    <a:pt x="212" y="558"/>
                    <a:pt x="233" y="583"/>
                  </a:cubicBezTo>
                  <a:cubicBezTo>
                    <a:pt x="247" y="601"/>
                    <a:pt x="242" y="612"/>
                    <a:pt x="238" y="618"/>
                  </a:cubicBezTo>
                  <a:cubicBezTo>
                    <a:pt x="218" y="642"/>
                    <a:pt x="137" y="620"/>
                    <a:pt x="101" y="602"/>
                  </a:cubicBezTo>
                  <a:cubicBezTo>
                    <a:pt x="100" y="601"/>
                    <a:pt x="98" y="600"/>
                    <a:pt x="97" y="600"/>
                  </a:cubicBezTo>
                  <a:cubicBezTo>
                    <a:pt x="91" y="602"/>
                    <a:pt x="87" y="605"/>
                    <a:pt x="83" y="608"/>
                  </a:cubicBezTo>
                  <a:cubicBezTo>
                    <a:pt x="75" y="614"/>
                    <a:pt x="71" y="621"/>
                    <a:pt x="79" y="632"/>
                  </a:cubicBezTo>
                  <a:cubicBezTo>
                    <a:pt x="115" y="619"/>
                    <a:pt x="172" y="628"/>
                    <a:pt x="207" y="651"/>
                  </a:cubicBezTo>
                  <a:cubicBezTo>
                    <a:pt x="213" y="655"/>
                    <a:pt x="230" y="666"/>
                    <a:pt x="227" y="682"/>
                  </a:cubicBezTo>
                  <a:cubicBezTo>
                    <a:pt x="226" y="688"/>
                    <a:pt x="222" y="697"/>
                    <a:pt x="206" y="701"/>
                  </a:cubicBezTo>
                  <a:cubicBezTo>
                    <a:pt x="178" y="708"/>
                    <a:pt x="114" y="698"/>
                    <a:pt x="75" y="666"/>
                  </a:cubicBezTo>
                  <a:cubicBezTo>
                    <a:pt x="67" y="679"/>
                    <a:pt x="87" y="703"/>
                    <a:pt x="96" y="714"/>
                  </a:cubicBezTo>
                  <a:cubicBezTo>
                    <a:pt x="101" y="719"/>
                    <a:pt x="101" y="727"/>
                    <a:pt x="96" y="732"/>
                  </a:cubicBezTo>
                  <a:cubicBezTo>
                    <a:pt x="92" y="735"/>
                    <a:pt x="88" y="736"/>
                    <a:pt x="83" y="735"/>
                  </a:cubicBezTo>
                  <a:close/>
                  <a:moveTo>
                    <a:pt x="102" y="653"/>
                  </a:moveTo>
                  <a:cubicBezTo>
                    <a:pt x="134" y="674"/>
                    <a:pt x="180" y="679"/>
                    <a:pt x="198" y="676"/>
                  </a:cubicBezTo>
                  <a:cubicBezTo>
                    <a:pt x="196" y="675"/>
                    <a:pt x="195" y="674"/>
                    <a:pt x="193" y="673"/>
                  </a:cubicBezTo>
                  <a:cubicBezTo>
                    <a:pt x="167" y="656"/>
                    <a:pt x="128" y="650"/>
                    <a:pt x="102" y="653"/>
                  </a:cubicBezTo>
                  <a:close/>
                  <a:moveTo>
                    <a:pt x="137" y="589"/>
                  </a:moveTo>
                  <a:cubicBezTo>
                    <a:pt x="169" y="600"/>
                    <a:pt x="203" y="605"/>
                    <a:pt x="215" y="602"/>
                  </a:cubicBezTo>
                  <a:cubicBezTo>
                    <a:pt x="214" y="602"/>
                    <a:pt x="214" y="601"/>
                    <a:pt x="213" y="599"/>
                  </a:cubicBezTo>
                  <a:cubicBezTo>
                    <a:pt x="204" y="589"/>
                    <a:pt x="170" y="585"/>
                    <a:pt x="137" y="5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211427" y="1241694"/>
              <a:ext cx="506413" cy="757238"/>
            </a:xfrm>
            <a:custGeom>
              <a:avLst/>
              <a:gdLst>
                <a:gd name="T0" fmla="*/ 71 w 270"/>
                <a:gd name="T1" fmla="*/ 395 h 404"/>
                <a:gd name="T2" fmla="*/ 70 w 270"/>
                <a:gd name="T3" fmla="*/ 228 h 404"/>
                <a:gd name="T4" fmla="*/ 30 w 270"/>
                <a:gd name="T5" fmla="*/ 103 h 404"/>
                <a:gd name="T6" fmla="*/ 28 w 270"/>
                <a:gd name="T7" fmla="*/ 69 h 404"/>
                <a:gd name="T8" fmla="*/ 64 w 270"/>
                <a:gd name="T9" fmla="*/ 110 h 404"/>
                <a:gd name="T10" fmla="*/ 121 w 270"/>
                <a:gd name="T11" fmla="*/ 75 h 404"/>
                <a:gd name="T12" fmla="*/ 135 w 270"/>
                <a:gd name="T13" fmla="*/ 17 h 404"/>
                <a:gd name="T14" fmla="*/ 160 w 270"/>
                <a:gd name="T15" fmla="*/ 57 h 404"/>
                <a:gd name="T16" fmla="*/ 188 w 270"/>
                <a:gd name="T17" fmla="*/ 110 h 404"/>
                <a:gd name="T18" fmla="*/ 223 w 270"/>
                <a:gd name="T19" fmla="*/ 87 h 404"/>
                <a:gd name="T20" fmla="*/ 234 w 270"/>
                <a:gd name="T21" fmla="*/ 108 h 404"/>
                <a:gd name="T22" fmla="*/ 213 w 270"/>
                <a:gd name="T23" fmla="*/ 149 h 404"/>
                <a:gd name="T24" fmla="*/ 224 w 270"/>
                <a:gd name="T25" fmla="*/ 155 h 404"/>
                <a:gd name="T26" fmla="*/ 232 w 270"/>
                <a:gd name="T27" fmla="*/ 74 h 404"/>
                <a:gd name="T28" fmla="*/ 204 w 270"/>
                <a:gd name="T29" fmla="*/ 83 h 404"/>
                <a:gd name="T30" fmla="*/ 187 w 270"/>
                <a:gd name="T31" fmla="*/ 95 h 404"/>
                <a:gd name="T32" fmla="*/ 175 w 270"/>
                <a:gd name="T33" fmla="*/ 81 h 404"/>
                <a:gd name="T34" fmla="*/ 140 w 270"/>
                <a:gd name="T35" fmla="*/ 4 h 404"/>
                <a:gd name="T36" fmla="*/ 108 w 270"/>
                <a:gd name="T37" fmla="*/ 68 h 404"/>
                <a:gd name="T38" fmla="*/ 89 w 270"/>
                <a:gd name="T39" fmla="*/ 105 h 404"/>
                <a:gd name="T40" fmla="*/ 56 w 270"/>
                <a:gd name="T41" fmla="*/ 79 h 404"/>
                <a:gd name="T42" fmla="*/ 28 w 270"/>
                <a:gd name="T43" fmla="*/ 54 h 404"/>
                <a:gd name="T44" fmla="*/ 9 w 270"/>
                <a:gd name="T45" fmla="*/ 90 h 404"/>
                <a:gd name="T46" fmla="*/ 40 w 270"/>
                <a:gd name="T47" fmla="*/ 155 h 404"/>
                <a:gd name="T48" fmla="*/ 57 w 270"/>
                <a:gd name="T49" fmla="*/ 226 h 404"/>
                <a:gd name="T50" fmla="*/ 62 w 270"/>
                <a:gd name="T51" fmla="*/ 351 h 404"/>
                <a:gd name="T52" fmla="*/ 59 w 270"/>
                <a:gd name="T53" fmla="*/ 392 h 404"/>
                <a:gd name="T54" fmla="*/ 71 w 270"/>
                <a:gd name="T55" fmla="*/ 39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0" h="404">
                  <a:moveTo>
                    <a:pt x="71" y="395"/>
                  </a:moveTo>
                  <a:cubicBezTo>
                    <a:pt x="79" y="340"/>
                    <a:pt x="78" y="283"/>
                    <a:pt x="70" y="228"/>
                  </a:cubicBezTo>
                  <a:cubicBezTo>
                    <a:pt x="64" y="184"/>
                    <a:pt x="52" y="143"/>
                    <a:pt x="30" y="103"/>
                  </a:cubicBezTo>
                  <a:cubicBezTo>
                    <a:pt x="26" y="95"/>
                    <a:pt x="5" y="53"/>
                    <a:pt x="28" y="69"/>
                  </a:cubicBezTo>
                  <a:cubicBezTo>
                    <a:pt x="44" y="79"/>
                    <a:pt x="49" y="99"/>
                    <a:pt x="64" y="110"/>
                  </a:cubicBezTo>
                  <a:cubicBezTo>
                    <a:pt x="93" y="132"/>
                    <a:pt x="118" y="105"/>
                    <a:pt x="121" y="75"/>
                  </a:cubicBezTo>
                  <a:cubicBezTo>
                    <a:pt x="122" y="60"/>
                    <a:pt x="117" y="24"/>
                    <a:pt x="135" y="17"/>
                  </a:cubicBezTo>
                  <a:cubicBezTo>
                    <a:pt x="151" y="10"/>
                    <a:pt x="159" y="49"/>
                    <a:pt x="160" y="57"/>
                  </a:cubicBezTo>
                  <a:cubicBezTo>
                    <a:pt x="163" y="74"/>
                    <a:pt x="155" y="127"/>
                    <a:pt x="188" y="110"/>
                  </a:cubicBezTo>
                  <a:cubicBezTo>
                    <a:pt x="200" y="103"/>
                    <a:pt x="209" y="92"/>
                    <a:pt x="223" y="87"/>
                  </a:cubicBezTo>
                  <a:cubicBezTo>
                    <a:pt x="236" y="82"/>
                    <a:pt x="236" y="101"/>
                    <a:pt x="234" y="108"/>
                  </a:cubicBezTo>
                  <a:cubicBezTo>
                    <a:pt x="231" y="123"/>
                    <a:pt x="221" y="136"/>
                    <a:pt x="213" y="149"/>
                  </a:cubicBezTo>
                  <a:cubicBezTo>
                    <a:pt x="209" y="156"/>
                    <a:pt x="220" y="162"/>
                    <a:pt x="224" y="155"/>
                  </a:cubicBezTo>
                  <a:cubicBezTo>
                    <a:pt x="234" y="140"/>
                    <a:pt x="270" y="84"/>
                    <a:pt x="232" y="74"/>
                  </a:cubicBezTo>
                  <a:cubicBezTo>
                    <a:pt x="222" y="71"/>
                    <a:pt x="212" y="77"/>
                    <a:pt x="204" y="83"/>
                  </a:cubicBezTo>
                  <a:cubicBezTo>
                    <a:pt x="198" y="87"/>
                    <a:pt x="192" y="91"/>
                    <a:pt x="187" y="95"/>
                  </a:cubicBezTo>
                  <a:cubicBezTo>
                    <a:pt x="173" y="105"/>
                    <a:pt x="175" y="92"/>
                    <a:pt x="175" y="81"/>
                  </a:cubicBezTo>
                  <a:cubicBezTo>
                    <a:pt x="175" y="59"/>
                    <a:pt x="170" y="7"/>
                    <a:pt x="140" y="4"/>
                  </a:cubicBezTo>
                  <a:cubicBezTo>
                    <a:pt x="109" y="0"/>
                    <a:pt x="109" y="49"/>
                    <a:pt x="108" y="68"/>
                  </a:cubicBezTo>
                  <a:cubicBezTo>
                    <a:pt x="108" y="82"/>
                    <a:pt x="103" y="100"/>
                    <a:pt x="89" y="105"/>
                  </a:cubicBezTo>
                  <a:cubicBezTo>
                    <a:pt x="74" y="110"/>
                    <a:pt x="61" y="89"/>
                    <a:pt x="56" y="79"/>
                  </a:cubicBezTo>
                  <a:cubicBezTo>
                    <a:pt x="49" y="69"/>
                    <a:pt x="39" y="59"/>
                    <a:pt x="28" y="54"/>
                  </a:cubicBezTo>
                  <a:cubicBezTo>
                    <a:pt x="0" y="41"/>
                    <a:pt x="3" y="75"/>
                    <a:pt x="9" y="90"/>
                  </a:cubicBezTo>
                  <a:cubicBezTo>
                    <a:pt x="18" y="113"/>
                    <a:pt x="32" y="133"/>
                    <a:pt x="40" y="155"/>
                  </a:cubicBezTo>
                  <a:cubicBezTo>
                    <a:pt x="48" y="178"/>
                    <a:pt x="53" y="202"/>
                    <a:pt x="57" y="226"/>
                  </a:cubicBezTo>
                  <a:cubicBezTo>
                    <a:pt x="64" y="267"/>
                    <a:pt x="64" y="310"/>
                    <a:pt x="62" y="351"/>
                  </a:cubicBezTo>
                  <a:cubicBezTo>
                    <a:pt x="62" y="363"/>
                    <a:pt x="60" y="385"/>
                    <a:pt x="59" y="392"/>
                  </a:cubicBezTo>
                  <a:cubicBezTo>
                    <a:pt x="58" y="400"/>
                    <a:pt x="70" y="404"/>
                    <a:pt x="71" y="3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10261608" y="2498236"/>
            <a:ext cx="592138" cy="919163"/>
            <a:chOff x="10570202" y="2510106"/>
            <a:chExt cx="592138" cy="919163"/>
          </a:xfrm>
        </p:grpSpPr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570202" y="2510106"/>
              <a:ext cx="592138" cy="919163"/>
            </a:xfrm>
            <a:custGeom>
              <a:avLst/>
              <a:gdLst>
                <a:gd name="T0" fmla="*/ 42 w 315"/>
                <a:gd name="T1" fmla="*/ 489 h 490"/>
                <a:gd name="T2" fmla="*/ 38 w 315"/>
                <a:gd name="T3" fmla="*/ 486 h 490"/>
                <a:gd name="T4" fmla="*/ 27 w 315"/>
                <a:gd name="T5" fmla="*/ 430 h 490"/>
                <a:gd name="T6" fmla="*/ 27 w 315"/>
                <a:gd name="T7" fmla="*/ 429 h 490"/>
                <a:gd name="T8" fmla="*/ 35 w 315"/>
                <a:gd name="T9" fmla="*/ 390 h 490"/>
                <a:gd name="T10" fmla="*/ 40 w 315"/>
                <a:gd name="T11" fmla="*/ 387 h 490"/>
                <a:gd name="T12" fmla="*/ 33 w 315"/>
                <a:gd name="T13" fmla="*/ 365 h 490"/>
                <a:gd name="T14" fmla="*/ 127 w 315"/>
                <a:gd name="T15" fmla="*/ 352 h 490"/>
                <a:gd name="T16" fmla="*/ 148 w 315"/>
                <a:gd name="T17" fmla="*/ 356 h 490"/>
                <a:gd name="T18" fmla="*/ 157 w 315"/>
                <a:gd name="T19" fmla="*/ 340 h 490"/>
                <a:gd name="T20" fmla="*/ 173 w 315"/>
                <a:gd name="T21" fmla="*/ 302 h 490"/>
                <a:gd name="T22" fmla="*/ 217 w 315"/>
                <a:gd name="T23" fmla="*/ 266 h 490"/>
                <a:gd name="T24" fmla="*/ 278 w 315"/>
                <a:gd name="T25" fmla="*/ 206 h 490"/>
                <a:gd name="T26" fmla="*/ 282 w 315"/>
                <a:gd name="T27" fmla="*/ 101 h 490"/>
                <a:gd name="T28" fmla="*/ 198 w 315"/>
                <a:gd name="T29" fmla="*/ 40 h 490"/>
                <a:gd name="T30" fmla="*/ 47 w 315"/>
                <a:gd name="T31" fmla="*/ 102 h 490"/>
                <a:gd name="T32" fmla="*/ 62 w 315"/>
                <a:gd name="T33" fmla="*/ 227 h 490"/>
                <a:gd name="T34" fmla="*/ 64 w 315"/>
                <a:gd name="T35" fmla="*/ 230 h 490"/>
                <a:gd name="T36" fmla="*/ 84 w 315"/>
                <a:gd name="T37" fmla="*/ 325 h 490"/>
                <a:gd name="T38" fmla="*/ 73 w 315"/>
                <a:gd name="T39" fmla="*/ 331 h 490"/>
                <a:gd name="T40" fmla="*/ 67 w 315"/>
                <a:gd name="T41" fmla="*/ 321 h 490"/>
                <a:gd name="T42" fmla="*/ 49 w 315"/>
                <a:gd name="T43" fmla="*/ 240 h 490"/>
                <a:gd name="T44" fmla="*/ 47 w 315"/>
                <a:gd name="T45" fmla="*/ 237 h 490"/>
                <a:gd name="T46" fmla="*/ 31 w 315"/>
                <a:gd name="T47" fmla="*/ 95 h 490"/>
                <a:gd name="T48" fmla="*/ 202 w 315"/>
                <a:gd name="T49" fmla="*/ 23 h 490"/>
                <a:gd name="T50" fmla="*/ 298 w 315"/>
                <a:gd name="T51" fmla="*/ 94 h 490"/>
                <a:gd name="T52" fmla="*/ 294 w 315"/>
                <a:gd name="T53" fmla="*/ 213 h 490"/>
                <a:gd name="T54" fmla="*/ 225 w 315"/>
                <a:gd name="T55" fmla="*/ 281 h 490"/>
                <a:gd name="T56" fmla="*/ 187 w 315"/>
                <a:gd name="T57" fmla="*/ 311 h 490"/>
                <a:gd name="T58" fmla="*/ 173 w 315"/>
                <a:gd name="T59" fmla="*/ 345 h 490"/>
                <a:gd name="T60" fmla="*/ 147 w 315"/>
                <a:gd name="T61" fmla="*/ 373 h 490"/>
                <a:gd name="T62" fmla="*/ 123 w 315"/>
                <a:gd name="T63" fmla="*/ 369 h 490"/>
                <a:gd name="T64" fmla="*/ 50 w 315"/>
                <a:gd name="T65" fmla="*/ 370 h 490"/>
                <a:gd name="T66" fmla="*/ 57 w 315"/>
                <a:gd name="T67" fmla="*/ 380 h 490"/>
                <a:gd name="T68" fmla="*/ 58 w 315"/>
                <a:gd name="T69" fmla="*/ 380 h 490"/>
                <a:gd name="T70" fmla="*/ 146 w 315"/>
                <a:gd name="T71" fmla="*/ 391 h 490"/>
                <a:gd name="T72" fmla="*/ 148 w 315"/>
                <a:gd name="T73" fmla="*/ 415 h 490"/>
                <a:gd name="T74" fmla="*/ 58 w 315"/>
                <a:gd name="T75" fmla="*/ 401 h 490"/>
                <a:gd name="T76" fmla="*/ 55 w 315"/>
                <a:gd name="T77" fmla="*/ 399 h 490"/>
                <a:gd name="T78" fmla="*/ 45 w 315"/>
                <a:gd name="T79" fmla="*/ 404 h 490"/>
                <a:gd name="T80" fmla="*/ 42 w 315"/>
                <a:gd name="T81" fmla="*/ 420 h 490"/>
                <a:gd name="T82" fmla="*/ 127 w 315"/>
                <a:gd name="T83" fmla="*/ 436 h 490"/>
                <a:gd name="T84" fmla="*/ 140 w 315"/>
                <a:gd name="T85" fmla="*/ 457 h 490"/>
                <a:gd name="T86" fmla="*/ 125 w 315"/>
                <a:gd name="T87" fmla="*/ 469 h 490"/>
                <a:gd name="T88" fmla="*/ 39 w 315"/>
                <a:gd name="T89" fmla="*/ 443 h 490"/>
                <a:gd name="T90" fmla="*/ 52 w 315"/>
                <a:gd name="T91" fmla="*/ 475 h 490"/>
                <a:gd name="T92" fmla="*/ 51 w 315"/>
                <a:gd name="T93" fmla="*/ 487 h 490"/>
                <a:gd name="T94" fmla="*/ 42 w 315"/>
                <a:gd name="T95" fmla="*/ 489 h 490"/>
                <a:gd name="T96" fmla="*/ 57 w 315"/>
                <a:gd name="T97" fmla="*/ 435 h 490"/>
                <a:gd name="T98" fmla="*/ 120 w 315"/>
                <a:gd name="T99" fmla="*/ 453 h 490"/>
                <a:gd name="T100" fmla="*/ 117 w 315"/>
                <a:gd name="T101" fmla="*/ 450 h 490"/>
                <a:gd name="T102" fmla="*/ 57 w 315"/>
                <a:gd name="T103" fmla="*/ 435 h 490"/>
                <a:gd name="T104" fmla="*/ 82 w 315"/>
                <a:gd name="T105" fmla="*/ 393 h 490"/>
                <a:gd name="T106" fmla="*/ 134 w 315"/>
                <a:gd name="T107" fmla="*/ 404 h 490"/>
                <a:gd name="T108" fmla="*/ 132 w 315"/>
                <a:gd name="T109" fmla="*/ 402 h 490"/>
                <a:gd name="T110" fmla="*/ 82 w 315"/>
                <a:gd name="T111" fmla="*/ 39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490">
                  <a:moveTo>
                    <a:pt x="42" y="489"/>
                  </a:moveTo>
                  <a:cubicBezTo>
                    <a:pt x="41" y="488"/>
                    <a:pt x="40" y="488"/>
                    <a:pt x="38" y="486"/>
                  </a:cubicBezTo>
                  <a:cubicBezTo>
                    <a:pt x="13" y="456"/>
                    <a:pt x="18" y="439"/>
                    <a:pt x="27" y="430"/>
                  </a:cubicBezTo>
                  <a:cubicBezTo>
                    <a:pt x="27" y="429"/>
                    <a:pt x="27" y="429"/>
                    <a:pt x="27" y="429"/>
                  </a:cubicBezTo>
                  <a:cubicBezTo>
                    <a:pt x="19" y="415"/>
                    <a:pt x="21" y="400"/>
                    <a:pt x="35" y="390"/>
                  </a:cubicBezTo>
                  <a:cubicBezTo>
                    <a:pt x="37" y="389"/>
                    <a:pt x="38" y="388"/>
                    <a:pt x="40" y="387"/>
                  </a:cubicBezTo>
                  <a:cubicBezTo>
                    <a:pt x="32" y="378"/>
                    <a:pt x="32" y="371"/>
                    <a:pt x="33" y="365"/>
                  </a:cubicBezTo>
                  <a:cubicBezTo>
                    <a:pt x="43" y="333"/>
                    <a:pt x="94" y="344"/>
                    <a:pt x="127" y="352"/>
                  </a:cubicBezTo>
                  <a:cubicBezTo>
                    <a:pt x="135" y="354"/>
                    <a:pt x="144" y="356"/>
                    <a:pt x="148" y="356"/>
                  </a:cubicBezTo>
                  <a:cubicBezTo>
                    <a:pt x="151" y="356"/>
                    <a:pt x="152" y="355"/>
                    <a:pt x="157" y="340"/>
                  </a:cubicBezTo>
                  <a:cubicBezTo>
                    <a:pt x="160" y="330"/>
                    <a:pt x="164" y="317"/>
                    <a:pt x="173" y="302"/>
                  </a:cubicBezTo>
                  <a:cubicBezTo>
                    <a:pt x="184" y="284"/>
                    <a:pt x="200" y="275"/>
                    <a:pt x="217" y="266"/>
                  </a:cubicBezTo>
                  <a:cubicBezTo>
                    <a:pt x="239" y="254"/>
                    <a:pt x="262" y="242"/>
                    <a:pt x="278" y="206"/>
                  </a:cubicBezTo>
                  <a:cubicBezTo>
                    <a:pt x="296" y="167"/>
                    <a:pt x="297" y="131"/>
                    <a:pt x="282" y="101"/>
                  </a:cubicBezTo>
                  <a:cubicBezTo>
                    <a:pt x="268" y="72"/>
                    <a:pt x="238" y="50"/>
                    <a:pt x="198" y="40"/>
                  </a:cubicBezTo>
                  <a:cubicBezTo>
                    <a:pt x="115" y="20"/>
                    <a:pt x="65" y="61"/>
                    <a:pt x="47" y="102"/>
                  </a:cubicBezTo>
                  <a:cubicBezTo>
                    <a:pt x="20" y="164"/>
                    <a:pt x="44" y="201"/>
                    <a:pt x="62" y="227"/>
                  </a:cubicBezTo>
                  <a:cubicBezTo>
                    <a:pt x="64" y="230"/>
                    <a:pt x="64" y="230"/>
                    <a:pt x="64" y="230"/>
                  </a:cubicBezTo>
                  <a:cubicBezTo>
                    <a:pt x="86" y="264"/>
                    <a:pt x="88" y="305"/>
                    <a:pt x="84" y="325"/>
                  </a:cubicBezTo>
                  <a:cubicBezTo>
                    <a:pt x="83" y="329"/>
                    <a:pt x="78" y="332"/>
                    <a:pt x="73" y="331"/>
                  </a:cubicBezTo>
                  <a:cubicBezTo>
                    <a:pt x="69" y="330"/>
                    <a:pt x="66" y="326"/>
                    <a:pt x="67" y="321"/>
                  </a:cubicBezTo>
                  <a:cubicBezTo>
                    <a:pt x="70" y="305"/>
                    <a:pt x="68" y="269"/>
                    <a:pt x="49" y="240"/>
                  </a:cubicBezTo>
                  <a:cubicBezTo>
                    <a:pt x="47" y="237"/>
                    <a:pt x="47" y="237"/>
                    <a:pt x="47" y="237"/>
                  </a:cubicBezTo>
                  <a:cubicBezTo>
                    <a:pt x="30" y="210"/>
                    <a:pt x="0" y="166"/>
                    <a:pt x="31" y="95"/>
                  </a:cubicBezTo>
                  <a:cubicBezTo>
                    <a:pt x="51" y="48"/>
                    <a:pt x="109" y="0"/>
                    <a:pt x="202" y="23"/>
                  </a:cubicBezTo>
                  <a:cubicBezTo>
                    <a:pt x="247" y="35"/>
                    <a:pt x="281" y="60"/>
                    <a:pt x="298" y="94"/>
                  </a:cubicBezTo>
                  <a:cubicBezTo>
                    <a:pt x="315" y="128"/>
                    <a:pt x="313" y="170"/>
                    <a:pt x="294" y="213"/>
                  </a:cubicBezTo>
                  <a:cubicBezTo>
                    <a:pt x="276" y="254"/>
                    <a:pt x="249" y="269"/>
                    <a:pt x="225" y="281"/>
                  </a:cubicBezTo>
                  <a:cubicBezTo>
                    <a:pt x="210" y="290"/>
                    <a:pt x="196" y="297"/>
                    <a:pt x="187" y="311"/>
                  </a:cubicBezTo>
                  <a:cubicBezTo>
                    <a:pt x="179" y="324"/>
                    <a:pt x="176" y="336"/>
                    <a:pt x="173" y="345"/>
                  </a:cubicBezTo>
                  <a:cubicBezTo>
                    <a:pt x="169" y="359"/>
                    <a:pt x="165" y="374"/>
                    <a:pt x="147" y="373"/>
                  </a:cubicBezTo>
                  <a:cubicBezTo>
                    <a:pt x="141" y="373"/>
                    <a:pt x="133" y="371"/>
                    <a:pt x="123" y="369"/>
                  </a:cubicBezTo>
                  <a:cubicBezTo>
                    <a:pt x="99" y="363"/>
                    <a:pt x="55" y="354"/>
                    <a:pt x="50" y="370"/>
                  </a:cubicBezTo>
                  <a:cubicBezTo>
                    <a:pt x="49" y="371"/>
                    <a:pt x="51" y="375"/>
                    <a:pt x="57" y="380"/>
                  </a:cubicBezTo>
                  <a:cubicBezTo>
                    <a:pt x="57" y="380"/>
                    <a:pt x="57" y="380"/>
                    <a:pt x="58" y="380"/>
                  </a:cubicBezTo>
                  <a:cubicBezTo>
                    <a:pt x="89" y="372"/>
                    <a:pt x="133" y="374"/>
                    <a:pt x="146" y="391"/>
                  </a:cubicBezTo>
                  <a:cubicBezTo>
                    <a:pt x="155" y="404"/>
                    <a:pt x="152" y="412"/>
                    <a:pt x="148" y="415"/>
                  </a:cubicBezTo>
                  <a:cubicBezTo>
                    <a:pt x="135" y="431"/>
                    <a:pt x="81" y="414"/>
                    <a:pt x="58" y="401"/>
                  </a:cubicBezTo>
                  <a:cubicBezTo>
                    <a:pt x="57" y="400"/>
                    <a:pt x="56" y="400"/>
                    <a:pt x="55" y="399"/>
                  </a:cubicBezTo>
                  <a:cubicBezTo>
                    <a:pt x="51" y="400"/>
                    <a:pt x="48" y="402"/>
                    <a:pt x="45" y="404"/>
                  </a:cubicBezTo>
                  <a:cubicBezTo>
                    <a:pt x="40" y="408"/>
                    <a:pt x="37" y="412"/>
                    <a:pt x="42" y="420"/>
                  </a:cubicBezTo>
                  <a:cubicBezTo>
                    <a:pt x="67" y="413"/>
                    <a:pt x="105" y="420"/>
                    <a:pt x="127" y="436"/>
                  </a:cubicBezTo>
                  <a:cubicBezTo>
                    <a:pt x="131" y="439"/>
                    <a:pt x="142" y="447"/>
                    <a:pt x="140" y="457"/>
                  </a:cubicBezTo>
                  <a:cubicBezTo>
                    <a:pt x="139" y="462"/>
                    <a:pt x="136" y="467"/>
                    <a:pt x="125" y="469"/>
                  </a:cubicBezTo>
                  <a:cubicBezTo>
                    <a:pt x="106" y="473"/>
                    <a:pt x="64" y="465"/>
                    <a:pt x="39" y="443"/>
                  </a:cubicBezTo>
                  <a:cubicBezTo>
                    <a:pt x="33" y="451"/>
                    <a:pt x="46" y="468"/>
                    <a:pt x="52" y="475"/>
                  </a:cubicBezTo>
                  <a:cubicBezTo>
                    <a:pt x="55" y="479"/>
                    <a:pt x="54" y="484"/>
                    <a:pt x="51" y="487"/>
                  </a:cubicBezTo>
                  <a:cubicBezTo>
                    <a:pt x="48" y="489"/>
                    <a:pt x="45" y="490"/>
                    <a:pt x="42" y="489"/>
                  </a:cubicBezTo>
                  <a:close/>
                  <a:moveTo>
                    <a:pt x="57" y="435"/>
                  </a:moveTo>
                  <a:cubicBezTo>
                    <a:pt x="78" y="450"/>
                    <a:pt x="109" y="454"/>
                    <a:pt x="120" y="453"/>
                  </a:cubicBezTo>
                  <a:cubicBezTo>
                    <a:pt x="119" y="452"/>
                    <a:pt x="118" y="451"/>
                    <a:pt x="117" y="450"/>
                  </a:cubicBezTo>
                  <a:cubicBezTo>
                    <a:pt x="100" y="438"/>
                    <a:pt x="74" y="433"/>
                    <a:pt x="57" y="435"/>
                  </a:cubicBezTo>
                  <a:close/>
                  <a:moveTo>
                    <a:pt x="82" y="393"/>
                  </a:moveTo>
                  <a:cubicBezTo>
                    <a:pt x="103" y="401"/>
                    <a:pt x="126" y="406"/>
                    <a:pt x="134" y="404"/>
                  </a:cubicBezTo>
                  <a:cubicBezTo>
                    <a:pt x="133" y="403"/>
                    <a:pt x="133" y="403"/>
                    <a:pt x="132" y="402"/>
                  </a:cubicBezTo>
                  <a:cubicBezTo>
                    <a:pt x="127" y="395"/>
                    <a:pt x="104" y="391"/>
                    <a:pt x="82" y="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714664" y="2678381"/>
              <a:ext cx="338138" cy="503238"/>
            </a:xfrm>
            <a:custGeom>
              <a:avLst/>
              <a:gdLst>
                <a:gd name="T0" fmla="*/ 38 w 180"/>
                <a:gd name="T1" fmla="*/ 262 h 268"/>
                <a:gd name="T2" fmla="*/ 42 w 180"/>
                <a:gd name="T3" fmla="*/ 151 h 268"/>
                <a:gd name="T4" fmla="*/ 19 w 180"/>
                <a:gd name="T5" fmla="*/ 66 h 268"/>
                <a:gd name="T6" fmla="*/ 18 w 180"/>
                <a:gd name="T7" fmla="*/ 43 h 268"/>
                <a:gd name="T8" fmla="*/ 41 w 180"/>
                <a:gd name="T9" fmla="*/ 72 h 268"/>
                <a:gd name="T10" fmla="*/ 80 w 180"/>
                <a:gd name="T11" fmla="*/ 50 h 268"/>
                <a:gd name="T12" fmla="*/ 91 w 180"/>
                <a:gd name="T13" fmla="*/ 11 h 268"/>
                <a:gd name="T14" fmla="*/ 107 w 180"/>
                <a:gd name="T15" fmla="*/ 39 h 268"/>
                <a:gd name="T16" fmla="*/ 124 w 180"/>
                <a:gd name="T17" fmla="*/ 75 h 268"/>
                <a:gd name="T18" fmla="*/ 148 w 180"/>
                <a:gd name="T19" fmla="*/ 61 h 268"/>
                <a:gd name="T20" fmla="*/ 155 w 180"/>
                <a:gd name="T21" fmla="*/ 75 h 268"/>
                <a:gd name="T22" fmla="*/ 140 w 180"/>
                <a:gd name="T23" fmla="*/ 102 h 268"/>
                <a:gd name="T24" fmla="*/ 147 w 180"/>
                <a:gd name="T25" fmla="*/ 106 h 268"/>
                <a:gd name="T26" fmla="*/ 154 w 180"/>
                <a:gd name="T27" fmla="*/ 52 h 268"/>
                <a:gd name="T28" fmla="*/ 135 w 180"/>
                <a:gd name="T29" fmla="*/ 57 h 268"/>
                <a:gd name="T30" fmla="*/ 123 w 180"/>
                <a:gd name="T31" fmla="*/ 65 h 268"/>
                <a:gd name="T32" fmla="*/ 116 w 180"/>
                <a:gd name="T33" fmla="*/ 55 h 268"/>
                <a:gd name="T34" fmla="*/ 95 w 180"/>
                <a:gd name="T35" fmla="*/ 3 h 268"/>
                <a:gd name="T36" fmla="*/ 72 w 180"/>
                <a:gd name="T37" fmla="*/ 45 h 268"/>
                <a:gd name="T38" fmla="*/ 58 w 180"/>
                <a:gd name="T39" fmla="*/ 69 h 268"/>
                <a:gd name="T40" fmla="*/ 36 w 180"/>
                <a:gd name="T41" fmla="*/ 51 h 268"/>
                <a:gd name="T42" fmla="*/ 18 w 180"/>
                <a:gd name="T43" fmla="*/ 33 h 268"/>
                <a:gd name="T44" fmla="*/ 5 w 180"/>
                <a:gd name="T45" fmla="*/ 57 h 268"/>
                <a:gd name="T46" fmla="*/ 24 w 180"/>
                <a:gd name="T47" fmla="*/ 101 h 268"/>
                <a:gd name="T48" fmla="*/ 33 w 180"/>
                <a:gd name="T49" fmla="*/ 149 h 268"/>
                <a:gd name="T50" fmla="*/ 33 w 180"/>
                <a:gd name="T51" fmla="*/ 233 h 268"/>
                <a:gd name="T52" fmla="*/ 30 w 180"/>
                <a:gd name="T53" fmla="*/ 260 h 268"/>
                <a:gd name="T54" fmla="*/ 38 w 180"/>
                <a:gd name="T55" fmla="*/ 26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0" h="268">
                  <a:moveTo>
                    <a:pt x="38" y="262"/>
                  </a:moveTo>
                  <a:cubicBezTo>
                    <a:pt x="45" y="226"/>
                    <a:pt x="46" y="188"/>
                    <a:pt x="42" y="151"/>
                  </a:cubicBezTo>
                  <a:cubicBezTo>
                    <a:pt x="39" y="121"/>
                    <a:pt x="32" y="93"/>
                    <a:pt x="19" y="66"/>
                  </a:cubicBezTo>
                  <a:cubicBezTo>
                    <a:pt x="16" y="61"/>
                    <a:pt x="3" y="32"/>
                    <a:pt x="18" y="43"/>
                  </a:cubicBezTo>
                  <a:cubicBezTo>
                    <a:pt x="29" y="51"/>
                    <a:pt x="31" y="64"/>
                    <a:pt x="41" y="72"/>
                  </a:cubicBezTo>
                  <a:cubicBezTo>
                    <a:pt x="60" y="87"/>
                    <a:pt x="77" y="70"/>
                    <a:pt x="80" y="50"/>
                  </a:cubicBezTo>
                  <a:cubicBezTo>
                    <a:pt x="81" y="40"/>
                    <a:pt x="79" y="16"/>
                    <a:pt x="91" y="11"/>
                  </a:cubicBezTo>
                  <a:cubicBezTo>
                    <a:pt x="102" y="7"/>
                    <a:pt x="106" y="34"/>
                    <a:pt x="107" y="39"/>
                  </a:cubicBezTo>
                  <a:cubicBezTo>
                    <a:pt x="108" y="50"/>
                    <a:pt x="101" y="86"/>
                    <a:pt x="124" y="75"/>
                  </a:cubicBezTo>
                  <a:cubicBezTo>
                    <a:pt x="132" y="71"/>
                    <a:pt x="139" y="64"/>
                    <a:pt x="148" y="61"/>
                  </a:cubicBezTo>
                  <a:cubicBezTo>
                    <a:pt x="157" y="57"/>
                    <a:pt x="157" y="70"/>
                    <a:pt x="155" y="75"/>
                  </a:cubicBezTo>
                  <a:cubicBezTo>
                    <a:pt x="152" y="85"/>
                    <a:pt x="145" y="93"/>
                    <a:pt x="140" y="102"/>
                  </a:cubicBezTo>
                  <a:cubicBezTo>
                    <a:pt x="137" y="106"/>
                    <a:pt x="144" y="111"/>
                    <a:pt x="147" y="106"/>
                  </a:cubicBezTo>
                  <a:cubicBezTo>
                    <a:pt x="154" y="96"/>
                    <a:pt x="180" y="60"/>
                    <a:pt x="154" y="52"/>
                  </a:cubicBezTo>
                  <a:cubicBezTo>
                    <a:pt x="147" y="50"/>
                    <a:pt x="141" y="54"/>
                    <a:pt x="135" y="57"/>
                  </a:cubicBezTo>
                  <a:cubicBezTo>
                    <a:pt x="131" y="60"/>
                    <a:pt x="127" y="63"/>
                    <a:pt x="123" y="65"/>
                  </a:cubicBezTo>
                  <a:cubicBezTo>
                    <a:pt x="114" y="71"/>
                    <a:pt x="116" y="63"/>
                    <a:pt x="116" y="55"/>
                  </a:cubicBezTo>
                  <a:cubicBezTo>
                    <a:pt x="117" y="41"/>
                    <a:pt x="115" y="6"/>
                    <a:pt x="95" y="3"/>
                  </a:cubicBezTo>
                  <a:cubicBezTo>
                    <a:pt x="74" y="0"/>
                    <a:pt x="73" y="32"/>
                    <a:pt x="72" y="45"/>
                  </a:cubicBezTo>
                  <a:cubicBezTo>
                    <a:pt x="71" y="54"/>
                    <a:pt x="68" y="66"/>
                    <a:pt x="58" y="69"/>
                  </a:cubicBezTo>
                  <a:cubicBezTo>
                    <a:pt x="48" y="72"/>
                    <a:pt x="40" y="58"/>
                    <a:pt x="36" y="51"/>
                  </a:cubicBezTo>
                  <a:cubicBezTo>
                    <a:pt x="32" y="44"/>
                    <a:pt x="26" y="37"/>
                    <a:pt x="18" y="33"/>
                  </a:cubicBezTo>
                  <a:cubicBezTo>
                    <a:pt x="0" y="24"/>
                    <a:pt x="2" y="47"/>
                    <a:pt x="5" y="57"/>
                  </a:cubicBezTo>
                  <a:cubicBezTo>
                    <a:pt x="10" y="72"/>
                    <a:pt x="19" y="86"/>
                    <a:pt x="24" y="101"/>
                  </a:cubicBezTo>
                  <a:cubicBezTo>
                    <a:pt x="29" y="117"/>
                    <a:pt x="32" y="133"/>
                    <a:pt x="33" y="149"/>
                  </a:cubicBezTo>
                  <a:cubicBezTo>
                    <a:pt x="37" y="177"/>
                    <a:pt x="36" y="205"/>
                    <a:pt x="33" y="233"/>
                  </a:cubicBezTo>
                  <a:cubicBezTo>
                    <a:pt x="33" y="241"/>
                    <a:pt x="31" y="255"/>
                    <a:pt x="30" y="260"/>
                  </a:cubicBezTo>
                  <a:cubicBezTo>
                    <a:pt x="29" y="265"/>
                    <a:pt x="37" y="268"/>
                    <a:pt x="38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064758" y="3479311"/>
            <a:ext cx="455613" cy="647700"/>
            <a:chOff x="10373352" y="3491181"/>
            <a:chExt cx="455613" cy="647700"/>
          </a:xfrm>
        </p:grpSpPr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0373352" y="3491181"/>
              <a:ext cx="455613" cy="647700"/>
            </a:xfrm>
            <a:custGeom>
              <a:avLst/>
              <a:gdLst>
                <a:gd name="T0" fmla="*/ 18 w 243"/>
                <a:gd name="T1" fmla="*/ 344 h 345"/>
                <a:gd name="T2" fmla="*/ 15 w 243"/>
                <a:gd name="T3" fmla="*/ 342 h 345"/>
                <a:gd name="T4" fmla="*/ 12 w 243"/>
                <a:gd name="T5" fmla="*/ 300 h 345"/>
                <a:gd name="T6" fmla="*/ 12 w 243"/>
                <a:gd name="T7" fmla="*/ 300 h 345"/>
                <a:gd name="T8" fmla="*/ 21 w 243"/>
                <a:gd name="T9" fmla="*/ 273 h 345"/>
                <a:gd name="T10" fmla="*/ 24 w 243"/>
                <a:gd name="T11" fmla="*/ 271 h 345"/>
                <a:gd name="T12" fmla="*/ 22 w 243"/>
                <a:gd name="T13" fmla="*/ 255 h 345"/>
                <a:gd name="T14" fmla="*/ 90 w 243"/>
                <a:gd name="T15" fmla="*/ 253 h 345"/>
                <a:gd name="T16" fmla="*/ 104 w 243"/>
                <a:gd name="T17" fmla="*/ 258 h 345"/>
                <a:gd name="T18" fmla="*/ 112 w 243"/>
                <a:gd name="T19" fmla="*/ 247 h 345"/>
                <a:gd name="T20" fmla="*/ 127 w 243"/>
                <a:gd name="T21" fmla="*/ 221 h 345"/>
                <a:gd name="T22" fmla="*/ 162 w 243"/>
                <a:gd name="T23" fmla="*/ 199 h 345"/>
                <a:gd name="T24" fmla="*/ 211 w 243"/>
                <a:gd name="T25" fmla="*/ 161 h 345"/>
                <a:gd name="T26" fmla="*/ 222 w 243"/>
                <a:gd name="T27" fmla="*/ 87 h 345"/>
                <a:gd name="T28" fmla="*/ 167 w 243"/>
                <a:gd name="T29" fmla="*/ 36 h 345"/>
                <a:gd name="T30" fmla="*/ 53 w 243"/>
                <a:gd name="T31" fmla="*/ 68 h 345"/>
                <a:gd name="T32" fmla="*/ 54 w 243"/>
                <a:gd name="T33" fmla="*/ 158 h 345"/>
                <a:gd name="T34" fmla="*/ 55 w 243"/>
                <a:gd name="T35" fmla="*/ 161 h 345"/>
                <a:gd name="T36" fmla="*/ 61 w 243"/>
                <a:gd name="T37" fmla="*/ 230 h 345"/>
                <a:gd name="T38" fmla="*/ 53 w 243"/>
                <a:gd name="T39" fmla="*/ 234 h 345"/>
                <a:gd name="T40" fmla="*/ 49 w 243"/>
                <a:gd name="T41" fmla="*/ 226 h 345"/>
                <a:gd name="T42" fmla="*/ 44 w 243"/>
                <a:gd name="T43" fmla="*/ 166 h 345"/>
                <a:gd name="T44" fmla="*/ 42 w 243"/>
                <a:gd name="T45" fmla="*/ 164 h 345"/>
                <a:gd name="T46" fmla="*/ 43 w 243"/>
                <a:gd name="T47" fmla="*/ 61 h 345"/>
                <a:gd name="T48" fmla="*/ 171 w 243"/>
                <a:gd name="T49" fmla="*/ 24 h 345"/>
                <a:gd name="T50" fmla="*/ 234 w 243"/>
                <a:gd name="T51" fmla="*/ 83 h 345"/>
                <a:gd name="T52" fmla="*/ 221 w 243"/>
                <a:gd name="T53" fmla="*/ 168 h 345"/>
                <a:gd name="T54" fmla="*/ 166 w 243"/>
                <a:gd name="T55" fmla="*/ 211 h 345"/>
                <a:gd name="T56" fmla="*/ 136 w 243"/>
                <a:gd name="T57" fmla="*/ 229 h 345"/>
                <a:gd name="T58" fmla="*/ 124 w 243"/>
                <a:gd name="T59" fmla="*/ 252 h 345"/>
                <a:gd name="T60" fmla="*/ 102 w 243"/>
                <a:gd name="T61" fmla="*/ 270 h 345"/>
                <a:gd name="T62" fmla="*/ 86 w 243"/>
                <a:gd name="T63" fmla="*/ 265 h 345"/>
                <a:gd name="T64" fmla="*/ 33 w 243"/>
                <a:gd name="T65" fmla="*/ 260 h 345"/>
                <a:gd name="T66" fmla="*/ 37 w 243"/>
                <a:gd name="T67" fmla="*/ 267 h 345"/>
                <a:gd name="T68" fmla="*/ 38 w 243"/>
                <a:gd name="T69" fmla="*/ 267 h 345"/>
                <a:gd name="T70" fmla="*/ 100 w 243"/>
                <a:gd name="T71" fmla="*/ 283 h 345"/>
                <a:gd name="T72" fmla="*/ 100 w 243"/>
                <a:gd name="T73" fmla="*/ 300 h 345"/>
                <a:gd name="T74" fmla="*/ 36 w 243"/>
                <a:gd name="T75" fmla="*/ 282 h 345"/>
                <a:gd name="T76" fmla="*/ 34 w 243"/>
                <a:gd name="T77" fmla="*/ 281 h 345"/>
                <a:gd name="T78" fmla="*/ 27 w 243"/>
                <a:gd name="T79" fmla="*/ 284 h 345"/>
                <a:gd name="T80" fmla="*/ 23 w 243"/>
                <a:gd name="T81" fmla="*/ 295 h 345"/>
                <a:gd name="T82" fmla="*/ 83 w 243"/>
                <a:gd name="T83" fmla="*/ 314 h 345"/>
                <a:gd name="T84" fmla="*/ 90 w 243"/>
                <a:gd name="T85" fmla="*/ 330 h 345"/>
                <a:gd name="T86" fmla="*/ 78 w 243"/>
                <a:gd name="T87" fmla="*/ 337 h 345"/>
                <a:gd name="T88" fmla="*/ 19 w 243"/>
                <a:gd name="T89" fmla="*/ 311 h 345"/>
                <a:gd name="T90" fmla="*/ 25 w 243"/>
                <a:gd name="T91" fmla="*/ 335 h 345"/>
                <a:gd name="T92" fmla="*/ 24 w 243"/>
                <a:gd name="T93" fmla="*/ 344 h 345"/>
                <a:gd name="T94" fmla="*/ 18 w 243"/>
                <a:gd name="T95" fmla="*/ 344 h 345"/>
                <a:gd name="T96" fmla="*/ 33 w 243"/>
                <a:gd name="T97" fmla="*/ 307 h 345"/>
                <a:gd name="T98" fmla="*/ 76 w 243"/>
                <a:gd name="T99" fmla="*/ 325 h 345"/>
                <a:gd name="T100" fmla="*/ 74 w 243"/>
                <a:gd name="T101" fmla="*/ 323 h 345"/>
                <a:gd name="T102" fmla="*/ 33 w 243"/>
                <a:gd name="T103" fmla="*/ 307 h 345"/>
                <a:gd name="T104" fmla="*/ 54 w 243"/>
                <a:gd name="T105" fmla="*/ 279 h 345"/>
                <a:gd name="T106" fmla="*/ 90 w 243"/>
                <a:gd name="T107" fmla="*/ 291 h 345"/>
                <a:gd name="T108" fmla="*/ 89 w 243"/>
                <a:gd name="T109" fmla="*/ 289 h 345"/>
                <a:gd name="T110" fmla="*/ 54 w 243"/>
                <a:gd name="T111" fmla="*/ 27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345">
                  <a:moveTo>
                    <a:pt x="18" y="344"/>
                  </a:moveTo>
                  <a:cubicBezTo>
                    <a:pt x="17" y="344"/>
                    <a:pt x="16" y="343"/>
                    <a:pt x="15" y="342"/>
                  </a:cubicBezTo>
                  <a:cubicBezTo>
                    <a:pt x="0" y="318"/>
                    <a:pt x="5" y="306"/>
                    <a:pt x="12" y="300"/>
                  </a:cubicBezTo>
                  <a:cubicBezTo>
                    <a:pt x="12" y="300"/>
                    <a:pt x="12" y="300"/>
                    <a:pt x="12" y="300"/>
                  </a:cubicBezTo>
                  <a:cubicBezTo>
                    <a:pt x="7" y="289"/>
                    <a:pt x="10" y="279"/>
                    <a:pt x="21" y="273"/>
                  </a:cubicBezTo>
                  <a:cubicBezTo>
                    <a:pt x="22" y="272"/>
                    <a:pt x="23" y="272"/>
                    <a:pt x="24" y="271"/>
                  </a:cubicBezTo>
                  <a:cubicBezTo>
                    <a:pt x="19" y="264"/>
                    <a:pt x="20" y="259"/>
                    <a:pt x="22" y="255"/>
                  </a:cubicBezTo>
                  <a:cubicBezTo>
                    <a:pt x="32" y="233"/>
                    <a:pt x="67" y="245"/>
                    <a:pt x="90" y="253"/>
                  </a:cubicBezTo>
                  <a:cubicBezTo>
                    <a:pt x="96" y="255"/>
                    <a:pt x="101" y="257"/>
                    <a:pt x="104" y="258"/>
                  </a:cubicBezTo>
                  <a:cubicBezTo>
                    <a:pt x="107" y="258"/>
                    <a:pt x="108" y="258"/>
                    <a:pt x="112" y="247"/>
                  </a:cubicBezTo>
                  <a:cubicBezTo>
                    <a:pt x="115" y="240"/>
                    <a:pt x="119" y="231"/>
                    <a:pt x="127" y="221"/>
                  </a:cubicBezTo>
                  <a:cubicBezTo>
                    <a:pt x="136" y="209"/>
                    <a:pt x="149" y="204"/>
                    <a:pt x="162" y="199"/>
                  </a:cubicBezTo>
                  <a:cubicBezTo>
                    <a:pt x="179" y="193"/>
                    <a:pt x="196" y="186"/>
                    <a:pt x="211" y="161"/>
                  </a:cubicBezTo>
                  <a:cubicBezTo>
                    <a:pt x="226" y="135"/>
                    <a:pt x="230" y="109"/>
                    <a:pt x="222" y="87"/>
                  </a:cubicBezTo>
                  <a:cubicBezTo>
                    <a:pt x="215" y="64"/>
                    <a:pt x="195" y="46"/>
                    <a:pt x="167" y="36"/>
                  </a:cubicBezTo>
                  <a:cubicBezTo>
                    <a:pt x="109" y="14"/>
                    <a:pt x="70" y="39"/>
                    <a:pt x="53" y="68"/>
                  </a:cubicBezTo>
                  <a:cubicBezTo>
                    <a:pt x="29" y="110"/>
                    <a:pt x="43" y="138"/>
                    <a:pt x="54" y="158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68" y="186"/>
                    <a:pt x="66" y="216"/>
                    <a:pt x="61" y="230"/>
                  </a:cubicBezTo>
                  <a:cubicBezTo>
                    <a:pt x="60" y="233"/>
                    <a:pt x="56" y="235"/>
                    <a:pt x="53" y="234"/>
                  </a:cubicBezTo>
                  <a:cubicBezTo>
                    <a:pt x="50" y="233"/>
                    <a:pt x="48" y="229"/>
                    <a:pt x="49" y="226"/>
                  </a:cubicBezTo>
                  <a:cubicBezTo>
                    <a:pt x="53" y="215"/>
                    <a:pt x="55" y="188"/>
                    <a:pt x="44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32" y="143"/>
                    <a:pt x="15" y="109"/>
                    <a:pt x="43" y="61"/>
                  </a:cubicBezTo>
                  <a:cubicBezTo>
                    <a:pt x="61" y="29"/>
                    <a:pt x="107" y="0"/>
                    <a:pt x="171" y="24"/>
                  </a:cubicBezTo>
                  <a:cubicBezTo>
                    <a:pt x="203" y="36"/>
                    <a:pt x="225" y="57"/>
                    <a:pt x="234" y="83"/>
                  </a:cubicBezTo>
                  <a:cubicBezTo>
                    <a:pt x="243" y="109"/>
                    <a:pt x="239" y="138"/>
                    <a:pt x="221" y="168"/>
                  </a:cubicBezTo>
                  <a:cubicBezTo>
                    <a:pt x="205" y="196"/>
                    <a:pt x="184" y="204"/>
                    <a:pt x="166" y="211"/>
                  </a:cubicBezTo>
                  <a:cubicBezTo>
                    <a:pt x="154" y="216"/>
                    <a:pt x="144" y="220"/>
                    <a:pt x="136" y="229"/>
                  </a:cubicBezTo>
                  <a:cubicBezTo>
                    <a:pt x="130" y="237"/>
                    <a:pt x="126" y="246"/>
                    <a:pt x="124" y="252"/>
                  </a:cubicBezTo>
                  <a:cubicBezTo>
                    <a:pt x="119" y="262"/>
                    <a:pt x="115" y="272"/>
                    <a:pt x="102" y="270"/>
                  </a:cubicBezTo>
                  <a:cubicBezTo>
                    <a:pt x="98" y="269"/>
                    <a:pt x="93" y="267"/>
                    <a:pt x="86" y="265"/>
                  </a:cubicBezTo>
                  <a:cubicBezTo>
                    <a:pt x="69" y="259"/>
                    <a:pt x="38" y="248"/>
                    <a:pt x="33" y="260"/>
                  </a:cubicBezTo>
                  <a:cubicBezTo>
                    <a:pt x="33" y="261"/>
                    <a:pt x="34" y="263"/>
                    <a:pt x="37" y="267"/>
                  </a:cubicBezTo>
                  <a:cubicBezTo>
                    <a:pt x="38" y="267"/>
                    <a:pt x="38" y="267"/>
                    <a:pt x="38" y="267"/>
                  </a:cubicBezTo>
                  <a:cubicBezTo>
                    <a:pt x="61" y="264"/>
                    <a:pt x="92" y="270"/>
                    <a:pt x="100" y="283"/>
                  </a:cubicBezTo>
                  <a:cubicBezTo>
                    <a:pt x="106" y="293"/>
                    <a:pt x="102" y="298"/>
                    <a:pt x="100" y="300"/>
                  </a:cubicBezTo>
                  <a:cubicBezTo>
                    <a:pt x="89" y="310"/>
                    <a:pt x="52" y="294"/>
                    <a:pt x="36" y="282"/>
                  </a:cubicBezTo>
                  <a:cubicBezTo>
                    <a:pt x="36" y="282"/>
                    <a:pt x="35" y="281"/>
                    <a:pt x="34" y="281"/>
                  </a:cubicBezTo>
                  <a:cubicBezTo>
                    <a:pt x="32" y="281"/>
                    <a:pt x="29" y="282"/>
                    <a:pt x="27" y="284"/>
                  </a:cubicBezTo>
                  <a:cubicBezTo>
                    <a:pt x="23" y="286"/>
                    <a:pt x="20" y="289"/>
                    <a:pt x="23" y="295"/>
                  </a:cubicBezTo>
                  <a:cubicBezTo>
                    <a:pt x="41" y="291"/>
                    <a:pt x="68" y="300"/>
                    <a:pt x="83" y="314"/>
                  </a:cubicBezTo>
                  <a:cubicBezTo>
                    <a:pt x="85" y="316"/>
                    <a:pt x="93" y="322"/>
                    <a:pt x="90" y="330"/>
                  </a:cubicBezTo>
                  <a:cubicBezTo>
                    <a:pt x="89" y="333"/>
                    <a:pt x="86" y="337"/>
                    <a:pt x="78" y="337"/>
                  </a:cubicBezTo>
                  <a:cubicBezTo>
                    <a:pt x="65" y="338"/>
                    <a:pt x="35" y="329"/>
                    <a:pt x="19" y="311"/>
                  </a:cubicBezTo>
                  <a:cubicBezTo>
                    <a:pt x="14" y="316"/>
                    <a:pt x="22" y="329"/>
                    <a:pt x="25" y="335"/>
                  </a:cubicBezTo>
                  <a:cubicBezTo>
                    <a:pt x="27" y="338"/>
                    <a:pt x="27" y="342"/>
                    <a:pt x="24" y="344"/>
                  </a:cubicBezTo>
                  <a:cubicBezTo>
                    <a:pt x="22" y="345"/>
                    <a:pt x="20" y="345"/>
                    <a:pt x="18" y="344"/>
                  </a:cubicBezTo>
                  <a:close/>
                  <a:moveTo>
                    <a:pt x="33" y="307"/>
                  </a:moveTo>
                  <a:cubicBezTo>
                    <a:pt x="46" y="319"/>
                    <a:pt x="68" y="325"/>
                    <a:pt x="76" y="325"/>
                  </a:cubicBezTo>
                  <a:cubicBezTo>
                    <a:pt x="76" y="324"/>
                    <a:pt x="75" y="324"/>
                    <a:pt x="74" y="323"/>
                  </a:cubicBezTo>
                  <a:cubicBezTo>
                    <a:pt x="63" y="313"/>
                    <a:pt x="45" y="307"/>
                    <a:pt x="33" y="307"/>
                  </a:cubicBezTo>
                  <a:close/>
                  <a:moveTo>
                    <a:pt x="54" y="279"/>
                  </a:moveTo>
                  <a:cubicBezTo>
                    <a:pt x="68" y="287"/>
                    <a:pt x="84" y="292"/>
                    <a:pt x="90" y="291"/>
                  </a:cubicBezTo>
                  <a:cubicBezTo>
                    <a:pt x="90" y="291"/>
                    <a:pt x="90" y="290"/>
                    <a:pt x="89" y="289"/>
                  </a:cubicBezTo>
                  <a:cubicBezTo>
                    <a:pt x="86" y="284"/>
                    <a:pt x="70" y="280"/>
                    <a:pt x="54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0511464" y="3618181"/>
              <a:ext cx="236538" cy="354013"/>
            </a:xfrm>
            <a:custGeom>
              <a:avLst/>
              <a:gdLst>
                <a:gd name="T0" fmla="*/ 7 w 126"/>
                <a:gd name="T1" fmla="*/ 186 h 189"/>
                <a:gd name="T2" fmla="*/ 20 w 126"/>
                <a:gd name="T3" fmla="*/ 106 h 189"/>
                <a:gd name="T4" fmla="*/ 10 w 126"/>
                <a:gd name="T5" fmla="*/ 43 h 189"/>
                <a:gd name="T6" fmla="*/ 12 w 126"/>
                <a:gd name="T7" fmla="*/ 27 h 189"/>
                <a:gd name="T8" fmla="*/ 26 w 126"/>
                <a:gd name="T9" fmla="*/ 49 h 189"/>
                <a:gd name="T10" fmla="*/ 55 w 126"/>
                <a:gd name="T11" fmla="*/ 37 h 189"/>
                <a:gd name="T12" fmla="*/ 67 w 126"/>
                <a:gd name="T13" fmla="*/ 10 h 189"/>
                <a:gd name="T14" fmla="*/ 76 w 126"/>
                <a:gd name="T15" fmla="*/ 31 h 189"/>
                <a:gd name="T16" fmla="*/ 85 w 126"/>
                <a:gd name="T17" fmla="*/ 58 h 189"/>
                <a:gd name="T18" fmla="*/ 103 w 126"/>
                <a:gd name="T19" fmla="*/ 50 h 189"/>
                <a:gd name="T20" fmla="*/ 107 w 126"/>
                <a:gd name="T21" fmla="*/ 61 h 189"/>
                <a:gd name="T22" fmla="*/ 94 w 126"/>
                <a:gd name="T23" fmla="*/ 79 h 189"/>
                <a:gd name="T24" fmla="*/ 98 w 126"/>
                <a:gd name="T25" fmla="*/ 83 h 189"/>
                <a:gd name="T26" fmla="*/ 109 w 126"/>
                <a:gd name="T27" fmla="*/ 45 h 189"/>
                <a:gd name="T28" fmla="*/ 94 w 126"/>
                <a:gd name="T29" fmla="*/ 47 h 189"/>
                <a:gd name="T30" fmla="*/ 85 w 126"/>
                <a:gd name="T31" fmla="*/ 51 h 189"/>
                <a:gd name="T32" fmla="*/ 81 w 126"/>
                <a:gd name="T33" fmla="*/ 44 h 189"/>
                <a:gd name="T34" fmla="*/ 70 w 126"/>
                <a:gd name="T35" fmla="*/ 4 h 189"/>
                <a:gd name="T36" fmla="*/ 50 w 126"/>
                <a:gd name="T37" fmla="*/ 33 h 189"/>
                <a:gd name="T38" fmla="*/ 38 w 126"/>
                <a:gd name="T39" fmla="*/ 49 h 189"/>
                <a:gd name="T40" fmla="*/ 24 w 126"/>
                <a:gd name="T41" fmla="*/ 34 h 189"/>
                <a:gd name="T42" fmla="*/ 13 w 126"/>
                <a:gd name="T43" fmla="*/ 20 h 189"/>
                <a:gd name="T44" fmla="*/ 1 w 126"/>
                <a:gd name="T45" fmla="*/ 36 h 189"/>
                <a:gd name="T46" fmla="*/ 11 w 126"/>
                <a:gd name="T47" fmla="*/ 69 h 189"/>
                <a:gd name="T48" fmla="*/ 14 w 126"/>
                <a:gd name="T49" fmla="*/ 104 h 189"/>
                <a:gd name="T50" fmla="*/ 6 w 126"/>
                <a:gd name="T51" fmla="*/ 164 h 189"/>
                <a:gd name="T52" fmla="*/ 2 w 126"/>
                <a:gd name="T53" fmla="*/ 183 h 189"/>
                <a:gd name="T54" fmla="*/ 7 w 126"/>
                <a:gd name="T55" fmla="*/ 18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189">
                  <a:moveTo>
                    <a:pt x="7" y="186"/>
                  </a:moveTo>
                  <a:cubicBezTo>
                    <a:pt x="15" y="160"/>
                    <a:pt x="19" y="133"/>
                    <a:pt x="20" y="106"/>
                  </a:cubicBezTo>
                  <a:cubicBezTo>
                    <a:pt x="20" y="84"/>
                    <a:pt x="17" y="64"/>
                    <a:pt x="10" y="43"/>
                  </a:cubicBezTo>
                  <a:cubicBezTo>
                    <a:pt x="8" y="39"/>
                    <a:pt x="2" y="18"/>
                    <a:pt x="12" y="27"/>
                  </a:cubicBezTo>
                  <a:cubicBezTo>
                    <a:pt x="19" y="33"/>
                    <a:pt x="19" y="43"/>
                    <a:pt x="26" y="49"/>
                  </a:cubicBezTo>
                  <a:cubicBezTo>
                    <a:pt x="38" y="62"/>
                    <a:pt x="52" y="51"/>
                    <a:pt x="55" y="37"/>
                  </a:cubicBezTo>
                  <a:cubicBezTo>
                    <a:pt x="57" y="30"/>
                    <a:pt x="58" y="12"/>
                    <a:pt x="67" y="10"/>
                  </a:cubicBezTo>
                  <a:cubicBezTo>
                    <a:pt x="75" y="8"/>
                    <a:pt x="75" y="27"/>
                    <a:pt x="76" y="31"/>
                  </a:cubicBezTo>
                  <a:cubicBezTo>
                    <a:pt x="76" y="39"/>
                    <a:pt x="68" y="64"/>
                    <a:pt x="85" y="58"/>
                  </a:cubicBezTo>
                  <a:cubicBezTo>
                    <a:pt x="91" y="56"/>
                    <a:pt x="96" y="52"/>
                    <a:pt x="103" y="50"/>
                  </a:cubicBezTo>
                  <a:cubicBezTo>
                    <a:pt x="110" y="49"/>
                    <a:pt x="108" y="58"/>
                    <a:pt x="107" y="61"/>
                  </a:cubicBezTo>
                  <a:cubicBezTo>
                    <a:pt x="104" y="68"/>
                    <a:pt x="98" y="73"/>
                    <a:pt x="94" y="79"/>
                  </a:cubicBezTo>
                  <a:cubicBezTo>
                    <a:pt x="91" y="82"/>
                    <a:pt x="96" y="86"/>
                    <a:pt x="98" y="83"/>
                  </a:cubicBezTo>
                  <a:cubicBezTo>
                    <a:pt x="104" y="76"/>
                    <a:pt x="126" y="52"/>
                    <a:pt x="109" y="45"/>
                  </a:cubicBezTo>
                  <a:cubicBezTo>
                    <a:pt x="104" y="43"/>
                    <a:pt x="99" y="45"/>
                    <a:pt x="94" y="47"/>
                  </a:cubicBezTo>
                  <a:cubicBezTo>
                    <a:pt x="91" y="48"/>
                    <a:pt x="88" y="50"/>
                    <a:pt x="85" y="51"/>
                  </a:cubicBezTo>
                  <a:cubicBezTo>
                    <a:pt x="78" y="55"/>
                    <a:pt x="80" y="49"/>
                    <a:pt x="81" y="44"/>
                  </a:cubicBezTo>
                  <a:cubicBezTo>
                    <a:pt x="82" y="33"/>
                    <a:pt x="84" y="8"/>
                    <a:pt x="70" y="4"/>
                  </a:cubicBezTo>
                  <a:cubicBezTo>
                    <a:pt x="55" y="0"/>
                    <a:pt x="52" y="24"/>
                    <a:pt x="50" y="33"/>
                  </a:cubicBezTo>
                  <a:cubicBezTo>
                    <a:pt x="49" y="39"/>
                    <a:pt x="45" y="48"/>
                    <a:pt x="38" y="49"/>
                  </a:cubicBezTo>
                  <a:cubicBezTo>
                    <a:pt x="30" y="50"/>
                    <a:pt x="26" y="39"/>
                    <a:pt x="24" y="34"/>
                  </a:cubicBezTo>
                  <a:cubicBezTo>
                    <a:pt x="22" y="28"/>
                    <a:pt x="18" y="23"/>
                    <a:pt x="13" y="20"/>
                  </a:cubicBezTo>
                  <a:cubicBezTo>
                    <a:pt x="1" y="11"/>
                    <a:pt x="0" y="28"/>
                    <a:pt x="1" y="36"/>
                  </a:cubicBezTo>
                  <a:cubicBezTo>
                    <a:pt x="4" y="47"/>
                    <a:pt x="9" y="57"/>
                    <a:pt x="11" y="69"/>
                  </a:cubicBezTo>
                  <a:cubicBezTo>
                    <a:pt x="13" y="80"/>
                    <a:pt x="14" y="92"/>
                    <a:pt x="14" y="104"/>
                  </a:cubicBezTo>
                  <a:cubicBezTo>
                    <a:pt x="13" y="124"/>
                    <a:pt x="11" y="144"/>
                    <a:pt x="6" y="164"/>
                  </a:cubicBezTo>
                  <a:cubicBezTo>
                    <a:pt x="5" y="169"/>
                    <a:pt x="3" y="180"/>
                    <a:pt x="2" y="183"/>
                  </a:cubicBezTo>
                  <a:cubicBezTo>
                    <a:pt x="1" y="187"/>
                    <a:pt x="6" y="189"/>
                    <a:pt x="7" y="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261483" y="3457086"/>
            <a:ext cx="328613" cy="488950"/>
            <a:chOff x="9570077" y="3468956"/>
            <a:chExt cx="328613" cy="488950"/>
          </a:xfrm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570077" y="3468956"/>
              <a:ext cx="328613" cy="488950"/>
            </a:xfrm>
            <a:custGeom>
              <a:avLst/>
              <a:gdLst>
                <a:gd name="T0" fmla="*/ 143 w 175"/>
                <a:gd name="T1" fmla="*/ 259 h 260"/>
                <a:gd name="T2" fmla="*/ 140 w 175"/>
                <a:gd name="T3" fmla="*/ 259 h 260"/>
                <a:gd name="T4" fmla="*/ 116 w 175"/>
                <a:gd name="T5" fmla="*/ 240 h 260"/>
                <a:gd name="T6" fmla="*/ 116 w 175"/>
                <a:gd name="T7" fmla="*/ 239 h 260"/>
                <a:gd name="T8" fmla="*/ 107 w 175"/>
                <a:gd name="T9" fmla="*/ 220 h 260"/>
                <a:gd name="T10" fmla="*/ 108 w 175"/>
                <a:gd name="T11" fmla="*/ 217 h 260"/>
                <a:gd name="T12" fmla="*/ 98 w 175"/>
                <a:gd name="T13" fmla="*/ 210 h 260"/>
                <a:gd name="T14" fmla="*/ 133 w 175"/>
                <a:gd name="T15" fmla="*/ 174 h 260"/>
                <a:gd name="T16" fmla="*/ 143 w 175"/>
                <a:gd name="T17" fmla="*/ 169 h 260"/>
                <a:gd name="T18" fmla="*/ 141 w 175"/>
                <a:gd name="T19" fmla="*/ 159 h 260"/>
                <a:gd name="T20" fmla="*/ 135 w 175"/>
                <a:gd name="T21" fmla="*/ 138 h 260"/>
                <a:gd name="T22" fmla="*/ 142 w 175"/>
                <a:gd name="T23" fmla="*/ 108 h 260"/>
                <a:gd name="T24" fmla="*/ 148 w 175"/>
                <a:gd name="T25" fmla="*/ 62 h 260"/>
                <a:gd name="T26" fmla="*/ 115 w 175"/>
                <a:gd name="T27" fmla="*/ 17 h 260"/>
                <a:gd name="T28" fmla="*/ 59 w 175"/>
                <a:gd name="T29" fmla="*/ 19 h 260"/>
                <a:gd name="T30" fmla="*/ 16 w 175"/>
                <a:gd name="T31" fmla="*/ 96 h 260"/>
                <a:gd name="T32" fmla="*/ 64 w 175"/>
                <a:gd name="T33" fmla="*/ 143 h 260"/>
                <a:gd name="T34" fmla="*/ 66 w 175"/>
                <a:gd name="T35" fmla="*/ 144 h 260"/>
                <a:gd name="T36" fmla="*/ 105 w 175"/>
                <a:gd name="T37" fmla="*/ 177 h 260"/>
                <a:gd name="T38" fmla="*/ 103 w 175"/>
                <a:gd name="T39" fmla="*/ 183 h 260"/>
                <a:gd name="T40" fmla="*/ 97 w 175"/>
                <a:gd name="T41" fmla="*/ 181 h 260"/>
                <a:gd name="T42" fmla="*/ 63 w 175"/>
                <a:gd name="T43" fmla="*/ 152 h 260"/>
                <a:gd name="T44" fmla="*/ 61 w 175"/>
                <a:gd name="T45" fmla="*/ 152 h 260"/>
                <a:gd name="T46" fmla="*/ 7 w 175"/>
                <a:gd name="T47" fmla="*/ 98 h 260"/>
                <a:gd name="T48" fmla="*/ 55 w 175"/>
                <a:gd name="T49" fmla="*/ 11 h 260"/>
                <a:gd name="T50" fmla="*/ 119 w 175"/>
                <a:gd name="T51" fmla="*/ 9 h 260"/>
                <a:gd name="T52" fmla="*/ 157 w 175"/>
                <a:gd name="T53" fmla="*/ 60 h 260"/>
                <a:gd name="T54" fmla="*/ 151 w 175"/>
                <a:gd name="T55" fmla="*/ 112 h 260"/>
                <a:gd name="T56" fmla="*/ 145 w 175"/>
                <a:gd name="T57" fmla="*/ 137 h 260"/>
                <a:gd name="T58" fmla="*/ 150 w 175"/>
                <a:gd name="T59" fmla="*/ 156 h 260"/>
                <a:gd name="T60" fmla="*/ 148 w 175"/>
                <a:gd name="T61" fmla="*/ 176 h 260"/>
                <a:gd name="T62" fmla="*/ 137 w 175"/>
                <a:gd name="T63" fmla="*/ 182 h 260"/>
                <a:gd name="T64" fmla="*/ 106 w 175"/>
                <a:gd name="T65" fmla="*/ 207 h 260"/>
                <a:gd name="T66" fmla="*/ 112 w 175"/>
                <a:gd name="T67" fmla="*/ 209 h 260"/>
                <a:gd name="T68" fmla="*/ 113 w 175"/>
                <a:gd name="T69" fmla="*/ 208 h 260"/>
                <a:gd name="T70" fmla="*/ 154 w 175"/>
                <a:gd name="T71" fmla="*/ 184 h 260"/>
                <a:gd name="T72" fmla="*/ 163 w 175"/>
                <a:gd name="T73" fmla="*/ 193 h 260"/>
                <a:gd name="T74" fmla="*/ 120 w 175"/>
                <a:gd name="T75" fmla="*/ 217 h 260"/>
                <a:gd name="T76" fmla="*/ 118 w 175"/>
                <a:gd name="T77" fmla="*/ 217 h 260"/>
                <a:gd name="T78" fmla="*/ 116 w 175"/>
                <a:gd name="T79" fmla="*/ 223 h 260"/>
                <a:gd name="T80" fmla="*/ 120 w 175"/>
                <a:gd name="T81" fmla="*/ 231 h 260"/>
                <a:gd name="T82" fmla="*/ 161 w 175"/>
                <a:gd name="T83" fmla="*/ 209 h 260"/>
                <a:gd name="T84" fmla="*/ 173 w 175"/>
                <a:gd name="T85" fmla="*/ 214 h 260"/>
                <a:gd name="T86" fmla="*/ 171 w 175"/>
                <a:gd name="T87" fmla="*/ 224 h 260"/>
                <a:gd name="T88" fmla="*/ 126 w 175"/>
                <a:gd name="T89" fmla="*/ 241 h 260"/>
                <a:gd name="T90" fmla="*/ 142 w 175"/>
                <a:gd name="T91" fmla="*/ 250 h 260"/>
                <a:gd name="T92" fmla="*/ 145 w 175"/>
                <a:gd name="T93" fmla="*/ 256 h 260"/>
                <a:gd name="T94" fmla="*/ 143 w 175"/>
                <a:gd name="T95" fmla="*/ 259 h 260"/>
                <a:gd name="T96" fmla="*/ 131 w 175"/>
                <a:gd name="T97" fmla="*/ 232 h 260"/>
                <a:gd name="T98" fmla="*/ 163 w 175"/>
                <a:gd name="T99" fmla="*/ 218 h 260"/>
                <a:gd name="T100" fmla="*/ 161 w 175"/>
                <a:gd name="T101" fmla="*/ 218 h 260"/>
                <a:gd name="T102" fmla="*/ 131 w 175"/>
                <a:gd name="T103" fmla="*/ 232 h 260"/>
                <a:gd name="T104" fmla="*/ 128 w 175"/>
                <a:gd name="T105" fmla="*/ 206 h 260"/>
                <a:gd name="T106" fmla="*/ 153 w 175"/>
                <a:gd name="T107" fmla="*/ 193 h 260"/>
                <a:gd name="T108" fmla="*/ 151 w 175"/>
                <a:gd name="T109" fmla="*/ 193 h 260"/>
                <a:gd name="T110" fmla="*/ 128 w 175"/>
                <a:gd name="T111" fmla="*/ 20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260">
                  <a:moveTo>
                    <a:pt x="143" y="259"/>
                  </a:moveTo>
                  <a:cubicBezTo>
                    <a:pt x="142" y="260"/>
                    <a:pt x="141" y="260"/>
                    <a:pt x="140" y="259"/>
                  </a:cubicBezTo>
                  <a:cubicBezTo>
                    <a:pt x="120" y="255"/>
                    <a:pt x="116" y="246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08" y="236"/>
                    <a:pt x="104" y="229"/>
                    <a:pt x="107" y="220"/>
                  </a:cubicBezTo>
                  <a:cubicBezTo>
                    <a:pt x="107" y="219"/>
                    <a:pt x="107" y="218"/>
                    <a:pt x="108" y="217"/>
                  </a:cubicBezTo>
                  <a:cubicBezTo>
                    <a:pt x="102" y="216"/>
                    <a:pt x="99" y="213"/>
                    <a:pt x="98" y="210"/>
                  </a:cubicBezTo>
                  <a:cubicBezTo>
                    <a:pt x="91" y="194"/>
                    <a:pt x="116" y="182"/>
                    <a:pt x="133" y="174"/>
                  </a:cubicBezTo>
                  <a:cubicBezTo>
                    <a:pt x="137" y="172"/>
                    <a:pt x="141" y="170"/>
                    <a:pt x="143" y="169"/>
                  </a:cubicBezTo>
                  <a:cubicBezTo>
                    <a:pt x="144" y="167"/>
                    <a:pt x="144" y="167"/>
                    <a:pt x="141" y="159"/>
                  </a:cubicBezTo>
                  <a:cubicBezTo>
                    <a:pt x="139" y="154"/>
                    <a:pt x="136" y="147"/>
                    <a:pt x="135" y="138"/>
                  </a:cubicBezTo>
                  <a:cubicBezTo>
                    <a:pt x="134" y="126"/>
                    <a:pt x="138" y="117"/>
                    <a:pt x="142" y="108"/>
                  </a:cubicBezTo>
                  <a:cubicBezTo>
                    <a:pt x="147" y="95"/>
                    <a:pt x="153" y="83"/>
                    <a:pt x="148" y="62"/>
                  </a:cubicBezTo>
                  <a:cubicBezTo>
                    <a:pt x="142" y="40"/>
                    <a:pt x="131" y="25"/>
                    <a:pt x="115" y="17"/>
                  </a:cubicBezTo>
                  <a:cubicBezTo>
                    <a:pt x="99" y="9"/>
                    <a:pt x="79" y="10"/>
                    <a:pt x="59" y="19"/>
                  </a:cubicBezTo>
                  <a:cubicBezTo>
                    <a:pt x="18" y="38"/>
                    <a:pt x="10" y="72"/>
                    <a:pt x="16" y="96"/>
                  </a:cubicBezTo>
                  <a:cubicBezTo>
                    <a:pt x="25" y="131"/>
                    <a:pt x="48" y="138"/>
                    <a:pt x="64" y="143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86" y="150"/>
                    <a:pt x="101" y="167"/>
                    <a:pt x="105" y="177"/>
                  </a:cubicBezTo>
                  <a:cubicBezTo>
                    <a:pt x="107" y="179"/>
                    <a:pt x="106" y="182"/>
                    <a:pt x="103" y="183"/>
                  </a:cubicBezTo>
                  <a:cubicBezTo>
                    <a:pt x="101" y="184"/>
                    <a:pt x="98" y="183"/>
                    <a:pt x="97" y="181"/>
                  </a:cubicBezTo>
                  <a:cubicBezTo>
                    <a:pt x="93" y="173"/>
                    <a:pt x="80" y="158"/>
                    <a:pt x="63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45" y="147"/>
                    <a:pt x="18" y="138"/>
                    <a:pt x="7" y="98"/>
                  </a:cubicBezTo>
                  <a:cubicBezTo>
                    <a:pt x="0" y="71"/>
                    <a:pt x="9" y="32"/>
                    <a:pt x="55" y="11"/>
                  </a:cubicBezTo>
                  <a:cubicBezTo>
                    <a:pt x="78" y="1"/>
                    <a:pt x="101" y="0"/>
                    <a:pt x="119" y="9"/>
                  </a:cubicBezTo>
                  <a:cubicBezTo>
                    <a:pt x="138" y="18"/>
                    <a:pt x="151" y="35"/>
                    <a:pt x="157" y="60"/>
                  </a:cubicBezTo>
                  <a:cubicBezTo>
                    <a:pt x="163" y="83"/>
                    <a:pt x="156" y="98"/>
                    <a:pt x="151" y="112"/>
                  </a:cubicBezTo>
                  <a:cubicBezTo>
                    <a:pt x="147" y="120"/>
                    <a:pt x="144" y="128"/>
                    <a:pt x="145" y="137"/>
                  </a:cubicBezTo>
                  <a:cubicBezTo>
                    <a:pt x="145" y="144"/>
                    <a:pt x="148" y="151"/>
                    <a:pt x="150" y="156"/>
                  </a:cubicBezTo>
                  <a:cubicBezTo>
                    <a:pt x="153" y="163"/>
                    <a:pt x="156" y="170"/>
                    <a:pt x="148" y="176"/>
                  </a:cubicBezTo>
                  <a:cubicBezTo>
                    <a:pt x="146" y="178"/>
                    <a:pt x="142" y="180"/>
                    <a:pt x="137" y="182"/>
                  </a:cubicBezTo>
                  <a:cubicBezTo>
                    <a:pt x="125" y="188"/>
                    <a:pt x="103" y="198"/>
                    <a:pt x="106" y="207"/>
                  </a:cubicBezTo>
                  <a:cubicBezTo>
                    <a:pt x="107" y="208"/>
                    <a:pt x="108" y="209"/>
                    <a:pt x="112" y="209"/>
                  </a:cubicBezTo>
                  <a:cubicBezTo>
                    <a:pt x="113" y="209"/>
                    <a:pt x="113" y="208"/>
                    <a:pt x="113" y="208"/>
                  </a:cubicBezTo>
                  <a:cubicBezTo>
                    <a:pt x="123" y="195"/>
                    <a:pt x="143" y="181"/>
                    <a:pt x="154" y="184"/>
                  </a:cubicBezTo>
                  <a:cubicBezTo>
                    <a:pt x="162" y="186"/>
                    <a:pt x="163" y="191"/>
                    <a:pt x="163" y="193"/>
                  </a:cubicBezTo>
                  <a:cubicBezTo>
                    <a:pt x="162" y="204"/>
                    <a:pt x="134" y="215"/>
                    <a:pt x="120" y="217"/>
                  </a:cubicBezTo>
                  <a:cubicBezTo>
                    <a:pt x="119" y="217"/>
                    <a:pt x="119" y="217"/>
                    <a:pt x="118" y="217"/>
                  </a:cubicBezTo>
                  <a:cubicBezTo>
                    <a:pt x="117" y="219"/>
                    <a:pt x="116" y="221"/>
                    <a:pt x="116" y="223"/>
                  </a:cubicBezTo>
                  <a:cubicBezTo>
                    <a:pt x="115" y="226"/>
                    <a:pt x="115" y="229"/>
                    <a:pt x="120" y="231"/>
                  </a:cubicBezTo>
                  <a:cubicBezTo>
                    <a:pt x="127" y="219"/>
                    <a:pt x="146" y="210"/>
                    <a:pt x="161" y="209"/>
                  </a:cubicBezTo>
                  <a:cubicBezTo>
                    <a:pt x="163" y="209"/>
                    <a:pt x="170" y="209"/>
                    <a:pt x="173" y="214"/>
                  </a:cubicBezTo>
                  <a:cubicBezTo>
                    <a:pt x="174" y="216"/>
                    <a:pt x="175" y="219"/>
                    <a:pt x="171" y="224"/>
                  </a:cubicBezTo>
                  <a:cubicBezTo>
                    <a:pt x="164" y="232"/>
                    <a:pt x="144" y="242"/>
                    <a:pt x="126" y="241"/>
                  </a:cubicBezTo>
                  <a:cubicBezTo>
                    <a:pt x="126" y="247"/>
                    <a:pt x="137" y="249"/>
                    <a:pt x="142" y="250"/>
                  </a:cubicBezTo>
                  <a:cubicBezTo>
                    <a:pt x="144" y="251"/>
                    <a:pt x="146" y="253"/>
                    <a:pt x="145" y="256"/>
                  </a:cubicBezTo>
                  <a:cubicBezTo>
                    <a:pt x="145" y="258"/>
                    <a:pt x="144" y="259"/>
                    <a:pt x="143" y="259"/>
                  </a:cubicBezTo>
                  <a:close/>
                  <a:moveTo>
                    <a:pt x="131" y="232"/>
                  </a:moveTo>
                  <a:cubicBezTo>
                    <a:pt x="145" y="231"/>
                    <a:pt x="159" y="223"/>
                    <a:pt x="163" y="218"/>
                  </a:cubicBezTo>
                  <a:cubicBezTo>
                    <a:pt x="163" y="218"/>
                    <a:pt x="162" y="218"/>
                    <a:pt x="161" y="218"/>
                  </a:cubicBezTo>
                  <a:cubicBezTo>
                    <a:pt x="150" y="219"/>
                    <a:pt x="138" y="225"/>
                    <a:pt x="131" y="232"/>
                  </a:cubicBezTo>
                  <a:close/>
                  <a:moveTo>
                    <a:pt x="128" y="206"/>
                  </a:moveTo>
                  <a:cubicBezTo>
                    <a:pt x="139" y="203"/>
                    <a:pt x="150" y="197"/>
                    <a:pt x="153" y="193"/>
                  </a:cubicBezTo>
                  <a:cubicBezTo>
                    <a:pt x="152" y="193"/>
                    <a:pt x="152" y="193"/>
                    <a:pt x="151" y="193"/>
                  </a:cubicBezTo>
                  <a:cubicBezTo>
                    <a:pt x="147" y="192"/>
                    <a:pt x="136" y="198"/>
                    <a:pt x="128" y="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9631989" y="3553094"/>
              <a:ext cx="180975" cy="257175"/>
            </a:xfrm>
            <a:custGeom>
              <a:avLst/>
              <a:gdLst>
                <a:gd name="T0" fmla="*/ 95 w 96"/>
                <a:gd name="T1" fmla="*/ 133 h 137"/>
                <a:gd name="T2" fmla="*/ 60 w 96"/>
                <a:gd name="T3" fmla="*/ 85 h 137"/>
                <a:gd name="T4" fmla="*/ 22 w 96"/>
                <a:gd name="T5" fmla="*/ 57 h 137"/>
                <a:gd name="T6" fmla="*/ 14 w 96"/>
                <a:gd name="T7" fmla="*/ 47 h 137"/>
                <a:gd name="T8" fmla="*/ 33 w 96"/>
                <a:gd name="T9" fmla="*/ 52 h 137"/>
                <a:gd name="T10" fmla="*/ 42 w 96"/>
                <a:gd name="T11" fmla="*/ 30 h 137"/>
                <a:gd name="T12" fmla="*/ 34 w 96"/>
                <a:gd name="T13" fmla="*/ 10 h 137"/>
                <a:gd name="T14" fmla="*/ 50 w 96"/>
                <a:gd name="T15" fmla="*/ 16 h 137"/>
                <a:gd name="T16" fmla="*/ 69 w 96"/>
                <a:gd name="T17" fmla="*/ 26 h 137"/>
                <a:gd name="T18" fmla="*/ 74 w 96"/>
                <a:gd name="T19" fmla="*/ 12 h 137"/>
                <a:gd name="T20" fmla="*/ 82 w 96"/>
                <a:gd name="T21" fmla="*/ 16 h 137"/>
                <a:gd name="T22" fmla="*/ 84 w 96"/>
                <a:gd name="T23" fmla="*/ 32 h 137"/>
                <a:gd name="T24" fmla="*/ 89 w 96"/>
                <a:gd name="T25" fmla="*/ 31 h 137"/>
                <a:gd name="T26" fmla="*/ 74 w 96"/>
                <a:gd name="T27" fmla="*/ 6 h 137"/>
                <a:gd name="T28" fmla="*/ 68 w 96"/>
                <a:gd name="T29" fmla="*/ 15 h 137"/>
                <a:gd name="T30" fmla="*/ 65 w 96"/>
                <a:gd name="T31" fmla="*/ 22 h 137"/>
                <a:gd name="T32" fmla="*/ 59 w 96"/>
                <a:gd name="T33" fmla="*/ 20 h 137"/>
                <a:gd name="T34" fmla="*/ 33 w 96"/>
                <a:gd name="T35" fmla="*/ 5 h 137"/>
                <a:gd name="T36" fmla="*/ 37 w 96"/>
                <a:gd name="T37" fmla="*/ 30 h 137"/>
                <a:gd name="T38" fmla="*/ 39 w 96"/>
                <a:gd name="T39" fmla="*/ 45 h 137"/>
                <a:gd name="T40" fmla="*/ 24 w 96"/>
                <a:gd name="T41" fmla="*/ 45 h 137"/>
                <a:gd name="T42" fmla="*/ 11 w 96"/>
                <a:gd name="T43" fmla="*/ 43 h 137"/>
                <a:gd name="T44" fmla="*/ 13 w 96"/>
                <a:gd name="T45" fmla="*/ 57 h 137"/>
                <a:gd name="T46" fmla="*/ 36 w 96"/>
                <a:gd name="T47" fmla="*/ 70 h 137"/>
                <a:gd name="T48" fmla="*/ 55 w 96"/>
                <a:gd name="T49" fmla="*/ 87 h 137"/>
                <a:gd name="T50" fmla="*/ 83 w 96"/>
                <a:gd name="T51" fmla="*/ 122 h 137"/>
                <a:gd name="T52" fmla="*/ 91 w 96"/>
                <a:gd name="T53" fmla="*/ 134 h 137"/>
                <a:gd name="T54" fmla="*/ 95 w 96"/>
                <a:gd name="T55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137">
                  <a:moveTo>
                    <a:pt x="95" y="133"/>
                  </a:moveTo>
                  <a:cubicBezTo>
                    <a:pt x="86" y="115"/>
                    <a:pt x="73" y="99"/>
                    <a:pt x="60" y="85"/>
                  </a:cubicBezTo>
                  <a:cubicBezTo>
                    <a:pt x="49" y="73"/>
                    <a:pt x="36" y="64"/>
                    <a:pt x="22" y="57"/>
                  </a:cubicBezTo>
                  <a:cubicBezTo>
                    <a:pt x="19" y="56"/>
                    <a:pt x="4" y="48"/>
                    <a:pt x="14" y="47"/>
                  </a:cubicBezTo>
                  <a:cubicBezTo>
                    <a:pt x="21" y="47"/>
                    <a:pt x="26" y="52"/>
                    <a:pt x="33" y="52"/>
                  </a:cubicBezTo>
                  <a:cubicBezTo>
                    <a:pt x="46" y="52"/>
                    <a:pt x="48" y="39"/>
                    <a:pt x="42" y="30"/>
                  </a:cubicBezTo>
                  <a:cubicBezTo>
                    <a:pt x="39" y="25"/>
                    <a:pt x="30" y="16"/>
                    <a:pt x="34" y="10"/>
                  </a:cubicBezTo>
                  <a:cubicBezTo>
                    <a:pt x="37" y="5"/>
                    <a:pt x="48" y="14"/>
                    <a:pt x="50" y="16"/>
                  </a:cubicBezTo>
                  <a:cubicBezTo>
                    <a:pt x="54" y="21"/>
                    <a:pt x="63" y="38"/>
                    <a:pt x="69" y="26"/>
                  </a:cubicBezTo>
                  <a:cubicBezTo>
                    <a:pt x="71" y="21"/>
                    <a:pt x="71" y="16"/>
                    <a:pt x="74" y="12"/>
                  </a:cubicBezTo>
                  <a:cubicBezTo>
                    <a:pt x="77" y="8"/>
                    <a:pt x="81" y="13"/>
                    <a:pt x="82" y="16"/>
                  </a:cubicBezTo>
                  <a:cubicBezTo>
                    <a:pt x="84" y="20"/>
                    <a:pt x="84" y="26"/>
                    <a:pt x="84" y="32"/>
                  </a:cubicBezTo>
                  <a:cubicBezTo>
                    <a:pt x="84" y="35"/>
                    <a:pt x="89" y="34"/>
                    <a:pt x="89" y="31"/>
                  </a:cubicBezTo>
                  <a:cubicBezTo>
                    <a:pt x="88" y="25"/>
                    <a:pt x="87" y="1"/>
                    <a:pt x="74" y="6"/>
                  </a:cubicBezTo>
                  <a:cubicBezTo>
                    <a:pt x="70" y="7"/>
                    <a:pt x="69" y="11"/>
                    <a:pt x="68" y="15"/>
                  </a:cubicBezTo>
                  <a:cubicBezTo>
                    <a:pt x="67" y="17"/>
                    <a:pt x="66" y="19"/>
                    <a:pt x="65" y="22"/>
                  </a:cubicBezTo>
                  <a:cubicBezTo>
                    <a:pt x="64" y="27"/>
                    <a:pt x="61" y="23"/>
                    <a:pt x="59" y="20"/>
                  </a:cubicBezTo>
                  <a:cubicBezTo>
                    <a:pt x="54" y="14"/>
                    <a:pt x="42" y="0"/>
                    <a:pt x="33" y="5"/>
                  </a:cubicBezTo>
                  <a:cubicBezTo>
                    <a:pt x="23" y="11"/>
                    <a:pt x="33" y="25"/>
                    <a:pt x="37" y="30"/>
                  </a:cubicBezTo>
                  <a:cubicBezTo>
                    <a:pt x="40" y="34"/>
                    <a:pt x="42" y="41"/>
                    <a:pt x="39" y="45"/>
                  </a:cubicBezTo>
                  <a:cubicBezTo>
                    <a:pt x="36" y="50"/>
                    <a:pt x="28" y="46"/>
                    <a:pt x="24" y="45"/>
                  </a:cubicBezTo>
                  <a:cubicBezTo>
                    <a:pt x="20" y="43"/>
                    <a:pt x="15" y="42"/>
                    <a:pt x="11" y="43"/>
                  </a:cubicBezTo>
                  <a:cubicBezTo>
                    <a:pt x="0" y="45"/>
                    <a:pt x="8" y="54"/>
                    <a:pt x="13" y="57"/>
                  </a:cubicBezTo>
                  <a:cubicBezTo>
                    <a:pt x="20" y="62"/>
                    <a:pt x="28" y="65"/>
                    <a:pt x="36" y="70"/>
                  </a:cubicBezTo>
                  <a:cubicBezTo>
                    <a:pt x="43" y="75"/>
                    <a:pt x="49" y="81"/>
                    <a:pt x="55" y="87"/>
                  </a:cubicBezTo>
                  <a:cubicBezTo>
                    <a:pt x="66" y="97"/>
                    <a:pt x="75" y="110"/>
                    <a:pt x="83" y="122"/>
                  </a:cubicBezTo>
                  <a:cubicBezTo>
                    <a:pt x="85" y="126"/>
                    <a:pt x="89" y="132"/>
                    <a:pt x="91" y="134"/>
                  </a:cubicBezTo>
                  <a:cubicBezTo>
                    <a:pt x="92" y="137"/>
                    <a:pt x="96" y="135"/>
                    <a:pt x="95" y="1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89"/>
          <p:cNvGrpSpPr/>
          <p:nvPr/>
        </p:nvGrpSpPr>
        <p:grpSpPr>
          <a:xfrm>
            <a:off x="8196270" y="1606061"/>
            <a:ext cx="500063" cy="638175"/>
            <a:chOff x="8504864" y="1617931"/>
            <a:chExt cx="500063" cy="638175"/>
          </a:xfrm>
        </p:grpSpPr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8504864" y="1617931"/>
              <a:ext cx="500063" cy="638175"/>
            </a:xfrm>
            <a:custGeom>
              <a:avLst/>
              <a:gdLst>
                <a:gd name="T0" fmla="*/ 231 w 266"/>
                <a:gd name="T1" fmla="*/ 339 h 340"/>
                <a:gd name="T2" fmla="*/ 228 w 266"/>
                <a:gd name="T3" fmla="*/ 339 h 340"/>
                <a:gd name="T4" fmla="*/ 192 w 266"/>
                <a:gd name="T5" fmla="*/ 318 h 340"/>
                <a:gd name="T6" fmla="*/ 192 w 266"/>
                <a:gd name="T7" fmla="*/ 317 h 340"/>
                <a:gd name="T8" fmla="*/ 175 w 266"/>
                <a:gd name="T9" fmla="*/ 294 h 340"/>
                <a:gd name="T10" fmla="*/ 176 w 266"/>
                <a:gd name="T11" fmla="*/ 290 h 340"/>
                <a:gd name="T12" fmla="*/ 161 w 266"/>
                <a:gd name="T13" fmla="*/ 283 h 340"/>
                <a:gd name="T14" fmla="*/ 200 w 266"/>
                <a:gd name="T15" fmla="*/ 226 h 340"/>
                <a:gd name="T16" fmla="*/ 212 w 266"/>
                <a:gd name="T17" fmla="*/ 217 h 340"/>
                <a:gd name="T18" fmla="*/ 208 w 266"/>
                <a:gd name="T19" fmla="*/ 204 h 340"/>
                <a:gd name="T20" fmla="*/ 195 w 266"/>
                <a:gd name="T21" fmla="*/ 177 h 340"/>
                <a:gd name="T22" fmla="*/ 198 w 266"/>
                <a:gd name="T23" fmla="*/ 135 h 340"/>
                <a:gd name="T24" fmla="*/ 196 w 266"/>
                <a:gd name="T25" fmla="*/ 73 h 340"/>
                <a:gd name="T26" fmla="*/ 142 w 266"/>
                <a:gd name="T27" fmla="*/ 19 h 340"/>
                <a:gd name="T28" fmla="*/ 68 w 266"/>
                <a:gd name="T29" fmla="*/ 35 h 340"/>
                <a:gd name="T30" fmla="*/ 27 w 266"/>
                <a:gd name="T31" fmla="*/ 146 h 340"/>
                <a:gd name="T32" fmla="*/ 101 w 266"/>
                <a:gd name="T33" fmla="*/ 199 h 340"/>
                <a:gd name="T34" fmla="*/ 104 w 266"/>
                <a:gd name="T35" fmla="*/ 200 h 340"/>
                <a:gd name="T36" fmla="*/ 164 w 266"/>
                <a:gd name="T37" fmla="*/ 236 h 340"/>
                <a:gd name="T38" fmla="*/ 162 w 266"/>
                <a:gd name="T39" fmla="*/ 244 h 340"/>
                <a:gd name="T40" fmla="*/ 153 w 266"/>
                <a:gd name="T41" fmla="*/ 243 h 340"/>
                <a:gd name="T42" fmla="*/ 102 w 266"/>
                <a:gd name="T43" fmla="*/ 212 h 340"/>
                <a:gd name="T44" fmla="*/ 99 w 266"/>
                <a:gd name="T45" fmla="*/ 212 h 340"/>
                <a:gd name="T46" fmla="*/ 15 w 266"/>
                <a:gd name="T47" fmla="*/ 151 h 340"/>
                <a:gd name="T48" fmla="*/ 61 w 266"/>
                <a:gd name="T49" fmla="*/ 24 h 340"/>
                <a:gd name="T50" fmla="*/ 146 w 266"/>
                <a:gd name="T51" fmla="*/ 7 h 340"/>
                <a:gd name="T52" fmla="*/ 208 w 266"/>
                <a:gd name="T53" fmla="*/ 68 h 340"/>
                <a:gd name="T54" fmla="*/ 210 w 266"/>
                <a:gd name="T55" fmla="*/ 139 h 340"/>
                <a:gd name="T56" fmla="*/ 208 w 266"/>
                <a:gd name="T57" fmla="*/ 174 h 340"/>
                <a:gd name="T58" fmla="*/ 219 w 266"/>
                <a:gd name="T59" fmla="*/ 198 h 340"/>
                <a:gd name="T60" fmla="*/ 221 w 266"/>
                <a:gd name="T61" fmla="*/ 226 h 340"/>
                <a:gd name="T62" fmla="*/ 207 w 266"/>
                <a:gd name="T63" fmla="*/ 236 h 340"/>
                <a:gd name="T64" fmla="*/ 172 w 266"/>
                <a:gd name="T65" fmla="*/ 276 h 340"/>
                <a:gd name="T66" fmla="*/ 180 w 266"/>
                <a:gd name="T67" fmla="*/ 277 h 340"/>
                <a:gd name="T68" fmla="*/ 181 w 266"/>
                <a:gd name="T69" fmla="*/ 277 h 340"/>
                <a:gd name="T70" fmla="*/ 230 w 266"/>
                <a:gd name="T71" fmla="*/ 235 h 340"/>
                <a:gd name="T72" fmla="*/ 244 w 266"/>
                <a:gd name="T73" fmla="*/ 246 h 340"/>
                <a:gd name="T74" fmla="*/ 192 w 266"/>
                <a:gd name="T75" fmla="*/ 287 h 340"/>
                <a:gd name="T76" fmla="*/ 189 w 266"/>
                <a:gd name="T77" fmla="*/ 288 h 340"/>
                <a:gd name="T78" fmla="*/ 187 w 266"/>
                <a:gd name="T79" fmla="*/ 295 h 340"/>
                <a:gd name="T80" fmla="*/ 195 w 266"/>
                <a:gd name="T81" fmla="*/ 305 h 340"/>
                <a:gd name="T82" fmla="*/ 245 w 266"/>
                <a:gd name="T83" fmla="*/ 267 h 340"/>
                <a:gd name="T84" fmla="*/ 262 w 266"/>
                <a:gd name="T85" fmla="*/ 271 h 340"/>
                <a:gd name="T86" fmla="*/ 261 w 266"/>
                <a:gd name="T87" fmla="*/ 285 h 340"/>
                <a:gd name="T88" fmla="*/ 205 w 266"/>
                <a:gd name="T89" fmla="*/ 318 h 340"/>
                <a:gd name="T90" fmla="*/ 229 w 266"/>
                <a:gd name="T91" fmla="*/ 327 h 340"/>
                <a:gd name="T92" fmla="*/ 234 w 266"/>
                <a:gd name="T93" fmla="*/ 333 h 340"/>
                <a:gd name="T94" fmla="*/ 231 w 266"/>
                <a:gd name="T95" fmla="*/ 339 h 340"/>
                <a:gd name="T96" fmla="*/ 210 w 266"/>
                <a:gd name="T97" fmla="*/ 304 h 340"/>
                <a:gd name="T98" fmla="*/ 250 w 266"/>
                <a:gd name="T99" fmla="*/ 279 h 340"/>
                <a:gd name="T100" fmla="*/ 247 w 266"/>
                <a:gd name="T101" fmla="*/ 280 h 340"/>
                <a:gd name="T102" fmla="*/ 210 w 266"/>
                <a:gd name="T103" fmla="*/ 304 h 340"/>
                <a:gd name="T104" fmla="*/ 200 w 266"/>
                <a:gd name="T105" fmla="*/ 270 h 340"/>
                <a:gd name="T106" fmla="*/ 231 w 266"/>
                <a:gd name="T107" fmla="*/ 248 h 340"/>
                <a:gd name="T108" fmla="*/ 229 w 266"/>
                <a:gd name="T109" fmla="*/ 248 h 340"/>
                <a:gd name="T110" fmla="*/ 200 w 266"/>
                <a:gd name="T111" fmla="*/ 2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6" h="340">
                  <a:moveTo>
                    <a:pt x="231" y="339"/>
                  </a:moveTo>
                  <a:cubicBezTo>
                    <a:pt x="230" y="339"/>
                    <a:pt x="229" y="340"/>
                    <a:pt x="228" y="339"/>
                  </a:cubicBezTo>
                  <a:cubicBezTo>
                    <a:pt x="200" y="338"/>
                    <a:pt x="193" y="327"/>
                    <a:pt x="192" y="318"/>
                  </a:cubicBezTo>
                  <a:cubicBezTo>
                    <a:pt x="192" y="318"/>
                    <a:pt x="192" y="317"/>
                    <a:pt x="192" y="317"/>
                  </a:cubicBezTo>
                  <a:cubicBezTo>
                    <a:pt x="180" y="315"/>
                    <a:pt x="173" y="306"/>
                    <a:pt x="175" y="294"/>
                  </a:cubicBezTo>
                  <a:cubicBezTo>
                    <a:pt x="175" y="293"/>
                    <a:pt x="175" y="291"/>
                    <a:pt x="176" y="290"/>
                  </a:cubicBezTo>
                  <a:cubicBezTo>
                    <a:pt x="167" y="290"/>
                    <a:pt x="163" y="286"/>
                    <a:pt x="161" y="283"/>
                  </a:cubicBezTo>
                  <a:cubicBezTo>
                    <a:pt x="149" y="261"/>
                    <a:pt x="179" y="240"/>
                    <a:pt x="200" y="226"/>
                  </a:cubicBezTo>
                  <a:cubicBezTo>
                    <a:pt x="205" y="222"/>
                    <a:pt x="210" y="219"/>
                    <a:pt x="212" y="217"/>
                  </a:cubicBezTo>
                  <a:cubicBezTo>
                    <a:pt x="214" y="215"/>
                    <a:pt x="214" y="214"/>
                    <a:pt x="208" y="204"/>
                  </a:cubicBezTo>
                  <a:cubicBezTo>
                    <a:pt x="204" y="198"/>
                    <a:pt x="199" y="189"/>
                    <a:pt x="195" y="177"/>
                  </a:cubicBezTo>
                  <a:cubicBezTo>
                    <a:pt x="191" y="162"/>
                    <a:pt x="195" y="149"/>
                    <a:pt x="198" y="135"/>
                  </a:cubicBezTo>
                  <a:cubicBezTo>
                    <a:pt x="203" y="118"/>
                    <a:pt x="207" y="99"/>
                    <a:pt x="196" y="73"/>
                  </a:cubicBezTo>
                  <a:cubicBezTo>
                    <a:pt x="184" y="45"/>
                    <a:pt x="165" y="26"/>
                    <a:pt x="142" y="19"/>
                  </a:cubicBezTo>
                  <a:cubicBezTo>
                    <a:pt x="119" y="13"/>
                    <a:pt x="93" y="18"/>
                    <a:pt x="68" y="35"/>
                  </a:cubicBezTo>
                  <a:cubicBezTo>
                    <a:pt x="16" y="69"/>
                    <a:pt x="13" y="116"/>
                    <a:pt x="27" y="146"/>
                  </a:cubicBezTo>
                  <a:cubicBezTo>
                    <a:pt x="46" y="191"/>
                    <a:pt x="78" y="196"/>
                    <a:pt x="101" y="199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32" y="204"/>
                    <a:pt x="155" y="224"/>
                    <a:pt x="164" y="236"/>
                  </a:cubicBezTo>
                  <a:cubicBezTo>
                    <a:pt x="166" y="239"/>
                    <a:pt x="165" y="242"/>
                    <a:pt x="162" y="244"/>
                  </a:cubicBezTo>
                  <a:cubicBezTo>
                    <a:pt x="159" y="246"/>
                    <a:pt x="155" y="246"/>
                    <a:pt x="153" y="243"/>
                  </a:cubicBezTo>
                  <a:cubicBezTo>
                    <a:pt x="146" y="233"/>
                    <a:pt x="126" y="216"/>
                    <a:pt x="102" y="212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76" y="208"/>
                    <a:pt x="38" y="202"/>
                    <a:pt x="15" y="151"/>
                  </a:cubicBezTo>
                  <a:cubicBezTo>
                    <a:pt x="0" y="117"/>
                    <a:pt x="3" y="63"/>
                    <a:pt x="61" y="24"/>
                  </a:cubicBezTo>
                  <a:cubicBezTo>
                    <a:pt x="89" y="5"/>
                    <a:pt x="119" y="0"/>
                    <a:pt x="146" y="7"/>
                  </a:cubicBezTo>
                  <a:cubicBezTo>
                    <a:pt x="173" y="15"/>
                    <a:pt x="194" y="36"/>
                    <a:pt x="208" y="68"/>
                  </a:cubicBezTo>
                  <a:cubicBezTo>
                    <a:pt x="221" y="98"/>
                    <a:pt x="215" y="120"/>
                    <a:pt x="210" y="139"/>
                  </a:cubicBezTo>
                  <a:cubicBezTo>
                    <a:pt x="207" y="151"/>
                    <a:pt x="204" y="162"/>
                    <a:pt x="208" y="174"/>
                  </a:cubicBezTo>
                  <a:cubicBezTo>
                    <a:pt x="210" y="184"/>
                    <a:pt x="215" y="192"/>
                    <a:pt x="219" y="198"/>
                  </a:cubicBezTo>
                  <a:cubicBezTo>
                    <a:pt x="224" y="207"/>
                    <a:pt x="230" y="217"/>
                    <a:pt x="221" y="226"/>
                  </a:cubicBezTo>
                  <a:cubicBezTo>
                    <a:pt x="218" y="229"/>
                    <a:pt x="213" y="232"/>
                    <a:pt x="207" y="236"/>
                  </a:cubicBezTo>
                  <a:cubicBezTo>
                    <a:pt x="192" y="246"/>
                    <a:pt x="165" y="265"/>
                    <a:pt x="172" y="276"/>
                  </a:cubicBezTo>
                  <a:cubicBezTo>
                    <a:pt x="172" y="277"/>
                    <a:pt x="175" y="278"/>
                    <a:pt x="180" y="277"/>
                  </a:cubicBezTo>
                  <a:cubicBezTo>
                    <a:pt x="180" y="277"/>
                    <a:pt x="180" y="277"/>
                    <a:pt x="181" y="277"/>
                  </a:cubicBezTo>
                  <a:cubicBezTo>
                    <a:pt x="191" y="256"/>
                    <a:pt x="215" y="234"/>
                    <a:pt x="230" y="235"/>
                  </a:cubicBezTo>
                  <a:cubicBezTo>
                    <a:pt x="241" y="236"/>
                    <a:pt x="244" y="242"/>
                    <a:pt x="244" y="246"/>
                  </a:cubicBezTo>
                  <a:cubicBezTo>
                    <a:pt x="246" y="261"/>
                    <a:pt x="210" y="281"/>
                    <a:pt x="192" y="287"/>
                  </a:cubicBezTo>
                  <a:cubicBezTo>
                    <a:pt x="191" y="287"/>
                    <a:pt x="190" y="287"/>
                    <a:pt x="189" y="288"/>
                  </a:cubicBezTo>
                  <a:cubicBezTo>
                    <a:pt x="188" y="290"/>
                    <a:pt x="188" y="293"/>
                    <a:pt x="187" y="295"/>
                  </a:cubicBezTo>
                  <a:cubicBezTo>
                    <a:pt x="187" y="300"/>
                    <a:pt x="188" y="304"/>
                    <a:pt x="195" y="305"/>
                  </a:cubicBezTo>
                  <a:cubicBezTo>
                    <a:pt x="202" y="288"/>
                    <a:pt x="225" y="272"/>
                    <a:pt x="245" y="267"/>
                  </a:cubicBezTo>
                  <a:cubicBezTo>
                    <a:pt x="248" y="267"/>
                    <a:pt x="258" y="265"/>
                    <a:pt x="262" y="271"/>
                  </a:cubicBezTo>
                  <a:cubicBezTo>
                    <a:pt x="264" y="274"/>
                    <a:pt x="266" y="278"/>
                    <a:pt x="261" y="285"/>
                  </a:cubicBezTo>
                  <a:cubicBezTo>
                    <a:pt x="254" y="297"/>
                    <a:pt x="229" y="316"/>
                    <a:pt x="205" y="318"/>
                  </a:cubicBezTo>
                  <a:cubicBezTo>
                    <a:pt x="206" y="325"/>
                    <a:pt x="222" y="327"/>
                    <a:pt x="229" y="327"/>
                  </a:cubicBezTo>
                  <a:cubicBezTo>
                    <a:pt x="232" y="327"/>
                    <a:pt x="235" y="330"/>
                    <a:pt x="234" y="333"/>
                  </a:cubicBezTo>
                  <a:cubicBezTo>
                    <a:pt x="234" y="336"/>
                    <a:pt x="233" y="338"/>
                    <a:pt x="231" y="339"/>
                  </a:cubicBezTo>
                  <a:close/>
                  <a:moveTo>
                    <a:pt x="210" y="304"/>
                  </a:moveTo>
                  <a:cubicBezTo>
                    <a:pt x="228" y="301"/>
                    <a:pt x="245" y="286"/>
                    <a:pt x="250" y="279"/>
                  </a:cubicBezTo>
                  <a:cubicBezTo>
                    <a:pt x="250" y="279"/>
                    <a:pt x="249" y="279"/>
                    <a:pt x="247" y="280"/>
                  </a:cubicBezTo>
                  <a:cubicBezTo>
                    <a:pt x="233" y="283"/>
                    <a:pt x="217" y="294"/>
                    <a:pt x="210" y="304"/>
                  </a:cubicBezTo>
                  <a:close/>
                  <a:moveTo>
                    <a:pt x="200" y="270"/>
                  </a:moveTo>
                  <a:cubicBezTo>
                    <a:pt x="214" y="263"/>
                    <a:pt x="228" y="253"/>
                    <a:pt x="231" y="248"/>
                  </a:cubicBezTo>
                  <a:cubicBezTo>
                    <a:pt x="230" y="248"/>
                    <a:pt x="230" y="248"/>
                    <a:pt x="229" y="248"/>
                  </a:cubicBezTo>
                  <a:cubicBezTo>
                    <a:pt x="222" y="247"/>
                    <a:pt x="210" y="258"/>
                    <a:pt x="200" y="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8595352" y="1725881"/>
              <a:ext cx="279400" cy="341313"/>
            </a:xfrm>
            <a:custGeom>
              <a:avLst/>
              <a:gdLst>
                <a:gd name="T0" fmla="*/ 146 w 149"/>
                <a:gd name="T1" fmla="*/ 175 h 182"/>
                <a:gd name="T2" fmla="*/ 89 w 149"/>
                <a:gd name="T3" fmla="*/ 118 h 182"/>
                <a:gd name="T4" fmla="*/ 32 w 149"/>
                <a:gd name="T5" fmla="*/ 89 h 182"/>
                <a:gd name="T6" fmla="*/ 19 w 149"/>
                <a:gd name="T7" fmla="*/ 78 h 182"/>
                <a:gd name="T8" fmla="*/ 46 w 149"/>
                <a:gd name="T9" fmla="*/ 80 h 182"/>
                <a:gd name="T10" fmla="*/ 53 w 149"/>
                <a:gd name="T11" fmla="*/ 48 h 182"/>
                <a:gd name="T12" fmla="*/ 38 w 149"/>
                <a:gd name="T13" fmla="*/ 23 h 182"/>
                <a:gd name="T14" fmla="*/ 61 w 149"/>
                <a:gd name="T15" fmla="*/ 29 h 182"/>
                <a:gd name="T16" fmla="*/ 88 w 149"/>
                <a:gd name="T17" fmla="*/ 37 h 182"/>
                <a:gd name="T18" fmla="*/ 92 w 149"/>
                <a:gd name="T19" fmla="*/ 18 h 182"/>
                <a:gd name="T20" fmla="*/ 103 w 149"/>
                <a:gd name="T21" fmla="*/ 21 h 182"/>
                <a:gd name="T22" fmla="*/ 110 w 149"/>
                <a:gd name="T23" fmla="*/ 42 h 182"/>
                <a:gd name="T24" fmla="*/ 116 w 149"/>
                <a:gd name="T25" fmla="*/ 40 h 182"/>
                <a:gd name="T26" fmla="*/ 91 w 149"/>
                <a:gd name="T27" fmla="*/ 10 h 182"/>
                <a:gd name="T28" fmla="*/ 84 w 149"/>
                <a:gd name="T29" fmla="*/ 23 h 182"/>
                <a:gd name="T30" fmla="*/ 83 w 149"/>
                <a:gd name="T31" fmla="*/ 33 h 182"/>
                <a:gd name="T32" fmla="*/ 74 w 149"/>
                <a:gd name="T33" fmla="*/ 32 h 182"/>
                <a:gd name="T34" fmla="*/ 35 w 149"/>
                <a:gd name="T35" fmla="*/ 17 h 182"/>
                <a:gd name="T36" fmla="*/ 47 w 149"/>
                <a:gd name="T37" fmla="*/ 50 h 182"/>
                <a:gd name="T38" fmla="*/ 53 w 149"/>
                <a:gd name="T39" fmla="*/ 70 h 182"/>
                <a:gd name="T40" fmla="*/ 32 w 149"/>
                <a:gd name="T41" fmla="*/ 72 h 182"/>
                <a:gd name="T42" fmla="*/ 14 w 149"/>
                <a:gd name="T43" fmla="*/ 73 h 182"/>
                <a:gd name="T44" fmla="*/ 20 w 149"/>
                <a:gd name="T45" fmla="*/ 92 h 182"/>
                <a:gd name="T46" fmla="*/ 53 w 149"/>
                <a:gd name="T47" fmla="*/ 104 h 182"/>
                <a:gd name="T48" fmla="*/ 83 w 149"/>
                <a:gd name="T49" fmla="*/ 122 h 182"/>
                <a:gd name="T50" fmla="*/ 128 w 149"/>
                <a:gd name="T51" fmla="*/ 163 h 182"/>
                <a:gd name="T52" fmla="*/ 141 w 149"/>
                <a:gd name="T53" fmla="*/ 179 h 182"/>
                <a:gd name="T54" fmla="*/ 146 w 149"/>
                <a:gd name="T55" fmla="*/ 1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182">
                  <a:moveTo>
                    <a:pt x="146" y="175"/>
                  </a:moveTo>
                  <a:cubicBezTo>
                    <a:pt x="130" y="154"/>
                    <a:pt x="110" y="135"/>
                    <a:pt x="89" y="118"/>
                  </a:cubicBezTo>
                  <a:cubicBezTo>
                    <a:pt x="71" y="105"/>
                    <a:pt x="53" y="95"/>
                    <a:pt x="32" y="89"/>
                  </a:cubicBezTo>
                  <a:cubicBezTo>
                    <a:pt x="27" y="88"/>
                    <a:pt x="6" y="81"/>
                    <a:pt x="19" y="78"/>
                  </a:cubicBezTo>
                  <a:cubicBezTo>
                    <a:pt x="28" y="76"/>
                    <a:pt x="37" y="82"/>
                    <a:pt x="46" y="80"/>
                  </a:cubicBezTo>
                  <a:cubicBezTo>
                    <a:pt x="63" y="77"/>
                    <a:pt x="62" y="60"/>
                    <a:pt x="53" y="48"/>
                  </a:cubicBezTo>
                  <a:cubicBezTo>
                    <a:pt x="48" y="43"/>
                    <a:pt x="34" y="32"/>
                    <a:pt x="38" y="23"/>
                  </a:cubicBezTo>
                  <a:cubicBezTo>
                    <a:pt x="41" y="16"/>
                    <a:pt x="57" y="26"/>
                    <a:pt x="61" y="29"/>
                  </a:cubicBezTo>
                  <a:cubicBezTo>
                    <a:pt x="67" y="33"/>
                    <a:pt x="83" y="55"/>
                    <a:pt x="88" y="37"/>
                  </a:cubicBezTo>
                  <a:cubicBezTo>
                    <a:pt x="90" y="31"/>
                    <a:pt x="89" y="24"/>
                    <a:pt x="92" y="18"/>
                  </a:cubicBezTo>
                  <a:cubicBezTo>
                    <a:pt x="95" y="11"/>
                    <a:pt x="102" y="17"/>
                    <a:pt x="103" y="21"/>
                  </a:cubicBezTo>
                  <a:cubicBezTo>
                    <a:pt x="107" y="27"/>
                    <a:pt x="108" y="35"/>
                    <a:pt x="110" y="42"/>
                  </a:cubicBezTo>
                  <a:cubicBezTo>
                    <a:pt x="111" y="46"/>
                    <a:pt x="117" y="44"/>
                    <a:pt x="116" y="40"/>
                  </a:cubicBezTo>
                  <a:cubicBezTo>
                    <a:pt x="114" y="32"/>
                    <a:pt x="108" y="0"/>
                    <a:pt x="91" y="10"/>
                  </a:cubicBezTo>
                  <a:cubicBezTo>
                    <a:pt x="86" y="12"/>
                    <a:pt x="85" y="18"/>
                    <a:pt x="84" y="23"/>
                  </a:cubicBezTo>
                  <a:cubicBezTo>
                    <a:pt x="84" y="26"/>
                    <a:pt x="83" y="29"/>
                    <a:pt x="83" y="33"/>
                  </a:cubicBezTo>
                  <a:cubicBezTo>
                    <a:pt x="81" y="41"/>
                    <a:pt x="78" y="36"/>
                    <a:pt x="74" y="32"/>
                  </a:cubicBezTo>
                  <a:cubicBezTo>
                    <a:pt x="66" y="24"/>
                    <a:pt x="47" y="8"/>
                    <a:pt x="35" y="17"/>
                  </a:cubicBezTo>
                  <a:cubicBezTo>
                    <a:pt x="23" y="27"/>
                    <a:pt x="40" y="44"/>
                    <a:pt x="47" y="50"/>
                  </a:cubicBezTo>
                  <a:cubicBezTo>
                    <a:pt x="51" y="55"/>
                    <a:pt x="56" y="63"/>
                    <a:pt x="53" y="70"/>
                  </a:cubicBezTo>
                  <a:cubicBezTo>
                    <a:pt x="49" y="77"/>
                    <a:pt x="38" y="74"/>
                    <a:pt x="32" y="72"/>
                  </a:cubicBezTo>
                  <a:cubicBezTo>
                    <a:pt x="26" y="71"/>
                    <a:pt x="20" y="71"/>
                    <a:pt x="14" y="73"/>
                  </a:cubicBezTo>
                  <a:cubicBezTo>
                    <a:pt x="0" y="78"/>
                    <a:pt x="13" y="89"/>
                    <a:pt x="20" y="92"/>
                  </a:cubicBezTo>
                  <a:cubicBezTo>
                    <a:pt x="31" y="97"/>
                    <a:pt x="42" y="99"/>
                    <a:pt x="53" y="104"/>
                  </a:cubicBezTo>
                  <a:cubicBezTo>
                    <a:pt x="64" y="109"/>
                    <a:pt x="74" y="115"/>
                    <a:pt x="83" y="122"/>
                  </a:cubicBezTo>
                  <a:cubicBezTo>
                    <a:pt x="100" y="134"/>
                    <a:pt x="114" y="148"/>
                    <a:pt x="128" y="163"/>
                  </a:cubicBezTo>
                  <a:cubicBezTo>
                    <a:pt x="132" y="168"/>
                    <a:pt x="139" y="176"/>
                    <a:pt x="141" y="179"/>
                  </a:cubicBezTo>
                  <a:cubicBezTo>
                    <a:pt x="143" y="182"/>
                    <a:pt x="149" y="179"/>
                    <a:pt x="146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" name="Group 43"/>
          <p:cNvGrpSpPr/>
          <p:nvPr/>
        </p:nvGrpSpPr>
        <p:grpSpPr>
          <a:xfrm>
            <a:off x="10426708" y="1890224"/>
            <a:ext cx="350838" cy="474663"/>
            <a:chOff x="10735302" y="1902094"/>
            <a:chExt cx="350838" cy="474663"/>
          </a:xfrm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0735302" y="1902094"/>
              <a:ext cx="350838" cy="474663"/>
            </a:xfrm>
            <a:custGeom>
              <a:avLst/>
              <a:gdLst>
                <a:gd name="T0" fmla="*/ 12 w 187"/>
                <a:gd name="T1" fmla="*/ 252 h 253"/>
                <a:gd name="T2" fmla="*/ 10 w 187"/>
                <a:gd name="T3" fmla="*/ 250 h 253"/>
                <a:gd name="T4" fmla="*/ 9 w 187"/>
                <a:gd name="T5" fmla="*/ 219 h 253"/>
                <a:gd name="T6" fmla="*/ 9 w 187"/>
                <a:gd name="T7" fmla="*/ 219 h 253"/>
                <a:gd name="T8" fmla="*/ 17 w 187"/>
                <a:gd name="T9" fmla="*/ 199 h 253"/>
                <a:gd name="T10" fmla="*/ 20 w 187"/>
                <a:gd name="T11" fmla="*/ 198 h 253"/>
                <a:gd name="T12" fmla="*/ 18 w 187"/>
                <a:gd name="T13" fmla="*/ 186 h 253"/>
                <a:gd name="T14" fmla="*/ 68 w 187"/>
                <a:gd name="T15" fmla="*/ 187 h 253"/>
                <a:gd name="T16" fmla="*/ 79 w 187"/>
                <a:gd name="T17" fmla="*/ 190 h 253"/>
                <a:gd name="T18" fmla="*/ 85 w 187"/>
                <a:gd name="T19" fmla="*/ 183 h 253"/>
                <a:gd name="T20" fmla="*/ 97 w 187"/>
                <a:gd name="T21" fmla="*/ 164 h 253"/>
                <a:gd name="T22" fmla="*/ 123 w 187"/>
                <a:gd name="T23" fmla="*/ 149 h 253"/>
                <a:gd name="T24" fmla="*/ 161 w 187"/>
                <a:gd name="T25" fmla="*/ 122 h 253"/>
                <a:gd name="T26" fmla="*/ 172 w 187"/>
                <a:gd name="T27" fmla="*/ 68 h 253"/>
                <a:gd name="T28" fmla="*/ 133 w 187"/>
                <a:gd name="T29" fmla="*/ 28 h 253"/>
                <a:gd name="T30" fmla="*/ 47 w 187"/>
                <a:gd name="T31" fmla="*/ 48 h 253"/>
                <a:gd name="T32" fmla="*/ 45 w 187"/>
                <a:gd name="T33" fmla="*/ 115 h 253"/>
                <a:gd name="T34" fmla="*/ 46 w 187"/>
                <a:gd name="T35" fmla="*/ 117 h 253"/>
                <a:gd name="T36" fmla="*/ 48 w 187"/>
                <a:gd name="T37" fmla="*/ 169 h 253"/>
                <a:gd name="T38" fmla="*/ 42 w 187"/>
                <a:gd name="T39" fmla="*/ 171 h 253"/>
                <a:gd name="T40" fmla="*/ 39 w 187"/>
                <a:gd name="T41" fmla="*/ 165 h 253"/>
                <a:gd name="T42" fmla="*/ 37 w 187"/>
                <a:gd name="T43" fmla="*/ 121 h 253"/>
                <a:gd name="T44" fmla="*/ 36 w 187"/>
                <a:gd name="T45" fmla="*/ 119 h 253"/>
                <a:gd name="T46" fmla="*/ 40 w 187"/>
                <a:gd name="T47" fmla="*/ 43 h 253"/>
                <a:gd name="T48" fmla="*/ 136 w 187"/>
                <a:gd name="T49" fmla="*/ 20 h 253"/>
                <a:gd name="T50" fmla="*/ 181 w 187"/>
                <a:gd name="T51" fmla="*/ 65 h 253"/>
                <a:gd name="T52" fmla="*/ 169 w 187"/>
                <a:gd name="T53" fmla="*/ 128 h 253"/>
                <a:gd name="T54" fmla="*/ 127 w 187"/>
                <a:gd name="T55" fmla="*/ 158 h 253"/>
                <a:gd name="T56" fmla="*/ 104 w 187"/>
                <a:gd name="T57" fmla="*/ 170 h 253"/>
                <a:gd name="T58" fmla="*/ 94 w 187"/>
                <a:gd name="T59" fmla="*/ 187 h 253"/>
                <a:gd name="T60" fmla="*/ 77 w 187"/>
                <a:gd name="T61" fmla="*/ 200 h 253"/>
                <a:gd name="T62" fmla="*/ 65 w 187"/>
                <a:gd name="T63" fmla="*/ 195 h 253"/>
                <a:gd name="T64" fmla="*/ 26 w 187"/>
                <a:gd name="T65" fmla="*/ 190 h 253"/>
                <a:gd name="T66" fmla="*/ 29 w 187"/>
                <a:gd name="T67" fmla="*/ 195 h 253"/>
                <a:gd name="T68" fmla="*/ 30 w 187"/>
                <a:gd name="T69" fmla="*/ 196 h 253"/>
                <a:gd name="T70" fmla="*/ 75 w 187"/>
                <a:gd name="T71" fmla="*/ 209 h 253"/>
                <a:gd name="T72" fmla="*/ 75 w 187"/>
                <a:gd name="T73" fmla="*/ 222 h 253"/>
                <a:gd name="T74" fmla="*/ 28 w 187"/>
                <a:gd name="T75" fmla="*/ 207 h 253"/>
                <a:gd name="T76" fmla="*/ 27 w 187"/>
                <a:gd name="T77" fmla="*/ 205 h 253"/>
                <a:gd name="T78" fmla="*/ 21 w 187"/>
                <a:gd name="T79" fmla="*/ 207 h 253"/>
                <a:gd name="T80" fmla="*/ 18 w 187"/>
                <a:gd name="T81" fmla="*/ 216 h 253"/>
                <a:gd name="T82" fmla="*/ 61 w 187"/>
                <a:gd name="T83" fmla="*/ 231 h 253"/>
                <a:gd name="T84" fmla="*/ 66 w 187"/>
                <a:gd name="T85" fmla="*/ 243 h 253"/>
                <a:gd name="T86" fmla="*/ 57 w 187"/>
                <a:gd name="T87" fmla="*/ 249 h 253"/>
                <a:gd name="T88" fmla="*/ 14 w 187"/>
                <a:gd name="T89" fmla="*/ 227 h 253"/>
                <a:gd name="T90" fmla="*/ 18 w 187"/>
                <a:gd name="T91" fmla="*/ 245 h 253"/>
                <a:gd name="T92" fmla="*/ 17 w 187"/>
                <a:gd name="T93" fmla="*/ 252 h 253"/>
                <a:gd name="T94" fmla="*/ 12 w 187"/>
                <a:gd name="T95" fmla="*/ 252 h 253"/>
                <a:gd name="T96" fmla="*/ 24 w 187"/>
                <a:gd name="T97" fmla="*/ 225 h 253"/>
                <a:gd name="T98" fmla="*/ 56 w 187"/>
                <a:gd name="T99" fmla="*/ 239 h 253"/>
                <a:gd name="T100" fmla="*/ 55 w 187"/>
                <a:gd name="T101" fmla="*/ 238 h 253"/>
                <a:gd name="T102" fmla="*/ 24 w 187"/>
                <a:gd name="T103" fmla="*/ 225 h 253"/>
                <a:gd name="T104" fmla="*/ 41 w 187"/>
                <a:gd name="T105" fmla="*/ 205 h 253"/>
                <a:gd name="T106" fmla="*/ 68 w 187"/>
                <a:gd name="T107" fmla="*/ 215 h 253"/>
                <a:gd name="T108" fmla="*/ 67 w 187"/>
                <a:gd name="T109" fmla="*/ 214 h 253"/>
                <a:gd name="T110" fmla="*/ 41 w 187"/>
                <a:gd name="T111" fmla="*/ 20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" h="253">
                  <a:moveTo>
                    <a:pt x="12" y="252"/>
                  </a:moveTo>
                  <a:cubicBezTo>
                    <a:pt x="11" y="251"/>
                    <a:pt x="11" y="251"/>
                    <a:pt x="10" y="250"/>
                  </a:cubicBezTo>
                  <a:cubicBezTo>
                    <a:pt x="0" y="232"/>
                    <a:pt x="4" y="223"/>
                    <a:pt x="9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6" y="210"/>
                    <a:pt x="9" y="203"/>
                    <a:pt x="17" y="199"/>
                  </a:cubicBezTo>
                  <a:cubicBezTo>
                    <a:pt x="18" y="199"/>
                    <a:pt x="19" y="198"/>
                    <a:pt x="20" y="198"/>
                  </a:cubicBezTo>
                  <a:cubicBezTo>
                    <a:pt x="16" y="193"/>
                    <a:pt x="17" y="188"/>
                    <a:pt x="18" y="186"/>
                  </a:cubicBezTo>
                  <a:cubicBezTo>
                    <a:pt x="26" y="170"/>
                    <a:pt x="52" y="180"/>
                    <a:pt x="68" y="187"/>
                  </a:cubicBezTo>
                  <a:cubicBezTo>
                    <a:pt x="73" y="188"/>
                    <a:pt x="77" y="190"/>
                    <a:pt x="79" y="190"/>
                  </a:cubicBezTo>
                  <a:cubicBezTo>
                    <a:pt x="81" y="191"/>
                    <a:pt x="82" y="191"/>
                    <a:pt x="85" y="183"/>
                  </a:cubicBezTo>
                  <a:cubicBezTo>
                    <a:pt x="88" y="178"/>
                    <a:pt x="91" y="171"/>
                    <a:pt x="97" y="164"/>
                  </a:cubicBezTo>
                  <a:cubicBezTo>
                    <a:pt x="104" y="156"/>
                    <a:pt x="114" y="152"/>
                    <a:pt x="123" y="149"/>
                  </a:cubicBezTo>
                  <a:cubicBezTo>
                    <a:pt x="136" y="145"/>
                    <a:pt x="149" y="140"/>
                    <a:pt x="161" y="122"/>
                  </a:cubicBezTo>
                  <a:cubicBezTo>
                    <a:pt x="173" y="104"/>
                    <a:pt x="177" y="85"/>
                    <a:pt x="172" y="68"/>
                  </a:cubicBezTo>
                  <a:cubicBezTo>
                    <a:pt x="167" y="51"/>
                    <a:pt x="153" y="37"/>
                    <a:pt x="133" y="28"/>
                  </a:cubicBezTo>
                  <a:cubicBezTo>
                    <a:pt x="91" y="10"/>
                    <a:pt x="60" y="28"/>
                    <a:pt x="47" y="48"/>
                  </a:cubicBezTo>
                  <a:cubicBezTo>
                    <a:pt x="28" y="78"/>
                    <a:pt x="38" y="100"/>
                    <a:pt x="45" y="115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54" y="137"/>
                    <a:pt x="52" y="159"/>
                    <a:pt x="48" y="169"/>
                  </a:cubicBezTo>
                  <a:cubicBezTo>
                    <a:pt x="47" y="171"/>
                    <a:pt x="44" y="172"/>
                    <a:pt x="42" y="171"/>
                  </a:cubicBezTo>
                  <a:cubicBezTo>
                    <a:pt x="40" y="170"/>
                    <a:pt x="38" y="168"/>
                    <a:pt x="39" y="165"/>
                  </a:cubicBezTo>
                  <a:cubicBezTo>
                    <a:pt x="43" y="157"/>
                    <a:pt x="45" y="138"/>
                    <a:pt x="37" y="121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29" y="104"/>
                    <a:pt x="17" y="78"/>
                    <a:pt x="40" y="43"/>
                  </a:cubicBezTo>
                  <a:cubicBezTo>
                    <a:pt x="55" y="20"/>
                    <a:pt x="89" y="0"/>
                    <a:pt x="136" y="20"/>
                  </a:cubicBezTo>
                  <a:cubicBezTo>
                    <a:pt x="159" y="29"/>
                    <a:pt x="175" y="46"/>
                    <a:pt x="181" y="65"/>
                  </a:cubicBezTo>
                  <a:cubicBezTo>
                    <a:pt x="187" y="85"/>
                    <a:pt x="183" y="106"/>
                    <a:pt x="169" y="128"/>
                  </a:cubicBezTo>
                  <a:cubicBezTo>
                    <a:pt x="155" y="148"/>
                    <a:pt x="140" y="153"/>
                    <a:pt x="127" y="158"/>
                  </a:cubicBezTo>
                  <a:cubicBezTo>
                    <a:pt x="118" y="161"/>
                    <a:pt x="110" y="164"/>
                    <a:pt x="104" y="170"/>
                  </a:cubicBezTo>
                  <a:cubicBezTo>
                    <a:pt x="99" y="176"/>
                    <a:pt x="96" y="182"/>
                    <a:pt x="94" y="187"/>
                  </a:cubicBezTo>
                  <a:cubicBezTo>
                    <a:pt x="90" y="194"/>
                    <a:pt x="87" y="202"/>
                    <a:pt x="77" y="200"/>
                  </a:cubicBezTo>
                  <a:cubicBezTo>
                    <a:pt x="74" y="199"/>
                    <a:pt x="70" y="197"/>
                    <a:pt x="65" y="195"/>
                  </a:cubicBezTo>
                  <a:cubicBezTo>
                    <a:pt x="53" y="190"/>
                    <a:pt x="30" y="181"/>
                    <a:pt x="26" y="190"/>
                  </a:cubicBezTo>
                  <a:cubicBezTo>
                    <a:pt x="26" y="190"/>
                    <a:pt x="27" y="192"/>
                    <a:pt x="29" y="195"/>
                  </a:cubicBezTo>
                  <a:cubicBezTo>
                    <a:pt x="29" y="195"/>
                    <a:pt x="29" y="196"/>
                    <a:pt x="30" y="196"/>
                  </a:cubicBezTo>
                  <a:cubicBezTo>
                    <a:pt x="47" y="194"/>
                    <a:pt x="70" y="199"/>
                    <a:pt x="75" y="209"/>
                  </a:cubicBezTo>
                  <a:cubicBezTo>
                    <a:pt x="79" y="216"/>
                    <a:pt x="76" y="220"/>
                    <a:pt x="75" y="222"/>
                  </a:cubicBezTo>
                  <a:cubicBezTo>
                    <a:pt x="66" y="229"/>
                    <a:pt x="39" y="216"/>
                    <a:pt x="28" y="207"/>
                  </a:cubicBezTo>
                  <a:cubicBezTo>
                    <a:pt x="27" y="206"/>
                    <a:pt x="27" y="206"/>
                    <a:pt x="27" y="205"/>
                  </a:cubicBezTo>
                  <a:cubicBezTo>
                    <a:pt x="24" y="206"/>
                    <a:pt x="23" y="206"/>
                    <a:pt x="21" y="207"/>
                  </a:cubicBezTo>
                  <a:cubicBezTo>
                    <a:pt x="18" y="209"/>
                    <a:pt x="16" y="211"/>
                    <a:pt x="18" y="216"/>
                  </a:cubicBezTo>
                  <a:cubicBezTo>
                    <a:pt x="31" y="214"/>
                    <a:pt x="51" y="221"/>
                    <a:pt x="61" y="231"/>
                  </a:cubicBezTo>
                  <a:cubicBezTo>
                    <a:pt x="63" y="233"/>
                    <a:pt x="68" y="238"/>
                    <a:pt x="66" y="243"/>
                  </a:cubicBezTo>
                  <a:cubicBezTo>
                    <a:pt x="66" y="246"/>
                    <a:pt x="63" y="248"/>
                    <a:pt x="57" y="249"/>
                  </a:cubicBezTo>
                  <a:cubicBezTo>
                    <a:pt x="47" y="249"/>
                    <a:pt x="25" y="241"/>
                    <a:pt x="14" y="227"/>
                  </a:cubicBezTo>
                  <a:cubicBezTo>
                    <a:pt x="10" y="231"/>
                    <a:pt x="16" y="241"/>
                    <a:pt x="18" y="245"/>
                  </a:cubicBezTo>
                  <a:cubicBezTo>
                    <a:pt x="20" y="248"/>
                    <a:pt x="19" y="250"/>
                    <a:pt x="17" y="252"/>
                  </a:cubicBezTo>
                  <a:cubicBezTo>
                    <a:pt x="15" y="253"/>
                    <a:pt x="14" y="252"/>
                    <a:pt x="12" y="252"/>
                  </a:cubicBezTo>
                  <a:close/>
                  <a:moveTo>
                    <a:pt x="24" y="225"/>
                  </a:moveTo>
                  <a:cubicBezTo>
                    <a:pt x="34" y="234"/>
                    <a:pt x="50" y="239"/>
                    <a:pt x="56" y="239"/>
                  </a:cubicBezTo>
                  <a:cubicBezTo>
                    <a:pt x="56" y="239"/>
                    <a:pt x="56" y="238"/>
                    <a:pt x="55" y="238"/>
                  </a:cubicBezTo>
                  <a:cubicBezTo>
                    <a:pt x="47" y="230"/>
                    <a:pt x="34" y="225"/>
                    <a:pt x="24" y="225"/>
                  </a:cubicBezTo>
                  <a:close/>
                  <a:moveTo>
                    <a:pt x="41" y="205"/>
                  </a:moveTo>
                  <a:cubicBezTo>
                    <a:pt x="52" y="211"/>
                    <a:pt x="63" y="215"/>
                    <a:pt x="68" y="215"/>
                  </a:cubicBezTo>
                  <a:cubicBezTo>
                    <a:pt x="68" y="214"/>
                    <a:pt x="67" y="214"/>
                    <a:pt x="67" y="214"/>
                  </a:cubicBezTo>
                  <a:cubicBezTo>
                    <a:pt x="65" y="209"/>
                    <a:pt x="53" y="206"/>
                    <a:pt x="41" y="205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0843252" y="1995756"/>
              <a:ext cx="180975" cy="260350"/>
            </a:xfrm>
            <a:custGeom>
              <a:avLst/>
              <a:gdLst>
                <a:gd name="T0" fmla="*/ 5 w 97"/>
                <a:gd name="T1" fmla="*/ 136 h 139"/>
                <a:gd name="T2" fmla="*/ 17 w 97"/>
                <a:gd name="T3" fmla="*/ 77 h 139"/>
                <a:gd name="T4" fmla="*/ 12 w 97"/>
                <a:gd name="T5" fmla="*/ 31 h 139"/>
                <a:gd name="T6" fmla="*/ 14 w 97"/>
                <a:gd name="T7" fmla="*/ 19 h 139"/>
                <a:gd name="T8" fmla="*/ 23 w 97"/>
                <a:gd name="T9" fmla="*/ 36 h 139"/>
                <a:gd name="T10" fmla="*/ 46 w 97"/>
                <a:gd name="T11" fmla="*/ 27 h 139"/>
                <a:gd name="T12" fmla="*/ 55 w 97"/>
                <a:gd name="T13" fmla="*/ 8 h 139"/>
                <a:gd name="T14" fmla="*/ 61 w 97"/>
                <a:gd name="T15" fmla="*/ 24 h 139"/>
                <a:gd name="T16" fmla="*/ 67 w 97"/>
                <a:gd name="T17" fmla="*/ 44 h 139"/>
                <a:gd name="T18" fmla="*/ 80 w 97"/>
                <a:gd name="T19" fmla="*/ 39 h 139"/>
                <a:gd name="T20" fmla="*/ 83 w 97"/>
                <a:gd name="T21" fmla="*/ 47 h 139"/>
                <a:gd name="T22" fmla="*/ 73 w 97"/>
                <a:gd name="T23" fmla="*/ 60 h 139"/>
                <a:gd name="T24" fmla="*/ 76 w 97"/>
                <a:gd name="T25" fmla="*/ 63 h 139"/>
                <a:gd name="T26" fmla="*/ 85 w 97"/>
                <a:gd name="T27" fmla="*/ 35 h 139"/>
                <a:gd name="T28" fmla="*/ 74 w 97"/>
                <a:gd name="T29" fmla="*/ 36 h 139"/>
                <a:gd name="T30" fmla="*/ 67 w 97"/>
                <a:gd name="T31" fmla="*/ 39 h 139"/>
                <a:gd name="T32" fmla="*/ 64 w 97"/>
                <a:gd name="T33" fmla="*/ 33 h 139"/>
                <a:gd name="T34" fmla="*/ 57 w 97"/>
                <a:gd name="T35" fmla="*/ 4 h 139"/>
                <a:gd name="T36" fmla="*/ 42 w 97"/>
                <a:gd name="T37" fmla="*/ 24 h 139"/>
                <a:gd name="T38" fmla="*/ 32 w 97"/>
                <a:gd name="T39" fmla="*/ 36 h 139"/>
                <a:gd name="T40" fmla="*/ 22 w 97"/>
                <a:gd name="T41" fmla="*/ 24 h 139"/>
                <a:gd name="T42" fmla="*/ 14 w 97"/>
                <a:gd name="T43" fmla="*/ 13 h 139"/>
                <a:gd name="T44" fmla="*/ 5 w 97"/>
                <a:gd name="T45" fmla="*/ 25 h 139"/>
                <a:gd name="T46" fmla="*/ 12 w 97"/>
                <a:gd name="T47" fmla="*/ 50 h 139"/>
                <a:gd name="T48" fmla="*/ 12 w 97"/>
                <a:gd name="T49" fmla="*/ 76 h 139"/>
                <a:gd name="T50" fmla="*/ 5 w 97"/>
                <a:gd name="T51" fmla="*/ 120 h 139"/>
                <a:gd name="T52" fmla="*/ 1 w 97"/>
                <a:gd name="T53" fmla="*/ 134 h 139"/>
                <a:gd name="T54" fmla="*/ 5 w 97"/>
                <a:gd name="T55" fmla="*/ 13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" h="139">
                  <a:moveTo>
                    <a:pt x="5" y="136"/>
                  </a:moveTo>
                  <a:cubicBezTo>
                    <a:pt x="12" y="117"/>
                    <a:pt x="16" y="97"/>
                    <a:pt x="17" y="77"/>
                  </a:cubicBezTo>
                  <a:cubicBezTo>
                    <a:pt x="18" y="61"/>
                    <a:pt x="16" y="46"/>
                    <a:pt x="12" y="31"/>
                  </a:cubicBezTo>
                  <a:cubicBezTo>
                    <a:pt x="11" y="28"/>
                    <a:pt x="6" y="11"/>
                    <a:pt x="14" y="19"/>
                  </a:cubicBezTo>
                  <a:cubicBezTo>
                    <a:pt x="18" y="23"/>
                    <a:pt x="19" y="31"/>
                    <a:pt x="23" y="36"/>
                  </a:cubicBezTo>
                  <a:cubicBezTo>
                    <a:pt x="32" y="45"/>
                    <a:pt x="42" y="38"/>
                    <a:pt x="46" y="27"/>
                  </a:cubicBezTo>
                  <a:cubicBezTo>
                    <a:pt x="47" y="22"/>
                    <a:pt x="48" y="9"/>
                    <a:pt x="55" y="8"/>
                  </a:cubicBezTo>
                  <a:cubicBezTo>
                    <a:pt x="61" y="7"/>
                    <a:pt x="61" y="21"/>
                    <a:pt x="61" y="24"/>
                  </a:cubicBezTo>
                  <a:cubicBezTo>
                    <a:pt x="61" y="30"/>
                    <a:pt x="54" y="48"/>
                    <a:pt x="67" y="44"/>
                  </a:cubicBezTo>
                  <a:cubicBezTo>
                    <a:pt x="71" y="43"/>
                    <a:pt x="75" y="40"/>
                    <a:pt x="80" y="39"/>
                  </a:cubicBezTo>
                  <a:cubicBezTo>
                    <a:pt x="85" y="38"/>
                    <a:pt x="84" y="45"/>
                    <a:pt x="83" y="47"/>
                  </a:cubicBezTo>
                  <a:cubicBezTo>
                    <a:pt x="81" y="52"/>
                    <a:pt x="76" y="56"/>
                    <a:pt x="73" y="60"/>
                  </a:cubicBezTo>
                  <a:cubicBezTo>
                    <a:pt x="71" y="62"/>
                    <a:pt x="74" y="65"/>
                    <a:pt x="76" y="63"/>
                  </a:cubicBezTo>
                  <a:cubicBezTo>
                    <a:pt x="80" y="58"/>
                    <a:pt x="97" y="41"/>
                    <a:pt x="85" y="35"/>
                  </a:cubicBezTo>
                  <a:cubicBezTo>
                    <a:pt x="81" y="33"/>
                    <a:pt x="77" y="35"/>
                    <a:pt x="74" y="36"/>
                  </a:cubicBezTo>
                  <a:cubicBezTo>
                    <a:pt x="72" y="37"/>
                    <a:pt x="69" y="38"/>
                    <a:pt x="67" y="39"/>
                  </a:cubicBezTo>
                  <a:cubicBezTo>
                    <a:pt x="62" y="41"/>
                    <a:pt x="63" y="37"/>
                    <a:pt x="64" y="33"/>
                  </a:cubicBezTo>
                  <a:cubicBezTo>
                    <a:pt x="66" y="26"/>
                    <a:pt x="68" y="7"/>
                    <a:pt x="57" y="4"/>
                  </a:cubicBezTo>
                  <a:cubicBezTo>
                    <a:pt x="47" y="0"/>
                    <a:pt x="43" y="17"/>
                    <a:pt x="42" y="24"/>
                  </a:cubicBezTo>
                  <a:cubicBezTo>
                    <a:pt x="41" y="29"/>
                    <a:pt x="38" y="35"/>
                    <a:pt x="32" y="36"/>
                  </a:cubicBezTo>
                  <a:cubicBezTo>
                    <a:pt x="27" y="36"/>
                    <a:pt x="24" y="28"/>
                    <a:pt x="22" y="24"/>
                  </a:cubicBezTo>
                  <a:cubicBezTo>
                    <a:pt x="21" y="20"/>
                    <a:pt x="18" y="16"/>
                    <a:pt x="14" y="13"/>
                  </a:cubicBezTo>
                  <a:cubicBezTo>
                    <a:pt x="6" y="7"/>
                    <a:pt x="4" y="19"/>
                    <a:pt x="5" y="25"/>
                  </a:cubicBezTo>
                  <a:cubicBezTo>
                    <a:pt x="7" y="33"/>
                    <a:pt x="10" y="41"/>
                    <a:pt x="12" y="50"/>
                  </a:cubicBezTo>
                  <a:cubicBezTo>
                    <a:pt x="13" y="58"/>
                    <a:pt x="13" y="67"/>
                    <a:pt x="12" y="76"/>
                  </a:cubicBezTo>
                  <a:cubicBezTo>
                    <a:pt x="12" y="91"/>
                    <a:pt x="9" y="105"/>
                    <a:pt x="5" y="120"/>
                  </a:cubicBezTo>
                  <a:cubicBezTo>
                    <a:pt x="4" y="124"/>
                    <a:pt x="2" y="131"/>
                    <a:pt x="1" y="134"/>
                  </a:cubicBezTo>
                  <a:cubicBezTo>
                    <a:pt x="0" y="137"/>
                    <a:pt x="4" y="139"/>
                    <a:pt x="5" y="136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90"/>
          <p:cNvGrpSpPr/>
          <p:nvPr/>
        </p:nvGrpSpPr>
        <p:grpSpPr>
          <a:xfrm>
            <a:off x="8664583" y="2604599"/>
            <a:ext cx="568325" cy="849313"/>
            <a:chOff x="8973177" y="2616469"/>
            <a:chExt cx="568325" cy="849313"/>
          </a:xfrm>
        </p:grpSpPr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8973177" y="2616469"/>
              <a:ext cx="568325" cy="849313"/>
            </a:xfrm>
            <a:custGeom>
              <a:avLst/>
              <a:gdLst>
                <a:gd name="T0" fmla="*/ 247 w 303"/>
                <a:gd name="T1" fmla="*/ 452 h 452"/>
                <a:gd name="T2" fmla="*/ 243 w 303"/>
                <a:gd name="T3" fmla="*/ 452 h 452"/>
                <a:gd name="T4" fmla="*/ 202 w 303"/>
                <a:gd name="T5" fmla="*/ 417 h 452"/>
                <a:gd name="T6" fmla="*/ 202 w 303"/>
                <a:gd name="T7" fmla="*/ 416 h 452"/>
                <a:gd name="T8" fmla="*/ 185 w 303"/>
                <a:gd name="T9" fmla="*/ 384 h 452"/>
                <a:gd name="T10" fmla="*/ 187 w 303"/>
                <a:gd name="T11" fmla="*/ 379 h 452"/>
                <a:gd name="T12" fmla="*/ 169 w 303"/>
                <a:gd name="T13" fmla="*/ 366 h 452"/>
                <a:gd name="T14" fmla="*/ 230 w 303"/>
                <a:gd name="T15" fmla="*/ 303 h 452"/>
                <a:gd name="T16" fmla="*/ 247 w 303"/>
                <a:gd name="T17" fmla="*/ 294 h 452"/>
                <a:gd name="T18" fmla="*/ 245 w 303"/>
                <a:gd name="T19" fmla="*/ 277 h 452"/>
                <a:gd name="T20" fmla="*/ 235 w 303"/>
                <a:gd name="T21" fmla="*/ 240 h 452"/>
                <a:gd name="T22" fmla="*/ 247 w 303"/>
                <a:gd name="T23" fmla="*/ 188 h 452"/>
                <a:gd name="T24" fmla="*/ 257 w 303"/>
                <a:gd name="T25" fmla="*/ 109 h 452"/>
                <a:gd name="T26" fmla="*/ 199 w 303"/>
                <a:gd name="T27" fmla="*/ 30 h 452"/>
                <a:gd name="T28" fmla="*/ 102 w 303"/>
                <a:gd name="T29" fmla="*/ 34 h 452"/>
                <a:gd name="T30" fmla="*/ 28 w 303"/>
                <a:gd name="T31" fmla="*/ 167 h 452"/>
                <a:gd name="T32" fmla="*/ 111 w 303"/>
                <a:gd name="T33" fmla="*/ 249 h 452"/>
                <a:gd name="T34" fmla="*/ 114 w 303"/>
                <a:gd name="T35" fmla="*/ 250 h 452"/>
                <a:gd name="T36" fmla="*/ 183 w 303"/>
                <a:gd name="T37" fmla="*/ 308 h 452"/>
                <a:gd name="T38" fmla="*/ 179 w 303"/>
                <a:gd name="T39" fmla="*/ 319 h 452"/>
                <a:gd name="T40" fmla="*/ 168 w 303"/>
                <a:gd name="T41" fmla="*/ 315 h 452"/>
                <a:gd name="T42" fmla="*/ 109 w 303"/>
                <a:gd name="T43" fmla="*/ 266 h 452"/>
                <a:gd name="T44" fmla="*/ 106 w 303"/>
                <a:gd name="T45" fmla="*/ 265 h 452"/>
                <a:gd name="T46" fmla="*/ 12 w 303"/>
                <a:gd name="T47" fmla="*/ 171 h 452"/>
                <a:gd name="T48" fmla="*/ 96 w 303"/>
                <a:gd name="T49" fmla="*/ 20 h 452"/>
                <a:gd name="T50" fmla="*/ 206 w 303"/>
                <a:gd name="T51" fmla="*/ 16 h 452"/>
                <a:gd name="T52" fmla="*/ 272 w 303"/>
                <a:gd name="T53" fmla="*/ 105 h 452"/>
                <a:gd name="T54" fmla="*/ 261 w 303"/>
                <a:gd name="T55" fmla="*/ 195 h 452"/>
                <a:gd name="T56" fmla="*/ 251 w 303"/>
                <a:gd name="T57" fmla="*/ 238 h 452"/>
                <a:gd name="T58" fmla="*/ 260 w 303"/>
                <a:gd name="T59" fmla="*/ 271 h 452"/>
                <a:gd name="T60" fmla="*/ 257 w 303"/>
                <a:gd name="T61" fmla="*/ 307 h 452"/>
                <a:gd name="T62" fmla="*/ 237 w 303"/>
                <a:gd name="T63" fmla="*/ 317 h 452"/>
                <a:gd name="T64" fmla="*/ 184 w 303"/>
                <a:gd name="T65" fmla="*/ 361 h 452"/>
                <a:gd name="T66" fmla="*/ 195 w 303"/>
                <a:gd name="T67" fmla="*/ 363 h 452"/>
                <a:gd name="T68" fmla="*/ 196 w 303"/>
                <a:gd name="T69" fmla="*/ 363 h 452"/>
                <a:gd name="T70" fmla="*/ 267 w 303"/>
                <a:gd name="T71" fmla="*/ 321 h 452"/>
                <a:gd name="T72" fmla="*/ 282 w 303"/>
                <a:gd name="T73" fmla="*/ 337 h 452"/>
                <a:gd name="T74" fmla="*/ 208 w 303"/>
                <a:gd name="T75" fmla="*/ 378 h 452"/>
                <a:gd name="T76" fmla="*/ 205 w 303"/>
                <a:gd name="T77" fmla="*/ 379 h 452"/>
                <a:gd name="T78" fmla="*/ 201 w 303"/>
                <a:gd name="T79" fmla="*/ 388 h 452"/>
                <a:gd name="T80" fmla="*/ 208 w 303"/>
                <a:gd name="T81" fmla="*/ 402 h 452"/>
                <a:gd name="T82" fmla="*/ 279 w 303"/>
                <a:gd name="T83" fmla="*/ 364 h 452"/>
                <a:gd name="T84" fmla="*/ 300 w 303"/>
                <a:gd name="T85" fmla="*/ 372 h 452"/>
                <a:gd name="T86" fmla="*/ 296 w 303"/>
                <a:gd name="T87" fmla="*/ 390 h 452"/>
                <a:gd name="T88" fmla="*/ 218 w 303"/>
                <a:gd name="T89" fmla="*/ 420 h 452"/>
                <a:gd name="T90" fmla="*/ 246 w 303"/>
                <a:gd name="T91" fmla="*/ 436 h 452"/>
                <a:gd name="T92" fmla="*/ 252 w 303"/>
                <a:gd name="T93" fmla="*/ 446 h 452"/>
                <a:gd name="T94" fmla="*/ 247 w 303"/>
                <a:gd name="T95" fmla="*/ 452 h 452"/>
                <a:gd name="T96" fmla="*/ 227 w 303"/>
                <a:gd name="T97" fmla="*/ 404 h 452"/>
                <a:gd name="T98" fmla="*/ 283 w 303"/>
                <a:gd name="T99" fmla="*/ 380 h 452"/>
                <a:gd name="T100" fmla="*/ 280 w 303"/>
                <a:gd name="T101" fmla="*/ 380 h 452"/>
                <a:gd name="T102" fmla="*/ 227 w 303"/>
                <a:gd name="T103" fmla="*/ 404 h 452"/>
                <a:gd name="T104" fmla="*/ 221 w 303"/>
                <a:gd name="T105" fmla="*/ 359 h 452"/>
                <a:gd name="T106" fmla="*/ 265 w 303"/>
                <a:gd name="T107" fmla="*/ 337 h 452"/>
                <a:gd name="T108" fmla="*/ 263 w 303"/>
                <a:gd name="T109" fmla="*/ 336 h 452"/>
                <a:gd name="T110" fmla="*/ 221 w 303"/>
                <a:gd name="T111" fmla="*/ 3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3" h="452">
                  <a:moveTo>
                    <a:pt x="247" y="452"/>
                  </a:moveTo>
                  <a:cubicBezTo>
                    <a:pt x="246" y="452"/>
                    <a:pt x="244" y="452"/>
                    <a:pt x="243" y="452"/>
                  </a:cubicBezTo>
                  <a:cubicBezTo>
                    <a:pt x="207" y="444"/>
                    <a:pt x="201" y="429"/>
                    <a:pt x="202" y="417"/>
                  </a:cubicBezTo>
                  <a:cubicBezTo>
                    <a:pt x="202" y="417"/>
                    <a:pt x="202" y="417"/>
                    <a:pt x="202" y="416"/>
                  </a:cubicBezTo>
                  <a:cubicBezTo>
                    <a:pt x="187" y="411"/>
                    <a:pt x="181" y="399"/>
                    <a:pt x="185" y="384"/>
                  </a:cubicBezTo>
                  <a:cubicBezTo>
                    <a:pt x="186" y="382"/>
                    <a:pt x="186" y="380"/>
                    <a:pt x="187" y="379"/>
                  </a:cubicBezTo>
                  <a:cubicBezTo>
                    <a:pt x="176" y="377"/>
                    <a:pt x="171" y="372"/>
                    <a:pt x="169" y="366"/>
                  </a:cubicBezTo>
                  <a:cubicBezTo>
                    <a:pt x="158" y="337"/>
                    <a:pt x="201" y="317"/>
                    <a:pt x="230" y="303"/>
                  </a:cubicBezTo>
                  <a:cubicBezTo>
                    <a:pt x="237" y="299"/>
                    <a:pt x="244" y="296"/>
                    <a:pt x="247" y="294"/>
                  </a:cubicBezTo>
                  <a:cubicBezTo>
                    <a:pt x="250" y="292"/>
                    <a:pt x="251" y="291"/>
                    <a:pt x="245" y="277"/>
                  </a:cubicBezTo>
                  <a:cubicBezTo>
                    <a:pt x="241" y="268"/>
                    <a:pt x="236" y="256"/>
                    <a:pt x="235" y="240"/>
                  </a:cubicBezTo>
                  <a:cubicBezTo>
                    <a:pt x="233" y="220"/>
                    <a:pt x="239" y="205"/>
                    <a:pt x="247" y="188"/>
                  </a:cubicBezTo>
                  <a:cubicBezTo>
                    <a:pt x="256" y="167"/>
                    <a:pt x="266" y="144"/>
                    <a:pt x="257" y="109"/>
                  </a:cubicBezTo>
                  <a:cubicBezTo>
                    <a:pt x="247" y="71"/>
                    <a:pt x="227" y="44"/>
                    <a:pt x="199" y="30"/>
                  </a:cubicBezTo>
                  <a:cubicBezTo>
                    <a:pt x="172" y="17"/>
                    <a:pt x="137" y="18"/>
                    <a:pt x="102" y="34"/>
                  </a:cubicBezTo>
                  <a:cubicBezTo>
                    <a:pt x="30" y="67"/>
                    <a:pt x="17" y="126"/>
                    <a:pt x="28" y="167"/>
                  </a:cubicBezTo>
                  <a:cubicBezTo>
                    <a:pt x="44" y="228"/>
                    <a:pt x="82" y="240"/>
                    <a:pt x="111" y="249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49" y="262"/>
                    <a:pt x="174" y="291"/>
                    <a:pt x="183" y="308"/>
                  </a:cubicBezTo>
                  <a:cubicBezTo>
                    <a:pt x="185" y="312"/>
                    <a:pt x="183" y="317"/>
                    <a:pt x="179" y="319"/>
                  </a:cubicBezTo>
                  <a:cubicBezTo>
                    <a:pt x="175" y="321"/>
                    <a:pt x="170" y="319"/>
                    <a:pt x="168" y="315"/>
                  </a:cubicBezTo>
                  <a:cubicBezTo>
                    <a:pt x="161" y="301"/>
                    <a:pt x="139" y="276"/>
                    <a:pt x="109" y="266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77" y="255"/>
                    <a:pt x="30" y="240"/>
                    <a:pt x="12" y="171"/>
                  </a:cubicBezTo>
                  <a:cubicBezTo>
                    <a:pt x="0" y="124"/>
                    <a:pt x="14" y="57"/>
                    <a:pt x="96" y="20"/>
                  </a:cubicBezTo>
                  <a:cubicBezTo>
                    <a:pt x="135" y="2"/>
                    <a:pt x="174" y="0"/>
                    <a:pt x="206" y="16"/>
                  </a:cubicBezTo>
                  <a:cubicBezTo>
                    <a:pt x="239" y="31"/>
                    <a:pt x="261" y="62"/>
                    <a:pt x="272" y="105"/>
                  </a:cubicBezTo>
                  <a:cubicBezTo>
                    <a:pt x="282" y="146"/>
                    <a:pt x="271" y="172"/>
                    <a:pt x="261" y="195"/>
                  </a:cubicBezTo>
                  <a:cubicBezTo>
                    <a:pt x="255" y="210"/>
                    <a:pt x="249" y="223"/>
                    <a:pt x="251" y="238"/>
                  </a:cubicBezTo>
                  <a:cubicBezTo>
                    <a:pt x="252" y="252"/>
                    <a:pt x="257" y="263"/>
                    <a:pt x="260" y="271"/>
                  </a:cubicBezTo>
                  <a:cubicBezTo>
                    <a:pt x="265" y="284"/>
                    <a:pt x="270" y="297"/>
                    <a:pt x="257" y="307"/>
                  </a:cubicBezTo>
                  <a:cubicBezTo>
                    <a:pt x="253" y="310"/>
                    <a:pt x="246" y="313"/>
                    <a:pt x="237" y="317"/>
                  </a:cubicBezTo>
                  <a:cubicBezTo>
                    <a:pt x="217" y="327"/>
                    <a:pt x="179" y="345"/>
                    <a:pt x="184" y="361"/>
                  </a:cubicBezTo>
                  <a:cubicBezTo>
                    <a:pt x="185" y="362"/>
                    <a:pt x="188" y="363"/>
                    <a:pt x="195" y="363"/>
                  </a:cubicBezTo>
                  <a:cubicBezTo>
                    <a:pt x="195" y="363"/>
                    <a:pt x="196" y="363"/>
                    <a:pt x="196" y="363"/>
                  </a:cubicBezTo>
                  <a:cubicBezTo>
                    <a:pt x="214" y="339"/>
                    <a:pt x="247" y="316"/>
                    <a:pt x="267" y="321"/>
                  </a:cubicBezTo>
                  <a:cubicBezTo>
                    <a:pt x="281" y="324"/>
                    <a:pt x="282" y="332"/>
                    <a:pt x="282" y="337"/>
                  </a:cubicBezTo>
                  <a:cubicBezTo>
                    <a:pt x="281" y="356"/>
                    <a:pt x="233" y="374"/>
                    <a:pt x="208" y="378"/>
                  </a:cubicBezTo>
                  <a:cubicBezTo>
                    <a:pt x="207" y="378"/>
                    <a:pt x="206" y="379"/>
                    <a:pt x="205" y="379"/>
                  </a:cubicBezTo>
                  <a:cubicBezTo>
                    <a:pt x="203" y="382"/>
                    <a:pt x="201" y="385"/>
                    <a:pt x="201" y="388"/>
                  </a:cubicBezTo>
                  <a:cubicBezTo>
                    <a:pt x="199" y="394"/>
                    <a:pt x="199" y="399"/>
                    <a:pt x="208" y="402"/>
                  </a:cubicBezTo>
                  <a:cubicBezTo>
                    <a:pt x="221" y="382"/>
                    <a:pt x="253" y="366"/>
                    <a:pt x="279" y="364"/>
                  </a:cubicBezTo>
                  <a:cubicBezTo>
                    <a:pt x="283" y="364"/>
                    <a:pt x="296" y="363"/>
                    <a:pt x="300" y="372"/>
                  </a:cubicBezTo>
                  <a:cubicBezTo>
                    <a:pt x="302" y="376"/>
                    <a:pt x="303" y="382"/>
                    <a:pt x="296" y="390"/>
                  </a:cubicBezTo>
                  <a:cubicBezTo>
                    <a:pt x="285" y="403"/>
                    <a:pt x="249" y="422"/>
                    <a:pt x="218" y="420"/>
                  </a:cubicBezTo>
                  <a:cubicBezTo>
                    <a:pt x="219" y="429"/>
                    <a:pt x="238" y="434"/>
                    <a:pt x="246" y="436"/>
                  </a:cubicBezTo>
                  <a:cubicBezTo>
                    <a:pt x="250" y="437"/>
                    <a:pt x="253" y="441"/>
                    <a:pt x="252" y="446"/>
                  </a:cubicBezTo>
                  <a:cubicBezTo>
                    <a:pt x="252" y="449"/>
                    <a:pt x="250" y="451"/>
                    <a:pt x="247" y="452"/>
                  </a:cubicBezTo>
                  <a:close/>
                  <a:moveTo>
                    <a:pt x="227" y="404"/>
                  </a:moveTo>
                  <a:cubicBezTo>
                    <a:pt x="251" y="403"/>
                    <a:pt x="276" y="388"/>
                    <a:pt x="283" y="380"/>
                  </a:cubicBezTo>
                  <a:cubicBezTo>
                    <a:pt x="282" y="380"/>
                    <a:pt x="281" y="380"/>
                    <a:pt x="280" y="380"/>
                  </a:cubicBezTo>
                  <a:cubicBezTo>
                    <a:pt x="260" y="381"/>
                    <a:pt x="239" y="392"/>
                    <a:pt x="227" y="404"/>
                  </a:cubicBezTo>
                  <a:close/>
                  <a:moveTo>
                    <a:pt x="221" y="359"/>
                  </a:moveTo>
                  <a:cubicBezTo>
                    <a:pt x="241" y="353"/>
                    <a:pt x="260" y="343"/>
                    <a:pt x="265" y="337"/>
                  </a:cubicBezTo>
                  <a:cubicBezTo>
                    <a:pt x="265" y="337"/>
                    <a:pt x="264" y="336"/>
                    <a:pt x="263" y="336"/>
                  </a:cubicBezTo>
                  <a:cubicBezTo>
                    <a:pt x="255" y="334"/>
                    <a:pt x="236" y="345"/>
                    <a:pt x="221" y="3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9079539" y="2764106"/>
              <a:ext cx="314325" cy="447675"/>
            </a:xfrm>
            <a:custGeom>
              <a:avLst/>
              <a:gdLst>
                <a:gd name="T0" fmla="*/ 165 w 167"/>
                <a:gd name="T1" fmla="*/ 232 h 239"/>
                <a:gd name="T2" fmla="*/ 104 w 167"/>
                <a:gd name="T3" fmla="*/ 148 h 239"/>
                <a:gd name="T4" fmla="*/ 38 w 167"/>
                <a:gd name="T5" fmla="*/ 100 h 239"/>
                <a:gd name="T6" fmla="*/ 24 w 167"/>
                <a:gd name="T7" fmla="*/ 83 h 239"/>
                <a:gd name="T8" fmla="*/ 57 w 167"/>
                <a:gd name="T9" fmla="*/ 91 h 239"/>
                <a:gd name="T10" fmla="*/ 73 w 167"/>
                <a:gd name="T11" fmla="*/ 52 h 239"/>
                <a:gd name="T12" fmla="*/ 59 w 167"/>
                <a:gd name="T13" fmla="*/ 18 h 239"/>
                <a:gd name="T14" fmla="*/ 86 w 167"/>
                <a:gd name="T15" fmla="*/ 29 h 239"/>
                <a:gd name="T16" fmla="*/ 119 w 167"/>
                <a:gd name="T17" fmla="*/ 46 h 239"/>
                <a:gd name="T18" fmla="*/ 129 w 167"/>
                <a:gd name="T19" fmla="*/ 21 h 239"/>
                <a:gd name="T20" fmla="*/ 142 w 167"/>
                <a:gd name="T21" fmla="*/ 28 h 239"/>
                <a:gd name="T22" fmla="*/ 146 w 167"/>
                <a:gd name="T23" fmla="*/ 56 h 239"/>
                <a:gd name="T24" fmla="*/ 154 w 167"/>
                <a:gd name="T25" fmla="*/ 55 h 239"/>
                <a:gd name="T26" fmla="*/ 129 w 167"/>
                <a:gd name="T27" fmla="*/ 11 h 239"/>
                <a:gd name="T28" fmla="*/ 118 w 167"/>
                <a:gd name="T29" fmla="*/ 26 h 239"/>
                <a:gd name="T30" fmla="*/ 114 w 167"/>
                <a:gd name="T31" fmla="*/ 39 h 239"/>
                <a:gd name="T32" fmla="*/ 102 w 167"/>
                <a:gd name="T33" fmla="*/ 36 h 239"/>
                <a:gd name="T34" fmla="*/ 57 w 167"/>
                <a:gd name="T35" fmla="*/ 10 h 239"/>
                <a:gd name="T36" fmla="*/ 64 w 167"/>
                <a:gd name="T37" fmla="*/ 54 h 239"/>
                <a:gd name="T38" fmla="*/ 68 w 167"/>
                <a:gd name="T39" fmla="*/ 80 h 239"/>
                <a:gd name="T40" fmla="*/ 42 w 167"/>
                <a:gd name="T41" fmla="*/ 79 h 239"/>
                <a:gd name="T42" fmla="*/ 18 w 167"/>
                <a:gd name="T43" fmla="*/ 76 h 239"/>
                <a:gd name="T44" fmla="*/ 22 w 167"/>
                <a:gd name="T45" fmla="*/ 101 h 239"/>
                <a:gd name="T46" fmla="*/ 62 w 167"/>
                <a:gd name="T47" fmla="*/ 123 h 239"/>
                <a:gd name="T48" fmla="*/ 96 w 167"/>
                <a:gd name="T49" fmla="*/ 152 h 239"/>
                <a:gd name="T50" fmla="*/ 144 w 167"/>
                <a:gd name="T51" fmla="*/ 213 h 239"/>
                <a:gd name="T52" fmla="*/ 157 w 167"/>
                <a:gd name="T53" fmla="*/ 235 h 239"/>
                <a:gd name="T54" fmla="*/ 165 w 167"/>
                <a:gd name="T55" fmla="*/ 2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7" h="239">
                  <a:moveTo>
                    <a:pt x="165" y="232"/>
                  </a:moveTo>
                  <a:cubicBezTo>
                    <a:pt x="149" y="202"/>
                    <a:pt x="128" y="173"/>
                    <a:pt x="104" y="148"/>
                  </a:cubicBezTo>
                  <a:cubicBezTo>
                    <a:pt x="84" y="128"/>
                    <a:pt x="63" y="112"/>
                    <a:pt x="38" y="100"/>
                  </a:cubicBezTo>
                  <a:cubicBezTo>
                    <a:pt x="32" y="98"/>
                    <a:pt x="7" y="84"/>
                    <a:pt x="24" y="83"/>
                  </a:cubicBezTo>
                  <a:cubicBezTo>
                    <a:pt x="36" y="83"/>
                    <a:pt x="46" y="91"/>
                    <a:pt x="57" y="91"/>
                  </a:cubicBezTo>
                  <a:cubicBezTo>
                    <a:pt x="80" y="91"/>
                    <a:pt x="83" y="69"/>
                    <a:pt x="73" y="52"/>
                  </a:cubicBezTo>
                  <a:cubicBezTo>
                    <a:pt x="68" y="45"/>
                    <a:pt x="53" y="28"/>
                    <a:pt x="59" y="18"/>
                  </a:cubicBezTo>
                  <a:cubicBezTo>
                    <a:pt x="65" y="9"/>
                    <a:pt x="83" y="26"/>
                    <a:pt x="86" y="29"/>
                  </a:cubicBezTo>
                  <a:cubicBezTo>
                    <a:pt x="94" y="37"/>
                    <a:pt x="109" y="67"/>
                    <a:pt x="119" y="46"/>
                  </a:cubicBezTo>
                  <a:cubicBezTo>
                    <a:pt x="123" y="38"/>
                    <a:pt x="124" y="29"/>
                    <a:pt x="129" y="21"/>
                  </a:cubicBezTo>
                  <a:cubicBezTo>
                    <a:pt x="133" y="14"/>
                    <a:pt x="141" y="23"/>
                    <a:pt x="142" y="28"/>
                  </a:cubicBezTo>
                  <a:cubicBezTo>
                    <a:pt x="146" y="36"/>
                    <a:pt x="146" y="47"/>
                    <a:pt x="146" y="56"/>
                  </a:cubicBezTo>
                  <a:cubicBezTo>
                    <a:pt x="147" y="61"/>
                    <a:pt x="155" y="60"/>
                    <a:pt x="154" y="55"/>
                  </a:cubicBezTo>
                  <a:cubicBezTo>
                    <a:pt x="153" y="44"/>
                    <a:pt x="152" y="3"/>
                    <a:pt x="129" y="11"/>
                  </a:cubicBezTo>
                  <a:cubicBezTo>
                    <a:pt x="122" y="14"/>
                    <a:pt x="120" y="20"/>
                    <a:pt x="118" y="26"/>
                  </a:cubicBezTo>
                  <a:cubicBezTo>
                    <a:pt x="116" y="30"/>
                    <a:pt x="115" y="35"/>
                    <a:pt x="114" y="39"/>
                  </a:cubicBezTo>
                  <a:cubicBezTo>
                    <a:pt x="110" y="48"/>
                    <a:pt x="107" y="41"/>
                    <a:pt x="102" y="36"/>
                  </a:cubicBezTo>
                  <a:cubicBezTo>
                    <a:pt x="94" y="25"/>
                    <a:pt x="73" y="0"/>
                    <a:pt x="57" y="10"/>
                  </a:cubicBezTo>
                  <a:cubicBezTo>
                    <a:pt x="40" y="19"/>
                    <a:pt x="58" y="44"/>
                    <a:pt x="64" y="54"/>
                  </a:cubicBezTo>
                  <a:cubicBezTo>
                    <a:pt x="69" y="61"/>
                    <a:pt x="73" y="72"/>
                    <a:pt x="68" y="80"/>
                  </a:cubicBezTo>
                  <a:cubicBezTo>
                    <a:pt x="62" y="88"/>
                    <a:pt x="48" y="81"/>
                    <a:pt x="42" y="79"/>
                  </a:cubicBezTo>
                  <a:cubicBezTo>
                    <a:pt x="35" y="75"/>
                    <a:pt x="26" y="74"/>
                    <a:pt x="18" y="76"/>
                  </a:cubicBezTo>
                  <a:cubicBezTo>
                    <a:pt x="0" y="79"/>
                    <a:pt x="14" y="95"/>
                    <a:pt x="22" y="101"/>
                  </a:cubicBezTo>
                  <a:cubicBezTo>
                    <a:pt x="35" y="109"/>
                    <a:pt x="49" y="114"/>
                    <a:pt x="62" y="123"/>
                  </a:cubicBezTo>
                  <a:cubicBezTo>
                    <a:pt x="74" y="131"/>
                    <a:pt x="86" y="141"/>
                    <a:pt x="96" y="152"/>
                  </a:cubicBezTo>
                  <a:cubicBezTo>
                    <a:pt x="114" y="170"/>
                    <a:pt x="130" y="191"/>
                    <a:pt x="144" y="213"/>
                  </a:cubicBezTo>
                  <a:cubicBezTo>
                    <a:pt x="148" y="219"/>
                    <a:pt x="155" y="231"/>
                    <a:pt x="157" y="235"/>
                  </a:cubicBezTo>
                  <a:cubicBezTo>
                    <a:pt x="160" y="239"/>
                    <a:pt x="167" y="236"/>
                    <a:pt x="165" y="2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" name="Group 35"/>
          <p:cNvGrpSpPr/>
          <p:nvPr/>
        </p:nvGrpSpPr>
        <p:grpSpPr>
          <a:xfrm>
            <a:off x="9906392" y="4131774"/>
            <a:ext cx="347663" cy="555625"/>
            <a:chOff x="10084427" y="4143644"/>
            <a:chExt cx="347663" cy="555625"/>
          </a:xfrm>
        </p:grpSpPr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0084427" y="4143644"/>
              <a:ext cx="347663" cy="555625"/>
            </a:xfrm>
            <a:custGeom>
              <a:avLst/>
              <a:gdLst>
                <a:gd name="T0" fmla="*/ 60 w 185"/>
                <a:gd name="T1" fmla="*/ 296 h 296"/>
                <a:gd name="T2" fmla="*/ 57 w 185"/>
                <a:gd name="T3" fmla="*/ 295 h 296"/>
                <a:gd name="T4" fmla="*/ 44 w 185"/>
                <a:gd name="T5" fmla="*/ 262 h 296"/>
                <a:gd name="T6" fmla="*/ 44 w 185"/>
                <a:gd name="T7" fmla="*/ 262 h 296"/>
                <a:gd name="T8" fmla="*/ 45 w 185"/>
                <a:gd name="T9" fmla="*/ 238 h 296"/>
                <a:gd name="T10" fmla="*/ 47 w 185"/>
                <a:gd name="T11" fmla="*/ 236 h 296"/>
                <a:gd name="T12" fmla="*/ 41 w 185"/>
                <a:gd name="T13" fmla="*/ 224 h 296"/>
                <a:gd name="T14" fmla="*/ 95 w 185"/>
                <a:gd name="T15" fmla="*/ 206 h 296"/>
                <a:gd name="T16" fmla="*/ 107 w 185"/>
                <a:gd name="T17" fmla="*/ 206 h 296"/>
                <a:gd name="T18" fmla="*/ 111 w 185"/>
                <a:gd name="T19" fmla="*/ 196 h 296"/>
                <a:gd name="T20" fmla="*/ 116 w 185"/>
                <a:gd name="T21" fmla="*/ 171 h 296"/>
                <a:gd name="T22" fmla="*/ 139 w 185"/>
                <a:gd name="T23" fmla="*/ 145 h 296"/>
                <a:gd name="T24" fmla="*/ 169 w 185"/>
                <a:gd name="T25" fmla="*/ 103 h 296"/>
                <a:gd name="T26" fmla="*/ 160 w 185"/>
                <a:gd name="T27" fmla="*/ 41 h 296"/>
                <a:gd name="T28" fmla="*/ 103 w 185"/>
                <a:gd name="T29" fmla="*/ 14 h 296"/>
                <a:gd name="T30" fmla="*/ 21 w 185"/>
                <a:gd name="T31" fmla="*/ 67 h 296"/>
                <a:gd name="T32" fmla="*/ 43 w 185"/>
                <a:gd name="T33" fmla="*/ 139 h 296"/>
                <a:gd name="T34" fmla="*/ 44 w 185"/>
                <a:gd name="T35" fmla="*/ 141 h 296"/>
                <a:gd name="T36" fmla="*/ 66 w 185"/>
                <a:gd name="T37" fmla="*/ 194 h 296"/>
                <a:gd name="T38" fmla="*/ 61 w 185"/>
                <a:gd name="T39" fmla="*/ 199 h 296"/>
                <a:gd name="T40" fmla="*/ 56 w 185"/>
                <a:gd name="T41" fmla="*/ 194 h 296"/>
                <a:gd name="T42" fmla="*/ 37 w 185"/>
                <a:gd name="T43" fmla="*/ 148 h 296"/>
                <a:gd name="T44" fmla="*/ 35 w 185"/>
                <a:gd name="T45" fmla="*/ 146 h 296"/>
                <a:gd name="T46" fmla="*/ 10 w 185"/>
                <a:gd name="T47" fmla="*/ 64 h 296"/>
                <a:gd name="T48" fmla="*/ 104 w 185"/>
                <a:gd name="T49" fmla="*/ 4 h 296"/>
                <a:gd name="T50" fmla="*/ 168 w 185"/>
                <a:gd name="T51" fmla="*/ 35 h 296"/>
                <a:gd name="T52" fmla="*/ 179 w 185"/>
                <a:gd name="T53" fmla="*/ 106 h 296"/>
                <a:gd name="T54" fmla="*/ 145 w 185"/>
                <a:gd name="T55" fmla="*/ 153 h 296"/>
                <a:gd name="T56" fmla="*/ 126 w 185"/>
                <a:gd name="T57" fmla="*/ 175 h 296"/>
                <a:gd name="T58" fmla="*/ 121 w 185"/>
                <a:gd name="T59" fmla="*/ 197 h 296"/>
                <a:gd name="T60" fmla="*/ 109 w 185"/>
                <a:gd name="T61" fmla="*/ 216 h 296"/>
                <a:gd name="T62" fmla="*/ 94 w 185"/>
                <a:gd name="T63" fmla="*/ 216 h 296"/>
                <a:gd name="T64" fmla="*/ 51 w 185"/>
                <a:gd name="T65" fmla="*/ 225 h 296"/>
                <a:gd name="T66" fmla="*/ 56 w 185"/>
                <a:gd name="T67" fmla="*/ 230 h 296"/>
                <a:gd name="T68" fmla="*/ 57 w 185"/>
                <a:gd name="T69" fmla="*/ 230 h 296"/>
                <a:gd name="T70" fmla="*/ 110 w 185"/>
                <a:gd name="T71" fmla="*/ 227 h 296"/>
                <a:gd name="T72" fmla="*/ 114 w 185"/>
                <a:gd name="T73" fmla="*/ 241 h 296"/>
                <a:gd name="T74" fmla="*/ 59 w 185"/>
                <a:gd name="T75" fmla="*/ 242 h 296"/>
                <a:gd name="T76" fmla="*/ 57 w 185"/>
                <a:gd name="T77" fmla="*/ 241 h 296"/>
                <a:gd name="T78" fmla="*/ 52 w 185"/>
                <a:gd name="T79" fmla="*/ 245 h 296"/>
                <a:gd name="T80" fmla="*/ 52 w 185"/>
                <a:gd name="T81" fmla="*/ 255 h 296"/>
                <a:gd name="T82" fmla="*/ 104 w 185"/>
                <a:gd name="T83" fmla="*/ 256 h 296"/>
                <a:gd name="T84" fmla="*/ 114 w 185"/>
                <a:gd name="T85" fmla="*/ 267 h 296"/>
                <a:gd name="T86" fmla="*/ 106 w 185"/>
                <a:gd name="T87" fmla="*/ 275 h 296"/>
                <a:gd name="T88" fmla="*/ 52 w 185"/>
                <a:gd name="T89" fmla="*/ 269 h 296"/>
                <a:gd name="T90" fmla="*/ 64 w 185"/>
                <a:gd name="T91" fmla="*/ 287 h 296"/>
                <a:gd name="T92" fmla="*/ 64 w 185"/>
                <a:gd name="T93" fmla="*/ 294 h 296"/>
                <a:gd name="T94" fmla="*/ 60 w 185"/>
                <a:gd name="T95" fmla="*/ 296 h 296"/>
                <a:gd name="T96" fmla="*/ 62 w 185"/>
                <a:gd name="T97" fmla="*/ 262 h 296"/>
                <a:gd name="T98" fmla="*/ 102 w 185"/>
                <a:gd name="T99" fmla="*/ 266 h 296"/>
                <a:gd name="T100" fmla="*/ 99 w 185"/>
                <a:gd name="T101" fmla="*/ 265 h 296"/>
                <a:gd name="T102" fmla="*/ 62 w 185"/>
                <a:gd name="T103" fmla="*/ 262 h 296"/>
                <a:gd name="T104" fmla="*/ 73 w 185"/>
                <a:gd name="T105" fmla="*/ 235 h 296"/>
                <a:gd name="T106" fmla="*/ 104 w 185"/>
                <a:gd name="T107" fmla="*/ 236 h 296"/>
                <a:gd name="T108" fmla="*/ 103 w 185"/>
                <a:gd name="T109" fmla="*/ 235 h 296"/>
                <a:gd name="T110" fmla="*/ 73 w 185"/>
                <a:gd name="T111" fmla="*/ 23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296">
                  <a:moveTo>
                    <a:pt x="60" y="296"/>
                  </a:moveTo>
                  <a:cubicBezTo>
                    <a:pt x="59" y="296"/>
                    <a:pt x="58" y="295"/>
                    <a:pt x="57" y="295"/>
                  </a:cubicBezTo>
                  <a:cubicBezTo>
                    <a:pt x="39" y="280"/>
                    <a:pt x="40" y="269"/>
                    <a:pt x="44" y="262"/>
                  </a:cubicBezTo>
                  <a:cubicBezTo>
                    <a:pt x="44" y="262"/>
                    <a:pt x="44" y="262"/>
                    <a:pt x="44" y="262"/>
                  </a:cubicBezTo>
                  <a:cubicBezTo>
                    <a:pt x="37" y="254"/>
                    <a:pt x="38" y="245"/>
                    <a:pt x="45" y="238"/>
                  </a:cubicBezTo>
                  <a:cubicBezTo>
                    <a:pt x="45" y="237"/>
                    <a:pt x="46" y="237"/>
                    <a:pt x="47" y="236"/>
                  </a:cubicBezTo>
                  <a:cubicBezTo>
                    <a:pt x="41" y="232"/>
                    <a:pt x="40" y="227"/>
                    <a:pt x="41" y="224"/>
                  </a:cubicBezTo>
                  <a:cubicBezTo>
                    <a:pt x="43" y="204"/>
                    <a:pt x="74" y="205"/>
                    <a:pt x="95" y="206"/>
                  </a:cubicBezTo>
                  <a:cubicBezTo>
                    <a:pt x="100" y="206"/>
                    <a:pt x="105" y="206"/>
                    <a:pt x="107" y="206"/>
                  </a:cubicBezTo>
                  <a:cubicBezTo>
                    <a:pt x="109" y="206"/>
                    <a:pt x="110" y="205"/>
                    <a:pt x="111" y="196"/>
                  </a:cubicBezTo>
                  <a:cubicBezTo>
                    <a:pt x="112" y="189"/>
                    <a:pt x="113" y="181"/>
                    <a:pt x="116" y="171"/>
                  </a:cubicBezTo>
                  <a:cubicBezTo>
                    <a:pt x="121" y="159"/>
                    <a:pt x="130" y="153"/>
                    <a:pt x="139" y="145"/>
                  </a:cubicBezTo>
                  <a:cubicBezTo>
                    <a:pt x="151" y="136"/>
                    <a:pt x="163" y="126"/>
                    <a:pt x="169" y="103"/>
                  </a:cubicBezTo>
                  <a:cubicBezTo>
                    <a:pt x="175" y="79"/>
                    <a:pt x="172" y="57"/>
                    <a:pt x="160" y="41"/>
                  </a:cubicBezTo>
                  <a:cubicBezTo>
                    <a:pt x="148" y="25"/>
                    <a:pt x="128" y="16"/>
                    <a:pt x="103" y="14"/>
                  </a:cubicBezTo>
                  <a:cubicBezTo>
                    <a:pt x="52" y="11"/>
                    <a:pt x="27" y="40"/>
                    <a:pt x="21" y="67"/>
                  </a:cubicBezTo>
                  <a:cubicBezTo>
                    <a:pt x="11" y="106"/>
                    <a:pt x="30" y="125"/>
                    <a:pt x="43" y="139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61" y="158"/>
                    <a:pt x="67" y="182"/>
                    <a:pt x="66" y="194"/>
                  </a:cubicBezTo>
                  <a:cubicBezTo>
                    <a:pt x="66" y="197"/>
                    <a:pt x="64" y="199"/>
                    <a:pt x="61" y="199"/>
                  </a:cubicBezTo>
                  <a:cubicBezTo>
                    <a:pt x="58" y="199"/>
                    <a:pt x="56" y="197"/>
                    <a:pt x="56" y="194"/>
                  </a:cubicBezTo>
                  <a:cubicBezTo>
                    <a:pt x="56" y="184"/>
                    <a:pt x="51" y="163"/>
                    <a:pt x="37" y="14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2" y="133"/>
                    <a:pt x="0" y="110"/>
                    <a:pt x="10" y="64"/>
                  </a:cubicBezTo>
                  <a:cubicBezTo>
                    <a:pt x="18" y="34"/>
                    <a:pt x="46" y="0"/>
                    <a:pt x="104" y="4"/>
                  </a:cubicBezTo>
                  <a:cubicBezTo>
                    <a:pt x="132" y="5"/>
                    <a:pt x="155" y="16"/>
                    <a:pt x="168" y="35"/>
                  </a:cubicBezTo>
                  <a:cubicBezTo>
                    <a:pt x="182" y="54"/>
                    <a:pt x="185" y="78"/>
                    <a:pt x="179" y="106"/>
                  </a:cubicBezTo>
                  <a:cubicBezTo>
                    <a:pt x="172" y="132"/>
                    <a:pt x="158" y="143"/>
                    <a:pt x="145" y="153"/>
                  </a:cubicBezTo>
                  <a:cubicBezTo>
                    <a:pt x="137" y="160"/>
                    <a:pt x="130" y="166"/>
                    <a:pt x="126" y="175"/>
                  </a:cubicBezTo>
                  <a:cubicBezTo>
                    <a:pt x="123" y="183"/>
                    <a:pt x="122" y="191"/>
                    <a:pt x="121" y="197"/>
                  </a:cubicBezTo>
                  <a:cubicBezTo>
                    <a:pt x="120" y="206"/>
                    <a:pt x="119" y="215"/>
                    <a:pt x="109" y="216"/>
                  </a:cubicBezTo>
                  <a:cubicBezTo>
                    <a:pt x="105" y="217"/>
                    <a:pt x="101" y="216"/>
                    <a:pt x="94" y="216"/>
                  </a:cubicBezTo>
                  <a:cubicBezTo>
                    <a:pt x="80" y="215"/>
                    <a:pt x="53" y="214"/>
                    <a:pt x="51" y="225"/>
                  </a:cubicBezTo>
                  <a:cubicBezTo>
                    <a:pt x="51" y="226"/>
                    <a:pt x="52" y="227"/>
                    <a:pt x="56" y="230"/>
                  </a:cubicBezTo>
                  <a:cubicBezTo>
                    <a:pt x="57" y="230"/>
                    <a:pt x="57" y="230"/>
                    <a:pt x="57" y="230"/>
                  </a:cubicBezTo>
                  <a:cubicBezTo>
                    <a:pt x="74" y="221"/>
                    <a:pt x="101" y="218"/>
                    <a:pt x="110" y="227"/>
                  </a:cubicBezTo>
                  <a:cubicBezTo>
                    <a:pt x="117" y="233"/>
                    <a:pt x="116" y="238"/>
                    <a:pt x="114" y="241"/>
                  </a:cubicBezTo>
                  <a:cubicBezTo>
                    <a:pt x="108" y="252"/>
                    <a:pt x="74" y="247"/>
                    <a:pt x="59" y="242"/>
                  </a:cubicBezTo>
                  <a:cubicBezTo>
                    <a:pt x="59" y="242"/>
                    <a:pt x="58" y="241"/>
                    <a:pt x="57" y="241"/>
                  </a:cubicBezTo>
                  <a:cubicBezTo>
                    <a:pt x="55" y="242"/>
                    <a:pt x="54" y="244"/>
                    <a:pt x="52" y="245"/>
                  </a:cubicBezTo>
                  <a:cubicBezTo>
                    <a:pt x="49" y="248"/>
                    <a:pt x="48" y="251"/>
                    <a:pt x="52" y="255"/>
                  </a:cubicBezTo>
                  <a:cubicBezTo>
                    <a:pt x="66" y="248"/>
                    <a:pt x="89" y="249"/>
                    <a:pt x="104" y="256"/>
                  </a:cubicBezTo>
                  <a:cubicBezTo>
                    <a:pt x="106" y="257"/>
                    <a:pt x="114" y="260"/>
                    <a:pt x="114" y="267"/>
                  </a:cubicBezTo>
                  <a:cubicBezTo>
                    <a:pt x="114" y="269"/>
                    <a:pt x="112" y="273"/>
                    <a:pt x="106" y="275"/>
                  </a:cubicBezTo>
                  <a:cubicBezTo>
                    <a:pt x="95" y="280"/>
                    <a:pt x="70" y="279"/>
                    <a:pt x="52" y="269"/>
                  </a:cubicBezTo>
                  <a:cubicBezTo>
                    <a:pt x="50" y="274"/>
                    <a:pt x="59" y="283"/>
                    <a:pt x="64" y="287"/>
                  </a:cubicBezTo>
                  <a:cubicBezTo>
                    <a:pt x="66" y="288"/>
                    <a:pt x="66" y="292"/>
                    <a:pt x="64" y="294"/>
                  </a:cubicBezTo>
                  <a:cubicBezTo>
                    <a:pt x="63" y="295"/>
                    <a:pt x="61" y="296"/>
                    <a:pt x="60" y="296"/>
                  </a:cubicBezTo>
                  <a:close/>
                  <a:moveTo>
                    <a:pt x="62" y="262"/>
                  </a:moveTo>
                  <a:cubicBezTo>
                    <a:pt x="76" y="269"/>
                    <a:pt x="95" y="268"/>
                    <a:pt x="102" y="266"/>
                  </a:cubicBezTo>
                  <a:cubicBezTo>
                    <a:pt x="101" y="266"/>
                    <a:pt x="100" y="265"/>
                    <a:pt x="99" y="265"/>
                  </a:cubicBezTo>
                  <a:cubicBezTo>
                    <a:pt x="88" y="260"/>
                    <a:pt x="72" y="259"/>
                    <a:pt x="62" y="262"/>
                  </a:cubicBezTo>
                  <a:close/>
                  <a:moveTo>
                    <a:pt x="73" y="235"/>
                  </a:moveTo>
                  <a:cubicBezTo>
                    <a:pt x="86" y="238"/>
                    <a:pt x="100" y="238"/>
                    <a:pt x="104" y="236"/>
                  </a:cubicBezTo>
                  <a:cubicBezTo>
                    <a:pt x="104" y="235"/>
                    <a:pt x="104" y="235"/>
                    <a:pt x="103" y="235"/>
                  </a:cubicBezTo>
                  <a:cubicBezTo>
                    <a:pt x="99" y="231"/>
                    <a:pt x="86" y="232"/>
                    <a:pt x="73" y="2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0160627" y="4230956"/>
              <a:ext cx="206375" cy="307975"/>
            </a:xfrm>
            <a:custGeom>
              <a:avLst/>
              <a:gdLst>
                <a:gd name="T0" fmla="*/ 48 w 110"/>
                <a:gd name="T1" fmla="*/ 160 h 164"/>
                <a:gd name="T2" fmla="*/ 38 w 110"/>
                <a:gd name="T3" fmla="*/ 94 h 164"/>
                <a:gd name="T4" fmla="*/ 15 w 110"/>
                <a:gd name="T5" fmla="*/ 47 h 164"/>
                <a:gd name="T6" fmla="*/ 13 w 110"/>
                <a:gd name="T7" fmla="*/ 33 h 164"/>
                <a:gd name="T8" fmla="*/ 29 w 110"/>
                <a:gd name="T9" fmla="*/ 47 h 164"/>
                <a:gd name="T10" fmla="*/ 50 w 110"/>
                <a:gd name="T11" fmla="*/ 30 h 164"/>
                <a:gd name="T12" fmla="*/ 52 w 110"/>
                <a:gd name="T13" fmla="*/ 6 h 164"/>
                <a:gd name="T14" fmla="*/ 65 w 110"/>
                <a:gd name="T15" fmla="*/ 21 h 164"/>
                <a:gd name="T16" fmla="*/ 78 w 110"/>
                <a:gd name="T17" fmla="*/ 40 h 164"/>
                <a:gd name="T18" fmla="*/ 91 w 110"/>
                <a:gd name="T19" fmla="*/ 29 h 164"/>
                <a:gd name="T20" fmla="*/ 97 w 110"/>
                <a:gd name="T21" fmla="*/ 37 h 164"/>
                <a:gd name="T22" fmla="*/ 91 w 110"/>
                <a:gd name="T23" fmla="*/ 54 h 164"/>
                <a:gd name="T24" fmla="*/ 95 w 110"/>
                <a:gd name="T25" fmla="*/ 56 h 164"/>
                <a:gd name="T26" fmla="*/ 94 w 110"/>
                <a:gd name="T27" fmla="*/ 24 h 164"/>
                <a:gd name="T28" fmla="*/ 83 w 110"/>
                <a:gd name="T29" fmla="*/ 29 h 164"/>
                <a:gd name="T30" fmla="*/ 77 w 110"/>
                <a:gd name="T31" fmla="*/ 35 h 164"/>
                <a:gd name="T32" fmla="*/ 72 w 110"/>
                <a:gd name="T33" fmla="*/ 30 h 164"/>
                <a:gd name="T34" fmla="*/ 54 w 110"/>
                <a:gd name="T35" fmla="*/ 1 h 164"/>
                <a:gd name="T36" fmla="*/ 45 w 110"/>
                <a:gd name="T37" fmla="*/ 28 h 164"/>
                <a:gd name="T38" fmla="*/ 39 w 110"/>
                <a:gd name="T39" fmla="*/ 44 h 164"/>
                <a:gd name="T40" fmla="*/ 24 w 110"/>
                <a:gd name="T41" fmla="*/ 36 h 164"/>
                <a:gd name="T42" fmla="*/ 12 w 110"/>
                <a:gd name="T43" fmla="*/ 27 h 164"/>
                <a:gd name="T44" fmla="*/ 6 w 110"/>
                <a:gd name="T45" fmla="*/ 42 h 164"/>
                <a:gd name="T46" fmla="*/ 22 w 110"/>
                <a:gd name="T47" fmla="*/ 67 h 164"/>
                <a:gd name="T48" fmla="*/ 33 w 110"/>
                <a:gd name="T49" fmla="*/ 94 h 164"/>
                <a:gd name="T50" fmla="*/ 42 w 110"/>
                <a:gd name="T51" fmla="*/ 143 h 164"/>
                <a:gd name="T52" fmla="*/ 43 w 110"/>
                <a:gd name="T53" fmla="*/ 160 h 164"/>
                <a:gd name="T54" fmla="*/ 48 w 110"/>
                <a:gd name="T55" fmla="*/ 16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64">
                  <a:moveTo>
                    <a:pt x="48" y="160"/>
                  </a:moveTo>
                  <a:cubicBezTo>
                    <a:pt x="48" y="138"/>
                    <a:pt x="45" y="115"/>
                    <a:pt x="38" y="94"/>
                  </a:cubicBezTo>
                  <a:cubicBezTo>
                    <a:pt x="33" y="77"/>
                    <a:pt x="26" y="61"/>
                    <a:pt x="15" y="47"/>
                  </a:cubicBezTo>
                  <a:cubicBezTo>
                    <a:pt x="13" y="44"/>
                    <a:pt x="2" y="28"/>
                    <a:pt x="13" y="33"/>
                  </a:cubicBezTo>
                  <a:cubicBezTo>
                    <a:pt x="20" y="36"/>
                    <a:pt x="23" y="44"/>
                    <a:pt x="29" y="47"/>
                  </a:cubicBezTo>
                  <a:cubicBezTo>
                    <a:pt x="42" y="54"/>
                    <a:pt x="50" y="42"/>
                    <a:pt x="50" y="30"/>
                  </a:cubicBezTo>
                  <a:cubicBezTo>
                    <a:pt x="50" y="24"/>
                    <a:pt x="46" y="10"/>
                    <a:pt x="52" y="6"/>
                  </a:cubicBezTo>
                  <a:cubicBezTo>
                    <a:pt x="58" y="3"/>
                    <a:pt x="64" y="18"/>
                    <a:pt x="65" y="21"/>
                  </a:cubicBezTo>
                  <a:cubicBezTo>
                    <a:pt x="67" y="27"/>
                    <a:pt x="66" y="49"/>
                    <a:pt x="78" y="40"/>
                  </a:cubicBezTo>
                  <a:cubicBezTo>
                    <a:pt x="83" y="37"/>
                    <a:pt x="86" y="32"/>
                    <a:pt x="91" y="29"/>
                  </a:cubicBezTo>
                  <a:cubicBezTo>
                    <a:pt x="96" y="26"/>
                    <a:pt x="97" y="34"/>
                    <a:pt x="97" y="37"/>
                  </a:cubicBezTo>
                  <a:cubicBezTo>
                    <a:pt x="96" y="43"/>
                    <a:pt x="93" y="49"/>
                    <a:pt x="91" y="54"/>
                  </a:cubicBezTo>
                  <a:cubicBezTo>
                    <a:pt x="89" y="57"/>
                    <a:pt x="94" y="59"/>
                    <a:pt x="95" y="56"/>
                  </a:cubicBezTo>
                  <a:cubicBezTo>
                    <a:pt x="98" y="50"/>
                    <a:pt x="110" y="25"/>
                    <a:pt x="94" y="24"/>
                  </a:cubicBezTo>
                  <a:cubicBezTo>
                    <a:pt x="90" y="23"/>
                    <a:pt x="86" y="26"/>
                    <a:pt x="83" y="29"/>
                  </a:cubicBezTo>
                  <a:cubicBezTo>
                    <a:pt x="81" y="31"/>
                    <a:pt x="79" y="33"/>
                    <a:pt x="77" y="35"/>
                  </a:cubicBezTo>
                  <a:cubicBezTo>
                    <a:pt x="72" y="39"/>
                    <a:pt x="72" y="34"/>
                    <a:pt x="72" y="30"/>
                  </a:cubicBezTo>
                  <a:cubicBezTo>
                    <a:pt x="71" y="21"/>
                    <a:pt x="66" y="0"/>
                    <a:pt x="54" y="1"/>
                  </a:cubicBezTo>
                  <a:cubicBezTo>
                    <a:pt x="41" y="1"/>
                    <a:pt x="44" y="21"/>
                    <a:pt x="45" y="28"/>
                  </a:cubicBezTo>
                  <a:cubicBezTo>
                    <a:pt x="45" y="34"/>
                    <a:pt x="44" y="41"/>
                    <a:pt x="39" y="44"/>
                  </a:cubicBezTo>
                  <a:cubicBezTo>
                    <a:pt x="33" y="47"/>
                    <a:pt x="27" y="39"/>
                    <a:pt x="24" y="36"/>
                  </a:cubicBezTo>
                  <a:cubicBezTo>
                    <a:pt x="21" y="32"/>
                    <a:pt x="16" y="28"/>
                    <a:pt x="12" y="27"/>
                  </a:cubicBezTo>
                  <a:cubicBezTo>
                    <a:pt x="0" y="23"/>
                    <a:pt x="3" y="37"/>
                    <a:pt x="6" y="42"/>
                  </a:cubicBezTo>
                  <a:cubicBezTo>
                    <a:pt x="11" y="51"/>
                    <a:pt x="18" y="58"/>
                    <a:pt x="22" y="67"/>
                  </a:cubicBezTo>
                  <a:cubicBezTo>
                    <a:pt x="27" y="75"/>
                    <a:pt x="30" y="85"/>
                    <a:pt x="33" y="94"/>
                  </a:cubicBezTo>
                  <a:cubicBezTo>
                    <a:pt x="38" y="110"/>
                    <a:pt x="40" y="127"/>
                    <a:pt x="42" y="143"/>
                  </a:cubicBezTo>
                  <a:cubicBezTo>
                    <a:pt x="42" y="148"/>
                    <a:pt x="43" y="157"/>
                    <a:pt x="43" y="160"/>
                  </a:cubicBezTo>
                  <a:cubicBezTo>
                    <a:pt x="43" y="163"/>
                    <a:pt x="48" y="164"/>
                    <a:pt x="48" y="1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3"/>
          <p:cNvGrpSpPr/>
          <p:nvPr/>
        </p:nvGrpSpPr>
        <p:grpSpPr>
          <a:xfrm>
            <a:off x="9300339" y="3989946"/>
            <a:ext cx="442913" cy="657225"/>
            <a:chOff x="9597064" y="4084906"/>
            <a:chExt cx="442913" cy="657225"/>
          </a:xfrm>
        </p:grpSpPr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9597064" y="4084906"/>
              <a:ext cx="442913" cy="657225"/>
            </a:xfrm>
            <a:custGeom>
              <a:avLst/>
              <a:gdLst>
                <a:gd name="T0" fmla="*/ 192 w 236"/>
                <a:gd name="T1" fmla="*/ 350 h 350"/>
                <a:gd name="T2" fmla="*/ 189 w 236"/>
                <a:gd name="T3" fmla="*/ 350 h 350"/>
                <a:gd name="T4" fmla="*/ 157 w 236"/>
                <a:gd name="T5" fmla="*/ 323 h 350"/>
                <a:gd name="T6" fmla="*/ 157 w 236"/>
                <a:gd name="T7" fmla="*/ 322 h 350"/>
                <a:gd name="T8" fmla="*/ 144 w 236"/>
                <a:gd name="T9" fmla="*/ 297 h 350"/>
                <a:gd name="T10" fmla="*/ 145 w 236"/>
                <a:gd name="T11" fmla="*/ 293 h 350"/>
                <a:gd name="T12" fmla="*/ 132 w 236"/>
                <a:gd name="T13" fmla="*/ 284 h 350"/>
                <a:gd name="T14" fmla="*/ 179 w 236"/>
                <a:gd name="T15" fmla="*/ 234 h 350"/>
                <a:gd name="T16" fmla="*/ 192 w 236"/>
                <a:gd name="T17" fmla="*/ 227 h 350"/>
                <a:gd name="T18" fmla="*/ 191 w 236"/>
                <a:gd name="T19" fmla="*/ 214 h 350"/>
                <a:gd name="T20" fmla="*/ 183 w 236"/>
                <a:gd name="T21" fmla="*/ 186 h 350"/>
                <a:gd name="T22" fmla="*/ 192 w 236"/>
                <a:gd name="T23" fmla="*/ 145 h 350"/>
                <a:gd name="T24" fmla="*/ 200 w 236"/>
                <a:gd name="T25" fmla="*/ 84 h 350"/>
                <a:gd name="T26" fmla="*/ 155 w 236"/>
                <a:gd name="T27" fmla="*/ 23 h 350"/>
                <a:gd name="T28" fmla="*/ 80 w 236"/>
                <a:gd name="T29" fmla="*/ 26 h 350"/>
                <a:gd name="T30" fmla="*/ 22 w 236"/>
                <a:gd name="T31" fmla="*/ 129 h 350"/>
                <a:gd name="T32" fmla="*/ 86 w 236"/>
                <a:gd name="T33" fmla="*/ 193 h 350"/>
                <a:gd name="T34" fmla="*/ 89 w 236"/>
                <a:gd name="T35" fmla="*/ 194 h 350"/>
                <a:gd name="T36" fmla="*/ 142 w 236"/>
                <a:gd name="T37" fmla="*/ 238 h 350"/>
                <a:gd name="T38" fmla="*/ 139 w 236"/>
                <a:gd name="T39" fmla="*/ 247 h 350"/>
                <a:gd name="T40" fmla="*/ 131 w 236"/>
                <a:gd name="T41" fmla="*/ 244 h 350"/>
                <a:gd name="T42" fmla="*/ 85 w 236"/>
                <a:gd name="T43" fmla="*/ 206 h 350"/>
                <a:gd name="T44" fmla="*/ 83 w 236"/>
                <a:gd name="T45" fmla="*/ 205 h 350"/>
                <a:gd name="T46" fmla="*/ 10 w 236"/>
                <a:gd name="T47" fmla="*/ 132 h 350"/>
                <a:gd name="T48" fmla="*/ 75 w 236"/>
                <a:gd name="T49" fmla="*/ 15 h 350"/>
                <a:gd name="T50" fmla="*/ 161 w 236"/>
                <a:gd name="T51" fmla="*/ 12 h 350"/>
                <a:gd name="T52" fmla="*/ 212 w 236"/>
                <a:gd name="T53" fmla="*/ 81 h 350"/>
                <a:gd name="T54" fmla="*/ 203 w 236"/>
                <a:gd name="T55" fmla="*/ 150 h 350"/>
                <a:gd name="T56" fmla="*/ 195 w 236"/>
                <a:gd name="T57" fmla="*/ 184 h 350"/>
                <a:gd name="T58" fmla="*/ 202 w 236"/>
                <a:gd name="T59" fmla="*/ 210 h 350"/>
                <a:gd name="T60" fmla="*/ 200 w 236"/>
                <a:gd name="T61" fmla="*/ 237 h 350"/>
                <a:gd name="T62" fmla="*/ 184 w 236"/>
                <a:gd name="T63" fmla="*/ 246 h 350"/>
                <a:gd name="T64" fmla="*/ 144 w 236"/>
                <a:gd name="T65" fmla="*/ 279 h 350"/>
                <a:gd name="T66" fmla="*/ 152 w 236"/>
                <a:gd name="T67" fmla="*/ 281 h 350"/>
                <a:gd name="T68" fmla="*/ 152 w 236"/>
                <a:gd name="T69" fmla="*/ 281 h 350"/>
                <a:gd name="T70" fmla="*/ 208 w 236"/>
                <a:gd name="T71" fmla="*/ 248 h 350"/>
                <a:gd name="T72" fmla="*/ 219 w 236"/>
                <a:gd name="T73" fmla="*/ 260 h 350"/>
                <a:gd name="T74" fmla="*/ 162 w 236"/>
                <a:gd name="T75" fmla="*/ 293 h 350"/>
                <a:gd name="T76" fmla="*/ 159 w 236"/>
                <a:gd name="T77" fmla="*/ 293 h 350"/>
                <a:gd name="T78" fmla="*/ 156 w 236"/>
                <a:gd name="T79" fmla="*/ 300 h 350"/>
                <a:gd name="T80" fmla="*/ 162 w 236"/>
                <a:gd name="T81" fmla="*/ 311 h 350"/>
                <a:gd name="T82" fmla="*/ 217 w 236"/>
                <a:gd name="T83" fmla="*/ 282 h 350"/>
                <a:gd name="T84" fmla="*/ 234 w 236"/>
                <a:gd name="T85" fmla="*/ 288 h 350"/>
                <a:gd name="T86" fmla="*/ 230 w 236"/>
                <a:gd name="T87" fmla="*/ 302 h 350"/>
                <a:gd name="T88" fmla="*/ 170 w 236"/>
                <a:gd name="T89" fmla="*/ 325 h 350"/>
                <a:gd name="T90" fmla="*/ 191 w 236"/>
                <a:gd name="T91" fmla="*/ 338 h 350"/>
                <a:gd name="T92" fmla="*/ 196 w 236"/>
                <a:gd name="T93" fmla="*/ 345 h 350"/>
                <a:gd name="T94" fmla="*/ 192 w 236"/>
                <a:gd name="T95" fmla="*/ 350 h 350"/>
                <a:gd name="T96" fmla="*/ 176 w 236"/>
                <a:gd name="T97" fmla="*/ 313 h 350"/>
                <a:gd name="T98" fmla="*/ 220 w 236"/>
                <a:gd name="T99" fmla="*/ 294 h 350"/>
                <a:gd name="T100" fmla="*/ 217 w 236"/>
                <a:gd name="T101" fmla="*/ 294 h 350"/>
                <a:gd name="T102" fmla="*/ 176 w 236"/>
                <a:gd name="T103" fmla="*/ 313 h 350"/>
                <a:gd name="T104" fmla="*/ 172 w 236"/>
                <a:gd name="T105" fmla="*/ 278 h 350"/>
                <a:gd name="T106" fmla="*/ 206 w 236"/>
                <a:gd name="T107" fmla="*/ 261 h 350"/>
                <a:gd name="T108" fmla="*/ 204 w 236"/>
                <a:gd name="T109" fmla="*/ 260 h 350"/>
                <a:gd name="T110" fmla="*/ 172 w 236"/>
                <a:gd name="T111" fmla="*/ 27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6" h="350">
                  <a:moveTo>
                    <a:pt x="192" y="350"/>
                  </a:moveTo>
                  <a:cubicBezTo>
                    <a:pt x="191" y="350"/>
                    <a:pt x="190" y="350"/>
                    <a:pt x="189" y="350"/>
                  </a:cubicBezTo>
                  <a:cubicBezTo>
                    <a:pt x="161" y="344"/>
                    <a:pt x="156" y="332"/>
                    <a:pt x="157" y="323"/>
                  </a:cubicBezTo>
                  <a:cubicBezTo>
                    <a:pt x="157" y="323"/>
                    <a:pt x="157" y="323"/>
                    <a:pt x="157" y="322"/>
                  </a:cubicBezTo>
                  <a:cubicBezTo>
                    <a:pt x="146" y="318"/>
                    <a:pt x="141" y="309"/>
                    <a:pt x="144" y="297"/>
                  </a:cubicBezTo>
                  <a:cubicBezTo>
                    <a:pt x="144" y="296"/>
                    <a:pt x="145" y="294"/>
                    <a:pt x="145" y="293"/>
                  </a:cubicBezTo>
                  <a:cubicBezTo>
                    <a:pt x="137" y="292"/>
                    <a:pt x="133" y="288"/>
                    <a:pt x="132" y="284"/>
                  </a:cubicBezTo>
                  <a:cubicBezTo>
                    <a:pt x="123" y="261"/>
                    <a:pt x="157" y="245"/>
                    <a:pt x="179" y="234"/>
                  </a:cubicBezTo>
                  <a:cubicBezTo>
                    <a:pt x="185" y="232"/>
                    <a:pt x="190" y="229"/>
                    <a:pt x="192" y="227"/>
                  </a:cubicBezTo>
                  <a:cubicBezTo>
                    <a:pt x="195" y="226"/>
                    <a:pt x="195" y="225"/>
                    <a:pt x="191" y="214"/>
                  </a:cubicBezTo>
                  <a:cubicBezTo>
                    <a:pt x="188" y="207"/>
                    <a:pt x="184" y="198"/>
                    <a:pt x="183" y="186"/>
                  </a:cubicBezTo>
                  <a:cubicBezTo>
                    <a:pt x="181" y="170"/>
                    <a:pt x="186" y="158"/>
                    <a:pt x="192" y="145"/>
                  </a:cubicBezTo>
                  <a:cubicBezTo>
                    <a:pt x="199" y="129"/>
                    <a:pt x="207" y="111"/>
                    <a:pt x="200" y="84"/>
                  </a:cubicBezTo>
                  <a:cubicBezTo>
                    <a:pt x="192" y="54"/>
                    <a:pt x="177" y="33"/>
                    <a:pt x="155" y="23"/>
                  </a:cubicBezTo>
                  <a:cubicBezTo>
                    <a:pt x="134" y="13"/>
                    <a:pt x="107" y="14"/>
                    <a:pt x="80" y="26"/>
                  </a:cubicBezTo>
                  <a:cubicBezTo>
                    <a:pt x="24" y="51"/>
                    <a:pt x="14" y="97"/>
                    <a:pt x="22" y="129"/>
                  </a:cubicBezTo>
                  <a:cubicBezTo>
                    <a:pt x="34" y="176"/>
                    <a:pt x="64" y="186"/>
                    <a:pt x="86" y="193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116" y="203"/>
                    <a:pt x="136" y="225"/>
                    <a:pt x="142" y="238"/>
                  </a:cubicBezTo>
                  <a:cubicBezTo>
                    <a:pt x="144" y="241"/>
                    <a:pt x="143" y="245"/>
                    <a:pt x="139" y="247"/>
                  </a:cubicBezTo>
                  <a:cubicBezTo>
                    <a:pt x="136" y="248"/>
                    <a:pt x="133" y="247"/>
                    <a:pt x="131" y="244"/>
                  </a:cubicBezTo>
                  <a:cubicBezTo>
                    <a:pt x="126" y="233"/>
                    <a:pt x="109" y="213"/>
                    <a:pt x="85" y="206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61" y="198"/>
                    <a:pt x="24" y="186"/>
                    <a:pt x="10" y="132"/>
                  </a:cubicBezTo>
                  <a:cubicBezTo>
                    <a:pt x="0" y="96"/>
                    <a:pt x="12" y="43"/>
                    <a:pt x="75" y="15"/>
                  </a:cubicBezTo>
                  <a:cubicBezTo>
                    <a:pt x="105" y="1"/>
                    <a:pt x="136" y="0"/>
                    <a:pt x="161" y="12"/>
                  </a:cubicBezTo>
                  <a:cubicBezTo>
                    <a:pt x="186" y="24"/>
                    <a:pt x="203" y="48"/>
                    <a:pt x="212" y="81"/>
                  </a:cubicBezTo>
                  <a:cubicBezTo>
                    <a:pt x="220" y="112"/>
                    <a:pt x="211" y="133"/>
                    <a:pt x="203" y="150"/>
                  </a:cubicBezTo>
                  <a:cubicBezTo>
                    <a:pt x="198" y="162"/>
                    <a:pt x="194" y="172"/>
                    <a:pt x="195" y="184"/>
                  </a:cubicBezTo>
                  <a:cubicBezTo>
                    <a:pt x="196" y="195"/>
                    <a:pt x="200" y="203"/>
                    <a:pt x="202" y="210"/>
                  </a:cubicBezTo>
                  <a:cubicBezTo>
                    <a:pt x="206" y="220"/>
                    <a:pt x="210" y="230"/>
                    <a:pt x="200" y="237"/>
                  </a:cubicBezTo>
                  <a:cubicBezTo>
                    <a:pt x="197" y="240"/>
                    <a:pt x="191" y="242"/>
                    <a:pt x="184" y="246"/>
                  </a:cubicBezTo>
                  <a:cubicBezTo>
                    <a:pt x="169" y="253"/>
                    <a:pt x="139" y="267"/>
                    <a:pt x="144" y="279"/>
                  </a:cubicBezTo>
                  <a:cubicBezTo>
                    <a:pt x="144" y="280"/>
                    <a:pt x="146" y="281"/>
                    <a:pt x="152" y="281"/>
                  </a:cubicBezTo>
                  <a:cubicBezTo>
                    <a:pt x="152" y="281"/>
                    <a:pt x="152" y="281"/>
                    <a:pt x="152" y="281"/>
                  </a:cubicBezTo>
                  <a:cubicBezTo>
                    <a:pt x="166" y="263"/>
                    <a:pt x="192" y="244"/>
                    <a:pt x="208" y="248"/>
                  </a:cubicBezTo>
                  <a:cubicBezTo>
                    <a:pt x="218" y="251"/>
                    <a:pt x="220" y="257"/>
                    <a:pt x="219" y="260"/>
                  </a:cubicBezTo>
                  <a:cubicBezTo>
                    <a:pt x="219" y="276"/>
                    <a:pt x="181" y="290"/>
                    <a:pt x="162" y="293"/>
                  </a:cubicBezTo>
                  <a:cubicBezTo>
                    <a:pt x="161" y="293"/>
                    <a:pt x="160" y="293"/>
                    <a:pt x="159" y="293"/>
                  </a:cubicBezTo>
                  <a:cubicBezTo>
                    <a:pt x="158" y="296"/>
                    <a:pt x="157" y="298"/>
                    <a:pt x="156" y="300"/>
                  </a:cubicBezTo>
                  <a:cubicBezTo>
                    <a:pt x="155" y="305"/>
                    <a:pt x="155" y="309"/>
                    <a:pt x="162" y="311"/>
                  </a:cubicBezTo>
                  <a:cubicBezTo>
                    <a:pt x="172" y="296"/>
                    <a:pt x="197" y="283"/>
                    <a:pt x="217" y="282"/>
                  </a:cubicBezTo>
                  <a:cubicBezTo>
                    <a:pt x="220" y="282"/>
                    <a:pt x="230" y="281"/>
                    <a:pt x="234" y="288"/>
                  </a:cubicBezTo>
                  <a:cubicBezTo>
                    <a:pt x="235" y="291"/>
                    <a:pt x="236" y="296"/>
                    <a:pt x="230" y="302"/>
                  </a:cubicBezTo>
                  <a:cubicBezTo>
                    <a:pt x="221" y="312"/>
                    <a:pt x="194" y="327"/>
                    <a:pt x="170" y="325"/>
                  </a:cubicBezTo>
                  <a:cubicBezTo>
                    <a:pt x="170" y="332"/>
                    <a:pt x="185" y="336"/>
                    <a:pt x="191" y="338"/>
                  </a:cubicBezTo>
                  <a:cubicBezTo>
                    <a:pt x="195" y="338"/>
                    <a:pt x="197" y="342"/>
                    <a:pt x="196" y="345"/>
                  </a:cubicBezTo>
                  <a:cubicBezTo>
                    <a:pt x="196" y="347"/>
                    <a:pt x="194" y="349"/>
                    <a:pt x="192" y="350"/>
                  </a:cubicBezTo>
                  <a:close/>
                  <a:moveTo>
                    <a:pt x="176" y="313"/>
                  </a:moveTo>
                  <a:cubicBezTo>
                    <a:pt x="195" y="312"/>
                    <a:pt x="214" y="301"/>
                    <a:pt x="220" y="294"/>
                  </a:cubicBezTo>
                  <a:cubicBezTo>
                    <a:pt x="220" y="294"/>
                    <a:pt x="219" y="294"/>
                    <a:pt x="217" y="294"/>
                  </a:cubicBezTo>
                  <a:cubicBezTo>
                    <a:pt x="202" y="295"/>
                    <a:pt x="186" y="304"/>
                    <a:pt x="176" y="313"/>
                  </a:cubicBezTo>
                  <a:close/>
                  <a:moveTo>
                    <a:pt x="172" y="278"/>
                  </a:moveTo>
                  <a:cubicBezTo>
                    <a:pt x="188" y="273"/>
                    <a:pt x="202" y="265"/>
                    <a:pt x="206" y="261"/>
                  </a:cubicBezTo>
                  <a:cubicBezTo>
                    <a:pt x="206" y="261"/>
                    <a:pt x="205" y="260"/>
                    <a:pt x="204" y="260"/>
                  </a:cubicBezTo>
                  <a:cubicBezTo>
                    <a:pt x="198" y="259"/>
                    <a:pt x="184" y="267"/>
                    <a:pt x="172" y="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9681202" y="4197619"/>
              <a:ext cx="244475" cy="347663"/>
            </a:xfrm>
            <a:custGeom>
              <a:avLst/>
              <a:gdLst>
                <a:gd name="T0" fmla="*/ 128 w 130"/>
                <a:gd name="T1" fmla="*/ 180 h 185"/>
                <a:gd name="T2" fmla="*/ 80 w 130"/>
                <a:gd name="T3" fmla="*/ 115 h 185"/>
                <a:gd name="T4" fmla="*/ 29 w 130"/>
                <a:gd name="T5" fmla="*/ 77 h 185"/>
                <a:gd name="T6" fmla="*/ 19 w 130"/>
                <a:gd name="T7" fmla="*/ 64 h 185"/>
                <a:gd name="T8" fmla="*/ 44 w 130"/>
                <a:gd name="T9" fmla="*/ 71 h 185"/>
                <a:gd name="T10" fmla="*/ 56 w 130"/>
                <a:gd name="T11" fmla="*/ 41 h 185"/>
                <a:gd name="T12" fmla="*/ 46 w 130"/>
                <a:gd name="T13" fmla="*/ 14 h 185"/>
                <a:gd name="T14" fmla="*/ 67 w 130"/>
                <a:gd name="T15" fmla="*/ 23 h 185"/>
                <a:gd name="T16" fmla="*/ 92 w 130"/>
                <a:gd name="T17" fmla="*/ 35 h 185"/>
                <a:gd name="T18" fmla="*/ 99 w 130"/>
                <a:gd name="T19" fmla="*/ 17 h 185"/>
                <a:gd name="T20" fmla="*/ 110 w 130"/>
                <a:gd name="T21" fmla="*/ 22 h 185"/>
                <a:gd name="T22" fmla="*/ 113 w 130"/>
                <a:gd name="T23" fmla="*/ 43 h 185"/>
                <a:gd name="T24" fmla="*/ 119 w 130"/>
                <a:gd name="T25" fmla="*/ 43 h 185"/>
                <a:gd name="T26" fmla="*/ 100 w 130"/>
                <a:gd name="T27" fmla="*/ 9 h 185"/>
                <a:gd name="T28" fmla="*/ 91 w 130"/>
                <a:gd name="T29" fmla="*/ 20 h 185"/>
                <a:gd name="T30" fmla="*/ 88 w 130"/>
                <a:gd name="T31" fmla="*/ 30 h 185"/>
                <a:gd name="T32" fmla="*/ 79 w 130"/>
                <a:gd name="T33" fmla="*/ 28 h 185"/>
                <a:gd name="T34" fmla="*/ 44 w 130"/>
                <a:gd name="T35" fmla="*/ 7 h 185"/>
                <a:gd name="T36" fmla="*/ 50 w 130"/>
                <a:gd name="T37" fmla="*/ 42 h 185"/>
                <a:gd name="T38" fmla="*/ 52 w 130"/>
                <a:gd name="T39" fmla="*/ 62 h 185"/>
                <a:gd name="T40" fmla="*/ 32 w 130"/>
                <a:gd name="T41" fmla="*/ 61 h 185"/>
                <a:gd name="T42" fmla="*/ 14 w 130"/>
                <a:gd name="T43" fmla="*/ 59 h 185"/>
                <a:gd name="T44" fmla="*/ 17 w 130"/>
                <a:gd name="T45" fmla="*/ 78 h 185"/>
                <a:gd name="T46" fmla="*/ 48 w 130"/>
                <a:gd name="T47" fmla="*/ 95 h 185"/>
                <a:gd name="T48" fmla="*/ 74 w 130"/>
                <a:gd name="T49" fmla="*/ 118 h 185"/>
                <a:gd name="T50" fmla="*/ 112 w 130"/>
                <a:gd name="T51" fmla="*/ 165 h 185"/>
                <a:gd name="T52" fmla="*/ 122 w 130"/>
                <a:gd name="T53" fmla="*/ 182 h 185"/>
                <a:gd name="T54" fmla="*/ 128 w 130"/>
                <a:gd name="T55" fmla="*/ 18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85">
                  <a:moveTo>
                    <a:pt x="128" y="180"/>
                  </a:moveTo>
                  <a:cubicBezTo>
                    <a:pt x="115" y="156"/>
                    <a:pt x="99" y="134"/>
                    <a:pt x="80" y="115"/>
                  </a:cubicBezTo>
                  <a:cubicBezTo>
                    <a:pt x="65" y="99"/>
                    <a:pt x="49" y="87"/>
                    <a:pt x="29" y="77"/>
                  </a:cubicBezTo>
                  <a:cubicBezTo>
                    <a:pt x="25" y="76"/>
                    <a:pt x="5" y="65"/>
                    <a:pt x="19" y="64"/>
                  </a:cubicBezTo>
                  <a:cubicBezTo>
                    <a:pt x="28" y="64"/>
                    <a:pt x="35" y="71"/>
                    <a:pt x="44" y="71"/>
                  </a:cubicBezTo>
                  <a:cubicBezTo>
                    <a:pt x="62" y="71"/>
                    <a:pt x="64" y="53"/>
                    <a:pt x="56" y="41"/>
                  </a:cubicBezTo>
                  <a:cubicBezTo>
                    <a:pt x="53" y="35"/>
                    <a:pt x="41" y="22"/>
                    <a:pt x="46" y="14"/>
                  </a:cubicBezTo>
                  <a:cubicBezTo>
                    <a:pt x="50" y="7"/>
                    <a:pt x="64" y="20"/>
                    <a:pt x="67" y="23"/>
                  </a:cubicBezTo>
                  <a:cubicBezTo>
                    <a:pt x="73" y="28"/>
                    <a:pt x="84" y="52"/>
                    <a:pt x="92" y="35"/>
                  </a:cubicBezTo>
                  <a:cubicBezTo>
                    <a:pt x="95" y="29"/>
                    <a:pt x="96" y="22"/>
                    <a:pt x="99" y="17"/>
                  </a:cubicBezTo>
                  <a:cubicBezTo>
                    <a:pt x="103" y="11"/>
                    <a:pt x="109" y="18"/>
                    <a:pt x="110" y="22"/>
                  </a:cubicBezTo>
                  <a:cubicBezTo>
                    <a:pt x="113" y="28"/>
                    <a:pt x="113" y="36"/>
                    <a:pt x="113" y="43"/>
                  </a:cubicBezTo>
                  <a:cubicBezTo>
                    <a:pt x="114" y="47"/>
                    <a:pt x="120" y="47"/>
                    <a:pt x="119" y="43"/>
                  </a:cubicBezTo>
                  <a:cubicBezTo>
                    <a:pt x="119" y="34"/>
                    <a:pt x="117" y="2"/>
                    <a:pt x="100" y="9"/>
                  </a:cubicBezTo>
                  <a:cubicBezTo>
                    <a:pt x="95" y="11"/>
                    <a:pt x="93" y="16"/>
                    <a:pt x="91" y="20"/>
                  </a:cubicBezTo>
                  <a:cubicBezTo>
                    <a:pt x="90" y="24"/>
                    <a:pt x="89" y="27"/>
                    <a:pt x="88" y="30"/>
                  </a:cubicBezTo>
                  <a:cubicBezTo>
                    <a:pt x="85" y="37"/>
                    <a:pt x="82" y="32"/>
                    <a:pt x="79" y="28"/>
                  </a:cubicBezTo>
                  <a:cubicBezTo>
                    <a:pt x="73" y="19"/>
                    <a:pt x="57" y="0"/>
                    <a:pt x="44" y="7"/>
                  </a:cubicBezTo>
                  <a:cubicBezTo>
                    <a:pt x="31" y="15"/>
                    <a:pt x="44" y="34"/>
                    <a:pt x="50" y="42"/>
                  </a:cubicBezTo>
                  <a:cubicBezTo>
                    <a:pt x="54" y="47"/>
                    <a:pt x="57" y="56"/>
                    <a:pt x="52" y="62"/>
                  </a:cubicBezTo>
                  <a:cubicBezTo>
                    <a:pt x="48" y="68"/>
                    <a:pt x="37" y="63"/>
                    <a:pt x="32" y="61"/>
                  </a:cubicBezTo>
                  <a:cubicBezTo>
                    <a:pt x="27" y="59"/>
                    <a:pt x="20" y="58"/>
                    <a:pt x="14" y="59"/>
                  </a:cubicBezTo>
                  <a:cubicBezTo>
                    <a:pt x="0" y="62"/>
                    <a:pt x="11" y="74"/>
                    <a:pt x="17" y="78"/>
                  </a:cubicBezTo>
                  <a:cubicBezTo>
                    <a:pt x="27" y="84"/>
                    <a:pt x="38" y="88"/>
                    <a:pt x="48" y="95"/>
                  </a:cubicBezTo>
                  <a:cubicBezTo>
                    <a:pt x="57" y="102"/>
                    <a:pt x="66" y="110"/>
                    <a:pt x="74" y="118"/>
                  </a:cubicBezTo>
                  <a:cubicBezTo>
                    <a:pt x="89" y="132"/>
                    <a:pt x="101" y="148"/>
                    <a:pt x="112" y="165"/>
                  </a:cubicBezTo>
                  <a:cubicBezTo>
                    <a:pt x="115" y="170"/>
                    <a:pt x="120" y="179"/>
                    <a:pt x="122" y="182"/>
                  </a:cubicBezTo>
                  <a:cubicBezTo>
                    <a:pt x="124" y="185"/>
                    <a:pt x="130" y="183"/>
                    <a:pt x="128" y="1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" name="Group 88"/>
          <p:cNvGrpSpPr/>
          <p:nvPr/>
        </p:nvGrpSpPr>
        <p:grpSpPr>
          <a:xfrm>
            <a:off x="8688395" y="1453661"/>
            <a:ext cx="769938" cy="1230313"/>
            <a:chOff x="8996989" y="1465531"/>
            <a:chExt cx="769938" cy="1230313"/>
          </a:xfrm>
        </p:grpSpPr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8996989" y="1465531"/>
              <a:ext cx="769938" cy="1230313"/>
            </a:xfrm>
            <a:custGeom>
              <a:avLst/>
              <a:gdLst>
                <a:gd name="T0" fmla="*/ 324 w 410"/>
                <a:gd name="T1" fmla="*/ 654 h 655"/>
                <a:gd name="T2" fmla="*/ 318 w 410"/>
                <a:gd name="T3" fmla="*/ 654 h 655"/>
                <a:gd name="T4" fmla="*/ 262 w 410"/>
                <a:gd name="T5" fmla="*/ 601 h 655"/>
                <a:gd name="T6" fmla="*/ 262 w 410"/>
                <a:gd name="T7" fmla="*/ 600 h 655"/>
                <a:gd name="T8" fmla="*/ 241 w 410"/>
                <a:gd name="T9" fmla="*/ 551 h 655"/>
                <a:gd name="T10" fmla="*/ 244 w 410"/>
                <a:gd name="T11" fmla="*/ 544 h 655"/>
                <a:gd name="T12" fmla="*/ 220 w 410"/>
                <a:gd name="T13" fmla="*/ 525 h 655"/>
                <a:gd name="T14" fmla="*/ 313 w 410"/>
                <a:gd name="T15" fmla="*/ 440 h 655"/>
                <a:gd name="T16" fmla="*/ 339 w 410"/>
                <a:gd name="T17" fmla="*/ 428 h 655"/>
                <a:gd name="T18" fmla="*/ 337 w 410"/>
                <a:gd name="T19" fmla="*/ 404 h 655"/>
                <a:gd name="T20" fmla="*/ 325 w 410"/>
                <a:gd name="T21" fmla="*/ 350 h 655"/>
                <a:gd name="T22" fmla="*/ 347 w 410"/>
                <a:gd name="T23" fmla="*/ 277 h 655"/>
                <a:gd name="T24" fmla="*/ 369 w 410"/>
                <a:gd name="T25" fmla="*/ 164 h 655"/>
                <a:gd name="T26" fmla="*/ 294 w 410"/>
                <a:gd name="T27" fmla="*/ 47 h 655"/>
                <a:gd name="T28" fmla="*/ 155 w 410"/>
                <a:gd name="T29" fmla="*/ 44 h 655"/>
                <a:gd name="T30" fmla="*/ 36 w 410"/>
                <a:gd name="T31" fmla="*/ 226 h 655"/>
                <a:gd name="T32" fmla="*/ 147 w 410"/>
                <a:gd name="T33" fmla="*/ 352 h 655"/>
                <a:gd name="T34" fmla="*/ 152 w 410"/>
                <a:gd name="T35" fmla="*/ 354 h 655"/>
                <a:gd name="T36" fmla="*/ 245 w 410"/>
                <a:gd name="T37" fmla="*/ 442 h 655"/>
                <a:gd name="T38" fmla="*/ 239 w 410"/>
                <a:gd name="T39" fmla="*/ 457 h 655"/>
                <a:gd name="T40" fmla="*/ 224 w 410"/>
                <a:gd name="T41" fmla="*/ 451 h 655"/>
                <a:gd name="T42" fmla="*/ 143 w 410"/>
                <a:gd name="T43" fmla="*/ 375 h 655"/>
                <a:gd name="T44" fmla="*/ 138 w 410"/>
                <a:gd name="T45" fmla="*/ 374 h 655"/>
                <a:gd name="T46" fmla="*/ 13 w 410"/>
                <a:gd name="T47" fmla="*/ 231 h 655"/>
                <a:gd name="T48" fmla="*/ 147 w 410"/>
                <a:gd name="T49" fmla="*/ 22 h 655"/>
                <a:gd name="T50" fmla="*/ 305 w 410"/>
                <a:gd name="T51" fmla="*/ 27 h 655"/>
                <a:gd name="T52" fmla="*/ 391 w 410"/>
                <a:gd name="T53" fmla="*/ 160 h 655"/>
                <a:gd name="T54" fmla="*/ 368 w 410"/>
                <a:gd name="T55" fmla="*/ 287 h 655"/>
                <a:gd name="T56" fmla="*/ 348 w 410"/>
                <a:gd name="T57" fmla="*/ 349 h 655"/>
                <a:gd name="T58" fmla="*/ 359 w 410"/>
                <a:gd name="T59" fmla="*/ 397 h 655"/>
                <a:gd name="T60" fmla="*/ 351 w 410"/>
                <a:gd name="T61" fmla="*/ 448 h 655"/>
                <a:gd name="T62" fmla="*/ 322 w 410"/>
                <a:gd name="T63" fmla="*/ 461 h 655"/>
                <a:gd name="T64" fmla="*/ 242 w 410"/>
                <a:gd name="T65" fmla="*/ 518 h 655"/>
                <a:gd name="T66" fmla="*/ 257 w 410"/>
                <a:gd name="T67" fmla="*/ 523 h 655"/>
                <a:gd name="T68" fmla="*/ 259 w 410"/>
                <a:gd name="T69" fmla="*/ 523 h 655"/>
                <a:gd name="T70" fmla="*/ 364 w 410"/>
                <a:gd name="T71" fmla="*/ 468 h 655"/>
                <a:gd name="T72" fmla="*/ 385 w 410"/>
                <a:gd name="T73" fmla="*/ 492 h 655"/>
                <a:gd name="T74" fmla="*/ 274 w 410"/>
                <a:gd name="T75" fmla="*/ 545 h 655"/>
                <a:gd name="T76" fmla="*/ 270 w 410"/>
                <a:gd name="T77" fmla="*/ 546 h 655"/>
                <a:gd name="T78" fmla="*/ 263 w 410"/>
                <a:gd name="T79" fmla="*/ 559 h 655"/>
                <a:gd name="T80" fmla="*/ 272 w 410"/>
                <a:gd name="T81" fmla="*/ 579 h 655"/>
                <a:gd name="T82" fmla="*/ 377 w 410"/>
                <a:gd name="T83" fmla="*/ 532 h 655"/>
                <a:gd name="T84" fmla="*/ 407 w 410"/>
                <a:gd name="T85" fmla="*/ 545 h 655"/>
                <a:gd name="T86" fmla="*/ 400 w 410"/>
                <a:gd name="T87" fmla="*/ 570 h 655"/>
                <a:gd name="T88" fmla="*/ 285 w 410"/>
                <a:gd name="T89" fmla="*/ 606 h 655"/>
                <a:gd name="T90" fmla="*/ 324 w 410"/>
                <a:gd name="T91" fmla="*/ 632 h 655"/>
                <a:gd name="T92" fmla="*/ 332 w 410"/>
                <a:gd name="T93" fmla="*/ 646 h 655"/>
                <a:gd name="T94" fmla="*/ 324 w 410"/>
                <a:gd name="T95" fmla="*/ 654 h 655"/>
                <a:gd name="T96" fmla="*/ 299 w 410"/>
                <a:gd name="T97" fmla="*/ 584 h 655"/>
                <a:gd name="T98" fmla="*/ 382 w 410"/>
                <a:gd name="T99" fmla="*/ 555 h 655"/>
                <a:gd name="T100" fmla="*/ 377 w 410"/>
                <a:gd name="T101" fmla="*/ 555 h 655"/>
                <a:gd name="T102" fmla="*/ 299 w 410"/>
                <a:gd name="T103" fmla="*/ 584 h 655"/>
                <a:gd name="T104" fmla="*/ 296 w 410"/>
                <a:gd name="T105" fmla="*/ 519 h 655"/>
                <a:gd name="T106" fmla="*/ 360 w 410"/>
                <a:gd name="T107" fmla="*/ 492 h 655"/>
                <a:gd name="T108" fmla="*/ 357 w 410"/>
                <a:gd name="T109" fmla="*/ 490 h 655"/>
                <a:gd name="T110" fmla="*/ 296 w 410"/>
                <a:gd name="T111" fmla="*/ 51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" h="655">
                  <a:moveTo>
                    <a:pt x="324" y="654"/>
                  </a:moveTo>
                  <a:cubicBezTo>
                    <a:pt x="322" y="655"/>
                    <a:pt x="320" y="655"/>
                    <a:pt x="318" y="654"/>
                  </a:cubicBezTo>
                  <a:cubicBezTo>
                    <a:pt x="268" y="640"/>
                    <a:pt x="260" y="617"/>
                    <a:pt x="262" y="601"/>
                  </a:cubicBezTo>
                  <a:cubicBezTo>
                    <a:pt x="262" y="600"/>
                    <a:pt x="262" y="600"/>
                    <a:pt x="262" y="600"/>
                  </a:cubicBezTo>
                  <a:cubicBezTo>
                    <a:pt x="242" y="590"/>
                    <a:pt x="234" y="572"/>
                    <a:pt x="241" y="551"/>
                  </a:cubicBezTo>
                  <a:cubicBezTo>
                    <a:pt x="242" y="549"/>
                    <a:pt x="243" y="546"/>
                    <a:pt x="244" y="544"/>
                  </a:cubicBezTo>
                  <a:cubicBezTo>
                    <a:pt x="229" y="541"/>
                    <a:pt x="223" y="533"/>
                    <a:pt x="220" y="525"/>
                  </a:cubicBezTo>
                  <a:cubicBezTo>
                    <a:pt x="207" y="482"/>
                    <a:pt x="271" y="457"/>
                    <a:pt x="313" y="440"/>
                  </a:cubicBezTo>
                  <a:cubicBezTo>
                    <a:pt x="324" y="435"/>
                    <a:pt x="334" y="431"/>
                    <a:pt x="339" y="428"/>
                  </a:cubicBezTo>
                  <a:cubicBezTo>
                    <a:pt x="343" y="426"/>
                    <a:pt x="344" y="424"/>
                    <a:pt x="337" y="404"/>
                  </a:cubicBezTo>
                  <a:cubicBezTo>
                    <a:pt x="333" y="391"/>
                    <a:pt x="327" y="373"/>
                    <a:pt x="325" y="350"/>
                  </a:cubicBezTo>
                  <a:cubicBezTo>
                    <a:pt x="324" y="322"/>
                    <a:pt x="335" y="300"/>
                    <a:pt x="347" y="277"/>
                  </a:cubicBezTo>
                  <a:cubicBezTo>
                    <a:pt x="362" y="247"/>
                    <a:pt x="378" y="216"/>
                    <a:pt x="369" y="164"/>
                  </a:cubicBezTo>
                  <a:cubicBezTo>
                    <a:pt x="358" y="109"/>
                    <a:pt x="333" y="69"/>
                    <a:pt x="294" y="47"/>
                  </a:cubicBezTo>
                  <a:cubicBezTo>
                    <a:pt x="256" y="25"/>
                    <a:pt x="206" y="24"/>
                    <a:pt x="155" y="44"/>
                  </a:cubicBezTo>
                  <a:cubicBezTo>
                    <a:pt x="48" y="84"/>
                    <a:pt x="24" y="167"/>
                    <a:pt x="36" y="226"/>
                  </a:cubicBezTo>
                  <a:cubicBezTo>
                    <a:pt x="53" y="315"/>
                    <a:pt x="107" y="336"/>
                    <a:pt x="147" y="352"/>
                  </a:cubicBezTo>
                  <a:cubicBezTo>
                    <a:pt x="152" y="354"/>
                    <a:pt x="152" y="354"/>
                    <a:pt x="152" y="354"/>
                  </a:cubicBezTo>
                  <a:cubicBezTo>
                    <a:pt x="201" y="374"/>
                    <a:pt x="234" y="418"/>
                    <a:pt x="245" y="442"/>
                  </a:cubicBezTo>
                  <a:cubicBezTo>
                    <a:pt x="247" y="448"/>
                    <a:pt x="245" y="455"/>
                    <a:pt x="239" y="457"/>
                  </a:cubicBezTo>
                  <a:cubicBezTo>
                    <a:pt x="233" y="460"/>
                    <a:pt x="226" y="457"/>
                    <a:pt x="224" y="451"/>
                  </a:cubicBezTo>
                  <a:cubicBezTo>
                    <a:pt x="215" y="431"/>
                    <a:pt x="186" y="392"/>
                    <a:pt x="143" y="375"/>
                  </a:cubicBezTo>
                  <a:cubicBezTo>
                    <a:pt x="138" y="374"/>
                    <a:pt x="138" y="374"/>
                    <a:pt x="138" y="374"/>
                  </a:cubicBezTo>
                  <a:cubicBezTo>
                    <a:pt x="99" y="358"/>
                    <a:pt x="33" y="332"/>
                    <a:pt x="13" y="231"/>
                  </a:cubicBezTo>
                  <a:cubicBezTo>
                    <a:pt x="0" y="163"/>
                    <a:pt x="27" y="67"/>
                    <a:pt x="147" y="22"/>
                  </a:cubicBezTo>
                  <a:cubicBezTo>
                    <a:pt x="205" y="0"/>
                    <a:pt x="261" y="2"/>
                    <a:pt x="305" y="27"/>
                  </a:cubicBezTo>
                  <a:cubicBezTo>
                    <a:pt x="350" y="52"/>
                    <a:pt x="380" y="98"/>
                    <a:pt x="391" y="160"/>
                  </a:cubicBezTo>
                  <a:cubicBezTo>
                    <a:pt x="402" y="220"/>
                    <a:pt x="384" y="256"/>
                    <a:pt x="368" y="287"/>
                  </a:cubicBezTo>
                  <a:cubicBezTo>
                    <a:pt x="357" y="309"/>
                    <a:pt x="347" y="327"/>
                    <a:pt x="348" y="349"/>
                  </a:cubicBezTo>
                  <a:cubicBezTo>
                    <a:pt x="349" y="369"/>
                    <a:pt x="355" y="384"/>
                    <a:pt x="359" y="397"/>
                  </a:cubicBezTo>
                  <a:cubicBezTo>
                    <a:pt x="365" y="416"/>
                    <a:pt x="371" y="435"/>
                    <a:pt x="351" y="448"/>
                  </a:cubicBezTo>
                  <a:cubicBezTo>
                    <a:pt x="345" y="452"/>
                    <a:pt x="335" y="456"/>
                    <a:pt x="322" y="461"/>
                  </a:cubicBezTo>
                  <a:cubicBezTo>
                    <a:pt x="292" y="473"/>
                    <a:pt x="236" y="496"/>
                    <a:pt x="242" y="518"/>
                  </a:cubicBezTo>
                  <a:cubicBezTo>
                    <a:pt x="243" y="520"/>
                    <a:pt x="247" y="522"/>
                    <a:pt x="257" y="523"/>
                  </a:cubicBezTo>
                  <a:cubicBezTo>
                    <a:pt x="258" y="523"/>
                    <a:pt x="258" y="523"/>
                    <a:pt x="259" y="523"/>
                  </a:cubicBezTo>
                  <a:cubicBezTo>
                    <a:pt x="286" y="490"/>
                    <a:pt x="337" y="459"/>
                    <a:pt x="364" y="468"/>
                  </a:cubicBezTo>
                  <a:cubicBezTo>
                    <a:pt x="384" y="475"/>
                    <a:pt x="385" y="486"/>
                    <a:pt x="385" y="492"/>
                  </a:cubicBezTo>
                  <a:cubicBezTo>
                    <a:pt x="381" y="520"/>
                    <a:pt x="310" y="542"/>
                    <a:pt x="274" y="545"/>
                  </a:cubicBezTo>
                  <a:cubicBezTo>
                    <a:pt x="273" y="546"/>
                    <a:pt x="271" y="546"/>
                    <a:pt x="270" y="546"/>
                  </a:cubicBezTo>
                  <a:cubicBezTo>
                    <a:pt x="267" y="550"/>
                    <a:pt x="265" y="554"/>
                    <a:pt x="263" y="559"/>
                  </a:cubicBezTo>
                  <a:cubicBezTo>
                    <a:pt x="260" y="567"/>
                    <a:pt x="261" y="574"/>
                    <a:pt x="272" y="579"/>
                  </a:cubicBezTo>
                  <a:cubicBezTo>
                    <a:pt x="293" y="552"/>
                    <a:pt x="340" y="532"/>
                    <a:pt x="377" y="532"/>
                  </a:cubicBezTo>
                  <a:cubicBezTo>
                    <a:pt x="383" y="532"/>
                    <a:pt x="402" y="532"/>
                    <a:pt x="407" y="545"/>
                  </a:cubicBezTo>
                  <a:cubicBezTo>
                    <a:pt x="410" y="551"/>
                    <a:pt x="410" y="560"/>
                    <a:pt x="400" y="570"/>
                  </a:cubicBezTo>
                  <a:cubicBezTo>
                    <a:pt x="382" y="588"/>
                    <a:pt x="330" y="612"/>
                    <a:pt x="285" y="606"/>
                  </a:cubicBezTo>
                  <a:cubicBezTo>
                    <a:pt x="285" y="620"/>
                    <a:pt x="312" y="629"/>
                    <a:pt x="324" y="632"/>
                  </a:cubicBezTo>
                  <a:cubicBezTo>
                    <a:pt x="330" y="634"/>
                    <a:pt x="334" y="640"/>
                    <a:pt x="332" y="646"/>
                  </a:cubicBezTo>
                  <a:cubicBezTo>
                    <a:pt x="331" y="650"/>
                    <a:pt x="328" y="653"/>
                    <a:pt x="324" y="654"/>
                  </a:cubicBezTo>
                  <a:close/>
                  <a:moveTo>
                    <a:pt x="299" y="584"/>
                  </a:moveTo>
                  <a:cubicBezTo>
                    <a:pt x="334" y="584"/>
                    <a:pt x="371" y="566"/>
                    <a:pt x="382" y="555"/>
                  </a:cubicBezTo>
                  <a:cubicBezTo>
                    <a:pt x="381" y="555"/>
                    <a:pt x="379" y="555"/>
                    <a:pt x="377" y="555"/>
                  </a:cubicBezTo>
                  <a:cubicBezTo>
                    <a:pt x="349" y="555"/>
                    <a:pt x="317" y="569"/>
                    <a:pt x="299" y="584"/>
                  </a:cubicBezTo>
                  <a:close/>
                  <a:moveTo>
                    <a:pt x="296" y="519"/>
                  </a:moveTo>
                  <a:cubicBezTo>
                    <a:pt x="324" y="512"/>
                    <a:pt x="352" y="500"/>
                    <a:pt x="360" y="492"/>
                  </a:cubicBezTo>
                  <a:cubicBezTo>
                    <a:pt x="359" y="491"/>
                    <a:pt x="358" y="491"/>
                    <a:pt x="357" y="490"/>
                  </a:cubicBezTo>
                  <a:cubicBezTo>
                    <a:pt x="345" y="487"/>
                    <a:pt x="318" y="500"/>
                    <a:pt x="296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9143039" y="1670319"/>
              <a:ext cx="425450" cy="657225"/>
            </a:xfrm>
            <a:custGeom>
              <a:avLst/>
              <a:gdLst>
                <a:gd name="T0" fmla="*/ 223 w 226"/>
                <a:gd name="T1" fmla="*/ 340 h 350"/>
                <a:gd name="T2" fmla="*/ 143 w 226"/>
                <a:gd name="T3" fmla="*/ 215 h 350"/>
                <a:gd name="T4" fmla="*/ 53 w 226"/>
                <a:gd name="T5" fmla="*/ 140 h 350"/>
                <a:gd name="T6" fmla="*/ 35 w 226"/>
                <a:gd name="T7" fmla="*/ 114 h 350"/>
                <a:gd name="T8" fmla="*/ 82 w 226"/>
                <a:gd name="T9" fmla="*/ 129 h 350"/>
                <a:gd name="T10" fmla="*/ 107 w 226"/>
                <a:gd name="T11" fmla="*/ 75 h 350"/>
                <a:gd name="T12" fmla="*/ 91 w 226"/>
                <a:gd name="T13" fmla="*/ 24 h 350"/>
                <a:gd name="T14" fmla="*/ 129 w 226"/>
                <a:gd name="T15" fmla="*/ 43 h 350"/>
                <a:gd name="T16" fmla="*/ 175 w 226"/>
                <a:gd name="T17" fmla="*/ 69 h 350"/>
                <a:gd name="T18" fmla="*/ 190 w 226"/>
                <a:gd name="T19" fmla="*/ 35 h 350"/>
                <a:gd name="T20" fmla="*/ 209 w 226"/>
                <a:gd name="T21" fmla="*/ 46 h 350"/>
                <a:gd name="T22" fmla="*/ 212 w 226"/>
                <a:gd name="T23" fmla="*/ 87 h 350"/>
                <a:gd name="T24" fmla="*/ 224 w 226"/>
                <a:gd name="T25" fmla="*/ 86 h 350"/>
                <a:gd name="T26" fmla="*/ 191 w 226"/>
                <a:gd name="T27" fmla="*/ 21 h 350"/>
                <a:gd name="T28" fmla="*/ 174 w 226"/>
                <a:gd name="T29" fmla="*/ 41 h 350"/>
                <a:gd name="T30" fmla="*/ 167 w 226"/>
                <a:gd name="T31" fmla="*/ 59 h 350"/>
                <a:gd name="T32" fmla="*/ 151 w 226"/>
                <a:gd name="T33" fmla="*/ 54 h 350"/>
                <a:gd name="T34" fmla="*/ 88 w 226"/>
                <a:gd name="T35" fmla="*/ 12 h 350"/>
                <a:gd name="T36" fmla="*/ 95 w 226"/>
                <a:gd name="T37" fmla="*/ 76 h 350"/>
                <a:gd name="T38" fmla="*/ 98 w 226"/>
                <a:gd name="T39" fmla="*/ 113 h 350"/>
                <a:gd name="T40" fmla="*/ 60 w 226"/>
                <a:gd name="T41" fmla="*/ 109 h 350"/>
                <a:gd name="T42" fmla="*/ 27 w 226"/>
                <a:gd name="T43" fmla="*/ 103 h 350"/>
                <a:gd name="T44" fmla="*/ 31 w 226"/>
                <a:gd name="T45" fmla="*/ 139 h 350"/>
                <a:gd name="T46" fmla="*/ 85 w 226"/>
                <a:gd name="T47" fmla="*/ 174 h 350"/>
                <a:gd name="T48" fmla="*/ 132 w 226"/>
                <a:gd name="T49" fmla="*/ 219 h 350"/>
                <a:gd name="T50" fmla="*/ 195 w 226"/>
                <a:gd name="T51" fmla="*/ 311 h 350"/>
                <a:gd name="T52" fmla="*/ 212 w 226"/>
                <a:gd name="T53" fmla="*/ 343 h 350"/>
                <a:gd name="T54" fmla="*/ 223 w 226"/>
                <a:gd name="T55" fmla="*/ 34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350">
                  <a:moveTo>
                    <a:pt x="223" y="340"/>
                  </a:moveTo>
                  <a:cubicBezTo>
                    <a:pt x="202" y="295"/>
                    <a:pt x="175" y="252"/>
                    <a:pt x="143" y="215"/>
                  </a:cubicBezTo>
                  <a:cubicBezTo>
                    <a:pt x="117" y="184"/>
                    <a:pt x="88" y="159"/>
                    <a:pt x="53" y="140"/>
                  </a:cubicBezTo>
                  <a:cubicBezTo>
                    <a:pt x="45" y="136"/>
                    <a:pt x="10" y="114"/>
                    <a:pt x="35" y="114"/>
                  </a:cubicBezTo>
                  <a:cubicBezTo>
                    <a:pt x="52" y="114"/>
                    <a:pt x="65" y="128"/>
                    <a:pt x="82" y="129"/>
                  </a:cubicBezTo>
                  <a:cubicBezTo>
                    <a:pt x="113" y="131"/>
                    <a:pt x="120" y="99"/>
                    <a:pt x="107" y="75"/>
                  </a:cubicBezTo>
                  <a:cubicBezTo>
                    <a:pt x="102" y="63"/>
                    <a:pt x="81" y="38"/>
                    <a:pt x="91" y="24"/>
                  </a:cubicBezTo>
                  <a:cubicBezTo>
                    <a:pt x="99" y="12"/>
                    <a:pt x="124" y="37"/>
                    <a:pt x="129" y="43"/>
                  </a:cubicBezTo>
                  <a:cubicBezTo>
                    <a:pt x="139" y="54"/>
                    <a:pt x="158" y="98"/>
                    <a:pt x="175" y="69"/>
                  </a:cubicBezTo>
                  <a:cubicBezTo>
                    <a:pt x="181" y="58"/>
                    <a:pt x="182" y="46"/>
                    <a:pt x="190" y="35"/>
                  </a:cubicBezTo>
                  <a:cubicBezTo>
                    <a:pt x="197" y="25"/>
                    <a:pt x="207" y="39"/>
                    <a:pt x="209" y="46"/>
                  </a:cubicBezTo>
                  <a:cubicBezTo>
                    <a:pt x="213" y="58"/>
                    <a:pt x="212" y="73"/>
                    <a:pt x="212" y="87"/>
                  </a:cubicBezTo>
                  <a:cubicBezTo>
                    <a:pt x="212" y="94"/>
                    <a:pt x="224" y="94"/>
                    <a:pt x="224" y="86"/>
                  </a:cubicBezTo>
                  <a:cubicBezTo>
                    <a:pt x="223" y="70"/>
                    <a:pt x="225" y="11"/>
                    <a:pt x="191" y="21"/>
                  </a:cubicBezTo>
                  <a:cubicBezTo>
                    <a:pt x="182" y="24"/>
                    <a:pt x="177" y="33"/>
                    <a:pt x="174" y="41"/>
                  </a:cubicBezTo>
                  <a:cubicBezTo>
                    <a:pt x="171" y="47"/>
                    <a:pt x="169" y="53"/>
                    <a:pt x="167" y="59"/>
                  </a:cubicBezTo>
                  <a:cubicBezTo>
                    <a:pt x="161" y="72"/>
                    <a:pt x="157" y="62"/>
                    <a:pt x="151" y="54"/>
                  </a:cubicBezTo>
                  <a:cubicBezTo>
                    <a:pt x="141" y="37"/>
                    <a:pt x="113" y="0"/>
                    <a:pt x="88" y="12"/>
                  </a:cubicBezTo>
                  <a:cubicBezTo>
                    <a:pt x="63" y="24"/>
                    <a:pt x="86" y="61"/>
                    <a:pt x="95" y="76"/>
                  </a:cubicBezTo>
                  <a:cubicBezTo>
                    <a:pt x="101" y="86"/>
                    <a:pt x="106" y="103"/>
                    <a:pt x="98" y="113"/>
                  </a:cubicBezTo>
                  <a:cubicBezTo>
                    <a:pt x="89" y="124"/>
                    <a:pt x="70" y="114"/>
                    <a:pt x="60" y="109"/>
                  </a:cubicBezTo>
                  <a:cubicBezTo>
                    <a:pt x="50" y="104"/>
                    <a:pt x="38" y="102"/>
                    <a:pt x="27" y="103"/>
                  </a:cubicBezTo>
                  <a:cubicBezTo>
                    <a:pt x="0" y="107"/>
                    <a:pt x="19" y="131"/>
                    <a:pt x="31" y="139"/>
                  </a:cubicBezTo>
                  <a:cubicBezTo>
                    <a:pt x="48" y="152"/>
                    <a:pt x="68" y="161"/>
                    <a:pt x="85" y="174"/>
                  </a:cubicBezTo>
                  <a:cubicBezTo>
                    <a:pt x="102" y="187"/>
                    <a:pt x="117" y="203"/>
                    <a:pt x="132" y="219"/>
                  </a:cubicBezTo>
                  <a:cubicBezTo>
                    <a:pt x="156" y="247"/>
                    <a:pt x="177" y="279"/>
                    <a:pt x="195" y="311"/>
                  </a:cubicBezTo>
                  <a:cubicBezTo>
                    <a:pt x="200" y="320"/>
                    <a:pt x="209" y="337"/>
                    <a:pt x="212" y="343"/>
                  </a:cubicBezTo>
                  <a:cubicBezTo>
                    <a:pt x="215" y="350"/>
                    <a:pt x="226" y="347"/>
                    <a:pt x="223" y="3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4" name="Group 1"/>
          <p:cNvGrpSpPr/>
          <p:nvPr/>
        </p:nvGrpSpPr>
        <p:grpSpPr>
          <a:xfrm>
            <a:off x="9419860" y="3865074"/>
            <a:ext cx="869950" cy="2366962"/>
            <a:chOff x="9609764" y="3876944"/>
            <a:chExt cx="869950" cy="2366962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9609764" y="4770706"/>
              <a:ext cx="869950" cy="1473200"/>
            </a:xfrm>
            <a:custGeom>
              <a:avLst/>
              <a:gdLst>
                <a:gd name="T0" fmla="*/ 232 w 463"/>
                <a:gd name="T1" fmla="*/ 785 h 785"/>
                <a:gd name="T2" fmla="*/ 0 w 463"/>
                <a:gd name="T3" fmla="*/ 553 h 785"/>
                <a:gd name="T4" fmla="*/ 165 w 463"/>
                <a:gd name="T5" fmla="*/ 332 h 785"/>
                <a:gd name="T6" fmla="*/ 165 w 463"/>
                <a:gd name="T7" fmla="*/ 70 h 785"/>
                <a:gd name="T8" fmla="*/ 155 w 463"/>
                <a:gd name="T9" fmla="*/ 70 h 785"/>
                <a:gd name="T10" fmla="*/ 155 w 463"/>
                <a:gd name="T11" fmla="*/ 0 h 785"/>
                <a:gd name="T12" fmla="*/ 309 w 463"/>
                <a:gd name="T13" fmla="*/ 0 h 785"/>
                <a:gd name="T14" fmla="*/ 309 w 463"/>
                <a:gd name="T15" fmla="*/ 70 h 785"/>
                <a:gd name="T16" fmla="*/ 298 w 463"/>
                <a:gd name="T17" fmla="*/ 70 h 785"/>
                <a:gd name="T18" fmla="*/ 298 w 463"/>
                <a:gd name="T19" fmla="*/ 332 h 785"/>
                <a:gd name="T20" fmla="*/ 463 w 463"/>
                <a:gd name="T21" fmla="*/ 553 h 785"/>
                <a:gd name="T22" fmla="*/ 232 w 463"/>
                <a:gd name="T23" fmla="*/ 785 h 785"/>
                <a:gd name="T24" fmla="*/ 186 w 463"/>
                <a:gd name="T25" fmla="*/ 39 h 785"/>
                <a:gd name="T26" fmla="*/ 196 w 463"/>
                <a:gd name="T27" fmla="*/ 39 h 785"/>
                <a:gd name="T28" fmla="*/ 196 w 463"/>
                <a:gd name="T29" fmla="*/ 356 h 785"/>
                <a:gd name="T30" fmla="*/ 185 w 463"/>
                <a:gd name="T31" fmla="*/ 359 h 785"/>
                <a:gd name="T32" fmla="*/ 31 w 463"/>
                <a:gd name="T33" fmla="*/ 553 h 785"/>
                <a:gd name="T34" fmla="*/ 232 w 463"/>
                <a:gd name="T35" fmla="*/ 754 h 785"/>
                <a:gd name="T36" fmla="*/ 432 w 463"/>
                <a:gd name="T37" fmla="*/ 553 h 785"/>
                <a:gd name="T38" fmla="*/ 279 w 463"/>
                <a:gd name="T39" fmla="*/ 359 h 785"/>
                <a:gd name="T40" fmla="*/ 267 w 463"/>
                <a:gd name="T41" fmla="*/ 356 h 785"/>
                <a:gd name="T42" fmla="*/ 267 w 463"/>
                <a:gd name="T43" fmla="*/ 39 h 785"/>
                <a:gd name="T44" fmla="*/ 278 w 463"/>
                <a:gd name="T45" fmla="*/ 39 h 785"/>
                <a:gd name="T46" fmla="*/ 278 w 463"/>
                <a:gd name="T47" fmla="*/ 31 h 785"/>
                <a:gd name="T48" fmla="*/ 186 w 463"/>
                <a:gd name="T49" fmla="*/ 31 h 785"/>
                <a:gd name="T50" fmla="*/ 186 w 463"/>
                <a:gd name="T51" fmla="*/ 3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3" h="785">
                  <a:moveTo>
                    <a:pt x="232" y="785"/>
                  </a:moveTo>
                  <a:cubicBezTo>
                    <a:pt x="104" y="785"/>
                    <a:pt x="0" y="681"/>
                    <a:pt x="0" y="553"/>
                  </a:cubicBezTo>
                  <a:cubicBezTo>
                    <a:pt x="0" y="450"/>
                    <a:pt x="68" y="361"/>
                    <a:pt x="165" y="332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396" y="361"/>
                    <a:pt x="463" y="450"/>
                    <a:pt x="463" y="553"/>
                  </a:cubicBezTo>
                  <a:cubicBezTo>
                    <a:pt x="463" y="681"/>
                    <a:pt x="359" y="785"/>
                    <a:pt x="232" y="785"/>
                  </a:cubicBezTo>
                  <a:close/>
                  <a:moveTo>
                    <a:pt x="186" y="39"/>
                  </a:moveTo>
                  <a:cubicBezTo>
                    <a:pt x="196" y="39"/>
                    <a:pt x="196" y="39"/>
                    <a:pt x="196" y="39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94" y="381"/>
                    <a:pt x="31" y="461"/>
                    <a:pt x="31" y="553"/>
                  </a:cubicBezTo>
                  <a:cubicBezTo>
                    <a:pt x="31" y="664"/>
                    <a:pt x="121" y="754"/>
                    <a:pt x="232" y="754"/>
                  </a:cubicBezTo>
                  <a:cubicBezTo>
                    <a:pt x="342" y="754"/>
                    <a:pt x="432" y="664"/>
                    <a:pt x="432" y="553"/>
                  </a:cubicBezTo>
                  <a:cubicBezTo>
                    <a:pt x="432" y="461"/>
                    <a:pt x="369" y="381"/>
                    <a:pt x="279" y="359"/>
                  </a:cubicBezTo>
                  <a:cubicBezTo>
                    <a:pt x="267" y="356"/>
                    <a:pt x="267" y="356"/>
                    <a:pt x="267" y="356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8" y="39"/>
                    <a:pt x="278" y="39"/>
                    <a:pt x="278" y="39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186" y="31"/>
                    <a:pt x="186" y="31"/>
                    <a:pt x="186" y="31"/>
                  </a:cubicBezTo>
                  <a:lnTo>
                    <a:pt x="186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698664" y="5807344"/>
              <a:ext cx="692150" cy="347663"/>
            </a:xfrm>
            <a:custGeom>
              <a:avLst/>
              <a:gdLst>
                <a:gd name="T0" fmla="*/ 0 w 369"/>
                <a:gd name="T1" fmla="*/ 0 h 185"/>
                <a:gd name="T2" fmla="*/ 185 w 369"/>
                <a:gd name="T3" fmla="*/ 185 h 185"/>
                <a:gd name="T4" fmla="*/ 369 w 369"/>
                <a:gd name="T5" fmla="*/ 0 h 185"/>
                <a:gd name="T6" fmla="*/ 0 w 369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85">
                  <a:moveTo>
                    <a:pt x="0" y="0"/>
                  </a:moveTo>
                  <a:cubicBezTo>
                    <a:pt x="0" y="102"/>
                    <a:pt x="83" y="185"/>
                    <a:pt x="185" y="185"/>
                  </a:cubicBezTo>
                  <a:cubicBezTo>
                    <a:pt x="287" y="185"/>
                    <a:pt x="369" y="102"/>
                    <a:pt x="3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9997114" y="5480319"/>
              <a:ext cx="92075" cy="90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0073314" y="5569219"/>
              <a:ext cx="74613" cy="714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0014577" y="4880244"/>
              <a:ext cx="69850" cy="730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0046327" y="5688281"/>
              <a:ext cx="44450" cy="4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0016164" y="5216794"/>
              <a:ext cx="44450" cy="42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9992352" y="5950219"/>
              <a:ext cx="74613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0049502" y="5858144"/>
              <a:ext cx="44450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9936789" y="3876944"/>
              <a:ext cx="77788" cy="74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10009814" y="4407169"/>
              <a:ext cx="82550" cy="82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10068552" y="4508769"/>
              <a:ext cx="44450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10087602" y="4070619"/>
              <a:ext cx="44450" cy="42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57691" y="1788445"/>
            <a:ext cx="2305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#1 –Research Keywords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691" y="2062210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Audit website, review competitors, research keywords and search volumes.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7691" y="2718337"/>
            <a:ext cx="289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#2 –Map Keywords to Content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7691" y="3003972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Map your preferred keywords to specific pieces of content within your website.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7691" y="3648229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#3 – Write Content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7691" y="393386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Write content based on keywords, but stay focused on the user experience.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69768" y="1788445"/>
            <a:ext cx="224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#6 – Build Social Shares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69768" y="2062210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Share content on Facebook, Twitter, LinkedIn, and Google+.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69768" y="2718337"/>
            <a:ext cx="2698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#7 – Build Off-Site Authority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69768" y="3003972"/>
            <a:ext cx="4066232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Get your main URL noticed and mentioned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via external sources to strengthen authority.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69768" y="3648229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#8 – Check Ranking Progress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69768" y="393386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Give Google time to index and rank the content, then check on your progress.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57" name="Group 92"/>
          <p:cNvGrpSpPr/>
          <p:nvPr/>
        </p:nvGrpSpPr>
        <p:grpSpPr>
          <a:xfrm>
            <a:off x="988409" y="380963"/>
            <a:ext cx="7940667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Remember the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Formula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smtClean="0">
                  <a:latin typeface="Lato Light"/>
                  <a:cs typeface="Lato Light"/>
                </a:rPr>
                <a:t>The Free SEO Tools are Used in the </a:t>
              </a:r>
              <a:r>
                <a:rPr lang="en-US" sz="155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Entire </a:t>
              </a:r>
              <a:r>
                <a:rPr lang="en-US" sz="1550" dirty="0" smtClean="0">
                  <a:latin typeface="Lato Light"/>
                  <a:cs typeface="Lato Light"/>
                </a:rPr>
                <a:t>Optimization Process</a:t>
              </a:r>
              <a:endParaRPr lang="en-US" sz="1550" dirty="0">
                <a:latin typeface="Lato Light"/>
                <a:cs typeface="Lato Light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757691" y="4578121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#4 – Optimize Content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7691" y="4851886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Optimize URLs, headers, text, links, meta titles and descriptions for the keyword.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7691" y="5508013"/>
            <a:ext cx="2289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#5 – Build Internal Links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7691" y="578177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Build internal links to the content via your navigation menu, footer, sidebar, content.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69768" y="4578121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#9 – Optimize Further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69768" y="4851886"/>
            <a:ext cx="3861078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Fix what you missed. We all miss something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and we can always improve efforts.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569768" y="5508013"/>
            <a:ext cx="3405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#10 – Document and Repeat Success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569768" y="578177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Document what ranked, reverse engineer why, and repeat process on other content.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63040" y="2194608"/>
            <a:ext cx="7865945" cy="3323987"/>
          </a:xfrm>
          <a:prstGeom prst="rect">
            <a:avLst/>
          </a:prstGeom>
          <a:solidFill>
            <a:schemeClr val="accent2"/>
          </a:solidFill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Don’t be Greedy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When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Selecting Keywords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846" y="1938740"/>
            <a:ext cx="575407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RULE #1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5847302" y="1624306"/>
            <a:ext cx="7756526" cy="4581524"/>
            <a:chOff x="2560638" y="931863"/>
            <a:chExt cx="7756526" cy="4581524"/>
          </a:xfrm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3287713" y="2686050"/>
              <a:ext cx="738188" cy="744537"/>
            </a:xfrm>
            <a:custGeom>
              <a:avLst/>
              <a:gdLst>
                <a:gd name="T0" fmla="*/ 316 w 329"/>
                <a:gd name="T1" fmla="*/ 227 h 332"/>
                <a:gd name="T2" fmla="*/ 329 w 329"/>
                <a:gd name="T3" fmla="*/ 164 h 332"/>
                <a:gd name="T4" fmla="*/ 302 w 329"/>
                <a:gd name="T5" fmla="*/ 164 h 332"/>
                <a:gd name="T6" fmla="*/ 291 w 329"/>
                <a:gd name="T7" fmla="*/ 112 h 332"/>
                <a:gd name="T8" fmla="*/ 315 w 329"/>
                <a:gd name="T9" fmla="*/ 101 h 332"/>
                <a:gd name="T10" fmla="*/ 280 w 329"/>
                <a:gd name="T11" fmla="*/ 49 h 332"/>
                <a:gd name="T12" fmla="*/ 261 w 329"/>
                <a:gd name="T13" fmla="*/ 67 h 332"/>
                <a:gd name="T14" fmla="*/ 216 w 329"/>
                <a:gd name="T15" fmla="*/ 38 h 332"/>
                <a:gd name="T16" fmla="*/ 227 w 329"/>
                <a:gd name="T17" fmla="*/ 13 h 332"/>
                <a:gd name="T18" fmla="*/ 164 w 329"/>
                <a:gd name="T19" fmla="*/ 0 h 332"/>
                <a:gd name="T20" fmla="*/ 164 w 329"/>
                <a:gd name="T21" fmla="*/ 0 h 332"/>
                <a:gd name="T22" fmla="*/ 164 w 329"/>
                <a:gd name="T23" fmla="*/ 9 h 332"/>
                <a:gd name="T24" fmla="*/ 164 w 329"/>
                <a:gd name="T25" fmla="*/ 28 h 332"/>
                <a:gd name="T26" fmla="*/ 112 w 329"/>
                <a:gd name="T27" fmla="*/ 38 h 332"/>
                <a:gd name="T28" fmla="*/ 101 w 329"/>
                <a:gd name="T29" fmla="*/ 14 h 332"/>
                <a:gd name="T30" fmla="*/ 48 w 329"/>
                <a:gd name="T31" fmla="*/ 49 h 332"/>
                <a:gd name="T32" fmla="*/ 67 w 329"/>
                <a:gd name="T33" fmla="*/ 68 h 332"/>
                <a:gd name="T34" fmla="*/ 37 w 329"/>
                <a:gd name="T35" fmla="*/ 113 h 332"/>
                <a:gd name="T36" fmla="*/ 13 w 329"/>
                <a:gd name="T37" fmla="*/ 102 h 332"/>
                <a:gd name="T38" fmla="*/ 0 w 329"/>
                <a:gd name="T39" fmla="*/ 165 h 332"/>
                <a:gd name="T40" fmla="*/ 0 w 329"/>
                <a:gd name="T41" fmla="*/ 165 h 332"/>
                <a:gd name="T42" fmla="*/ 28 w 329"/>
                <a:gd name="T43" fmla="*/ 165 h 332"/>
                <a:gd name="T44" fmla="*/ 38 w 329"/>
                <a:gd name="T45" fmla="*/ 217 h 332"/>
                <a:gd name="T46" fmla="*/ 14 w 329"/>
                <a:gd name="T47" fmla="*/ 228 h 332"/>
                <a:gd name="T48" fmla="*/ 49 w 329"/>
                <a:gd name="T49" fmla="*/ 281 h 332"/>
                <a:gd name="T50" fmla="*/ 68 w 329"/>
                <a:gd name="T51" fmla="*/ 262 h 332"/>
                <a:gd name="T52" fmla="*/ 112 w 329"/>
                <a:gd name="T53" fmla="*/ 292 h 332"/>
                <a:gd name="T54" fmla="*/ 102 w 329"/>
                <a:gd name="T55" fmla="*/ 318 h 332"/>
                <a:gd name="T56" fmla="*/ 164 w 329"/>
                <a:gd name="T57" fmla="*/ 332 h 332"/>
                <a:gd name="T58" fmla="*/ 168 w 329"/>
                <a:gd name="T59" fmla="*/ 332 h 332"/>
                <a:gd name="T60" fmla="*/ 168 w 329"/>
                <a:gd name="T61" fmla="*/ 304 h 332"/>
                <a:gd name="T62" fmla="*/ 168 w 329"/>
                <a:gd name="T63" fmla="*/ 302 h 332"/>
                <a:gd name="T64" fmla="*/ 218 w 329"/>
                <a:gd name="T65" fmla="*/ 291 h 332"/>
                <a:gd name="T66" fmla="*/ 228 w 329"/>
                <a:gd name="T67" fmla="*/ 316 h 332"/>
                <a:gd name="T68" fmla="*/ 280 w 329"/>
                <a:gd name="T69" fmla="*/ 280 h 332"/>
                <a:gd name="T70" fmla="*/ 262 w 329"/>
                <a:gd name="T71" fmla="*/ 262 h 332"/>
                <a:gd name="T72" fmla="*/ 291 w 329"/>
                <a:gd name="T73" fmla="*/ 217 h 332"/>
                <a:gd name="T74" fmla="*/ 316 w 329"/>
                <a:gd name="T75" fmla="*/ 227 h 332"/>
                <a:gd name="T76" fmla="*/ 164 w 329"/>
                <a:gd name="T77" fmla="*/ 95 h 332"/>
                <a:gd name="T78" fmla="*/ 234 w 329"/>
                <a:gd name="T79" fmla="*/ 165 h 332"/>
                <a:gd name="T80" fmla="*/ 164 w 329"/>
                <a:gd name="T81" fmla="*/ 235 h 332"/>
                <a:gd name="T82" fmla="*/ 94 w 329"/>
                <a:gd name="T83" fmla="*/ 165 h 332"/>
                <a:gd name="T84" fmla="*/ 164 w 329"/>
                <a:gd name="T85" fmla="*/ 9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332">
                  <a:moveTo>
                    <a:pt x="316" y="227"/>
                  </a:moveTo>
                  <a:cubicBezTo>
                    <a:pt x="324" y="207"/>
                    <a:pt x="329" y="186"/>
                    <a:pt x="329" y="164"/>
                  </a:cubicBezTo>
                  <a:cubicBezTo>
                    <a:pt x="302" y="164"/>
                    <a:pt x="302" y="164"/>
                    <a:pt x="302" y="164"/>
                  </a:cubicBezTo>
                  <a:cubicBezTo>
                    <a:pt x="302" y="146"/>
                    <a:pt x="298" y="128"/>
                    <a:pt x="291" y="112"/>
                  </a:cubicBezTo>
                  <a:cubicBezTo>
                    <a:pt x="315" y="101"/>
                    <a:pt x="315" y="101"/>
                    <a:pt x="315" y="101"/>
                  </a:cubicBezTo>
                  <a:cubicBezTo>
                    <a:pt x="307" y="82"/>
                    <a:pt x="295" y="64"/>
                    <a:pt x="280" y="49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48" y="55"/>
                    <a:pt x="233" y="45"/>
                    <a:pt x="216" y="38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07" y="5"/>
                    <a:pt x="186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46" y="28"/>
                    <a:pt x="128" y="31"/>
                    <a:pt x="112" y="38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81" y="22"/>
                    <a:pt x="64" y="34"/>
                    <a:pt x="48" y="49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81"/>
                    <a:pt x="44" y="96"/>
                    <a:pt x="37" y="113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5" y="122"/>
                    <a:pt x="0" y="143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83"/>
                    <a:pt x="31" y="201"/>
                    <a:pt x="38" y="217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22" y="248"/>
                    <a:pt x="34" y="265"/>
                    <a:pt x="49" y="281"/>
                  </a:cubicBezTo>
                  <a:cubicBezTo>
                    <a:pt x="68" y="262"/>
                    <a:pt x="68" y="262"/>
                    <a:pt x="68" y="262"/>
                  </a:cubicBezTo>
                  <a:cubicBezTo>
                    <a:pt x="80" y="275"/>
                    <a:pt x="95" y="285"/>
                    <a:pt x="112" y="292"/>
                  </a:cubicBezTo>
                  <a:cubicBezTo>
                    <a:pt x="102" y="318"/>
                    <a:pt x="102" y="318"/>
                    <a:pt x="102" y="318"/>
                  </a:cubicBezTo>
                  <a:cubicBezTo>
                    <a:pt x="122" y="326"/>
                    <a:pt x="143" y="332"/>
                    <a:pt x="164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04"/>
                    <a:pt x="168" y="304"/>
                    <a:pt x="168" y="304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84" y="302"/>
                    <a:pt x="202" y="298"/>
                    <a:pt x="218" y="291"/>
                  </a:cubicBezTo>
                  <a:cubicBezTo>
                    <a:pt x="228" y="316"/>
                    <a:pt x="228" y="316"/>
                    <a:pt x="228" y="316"/>
                  </a:cubicBezTo>
                  <a:cubicBezTo>
                    <a:pt x="247" y="308"/>
                    <a:pt x="265" y="296"/>
                    <a:pt x="280" y="280"/>
                  </a:cubicBezTo>
                  <a:cubicBezTo>
                    <a:pt x="262" y="262"/>
                    <a:pt x="262" y="262"/>
                    <a:pt x="262" y="262"/>
                  </a:cubicBezTo>
                  <a:cubicBezTo>
                    <a:pt x="274" y="249"/>
                    <a:pt x="284" y="234"/>
                    <a:pt x="291" y="217"/>
                  </a:cubicBezTo>
                  <a:lnTo>
                    <a:pt x="316" y="227"/>
                  </a:lnTo>
                  <a:close/>
                  <a:moveTo>
                    <a:pt x="164" y="95"/>
                  </a:moveTo>
                  <a:cubicBezTo>
                    <a:pt x="203" y="95"/>
                    <a:pt x="234" y="126"/>
                    <a:pt x="234" y="165"/>
                  </a:cubicBezTo>
                  <a:cubicBezTo>
                    <a:pt x="234" y="203"/>
                    <a:pt x="203" y="235"/>
                    <a:pt x="164" y="235"/>
                  </a:cubicBezTo>
                  <a:cubicBezTo>
                    <a:pt x="126" y="235"/>
                    <a:pt x="94" y="203"/>
                    <a:pt x="94" y="165"/>
                  </a:cubicBezTo>
                  <a:cubicBezTo>
                    <a:pt x="94" y="126"/>
                    <a:pt x="126" y="95"/>
                    <a:pt x="164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014788" y="3089275"/>
              <a:ext cx="558800" cy="566737"/>
            </a:xfrm>
            <a:custGeom>
              <a:avLst/>
              <a:gdLst>
                <a:gd name="T0" fmla="*/ 239 w 249"/>
                <a:gd name="T1" fmla="*/ 169 h 252"/>
                <a:gd name="T2" fmla="*/ 249 w 249"/>
                <a:gd name="T3" fmla="*/ 122 h 252"/>
                <a:gd name="T4" fmla="*/ 229 w 249"/>
                <a:gd name="T5" fmla="*/ 122 h 252"/>
                <a:gd name="T6" fmla="*/ 221 w 249"/>
                <a:gd name="T7" fmla="*/ 82 h 252"/>
                <a:gd name="T8" fmla="*/ 239 w 249"/>
                <a:gd name="T9" fmla="*/ 75 h 252"/>
                <a:gd name="T10" fmla="*/ 212 w 249"/>
                <a:gd name="T11" fmla="*/ 35 h 252"/>
                <a:gd name="T12" fmla="*/ 198 w 249"/>
                <a:gd name="T13" fmla="*/ 49 h 252"/>
                <a:gd name="T14" fmla="*/ 164 w 249"/>
                <a:gd name="T15" fmla="*/ 26 h 252"/>
                <a:gd name="T16" fmla="*/ 172 w 249"/>
                <a:gd name="T17" fmla="*/ 9 h 252"/>
                <a:gd name="T18" fmla="*/ 125 w 249"/>
                <a:gd name="T19" fmla="*/ 0 h 252"/>
                <a:gd name="T20" fmla="*/ 125 w 249"/>
                <a:gd name="T21" fmla="*/ 0 h 252"/>
                <a:gd name="T22" fmla="*/ 125 w 249"/>
                <a:gd name="T23" fmla="*/ 6 h 252"/>
                <a:gd name="T24" fmla="*/ 125 w 249"/>
                <a:gd name="T25" fmla="*/ 19 h 252"/>
                <a:gd name="T26" fmla="*/ 85 w 249"/>
                <a:gd name="T27" fmla="*/ 27 h 252"/>
                <a:gd name="T28" fmla="*/ 78 w 249"/>
                <a:gd name="T29" fmla="*/ 9 h 252"/>
                <a:gd name="T30" fmla="*/ 38 w 249"/>
                <a:gd name="T31" fmla="*/ 35 h 252"/>
                <a:gd name="T32" fmla="*/ 52 w 249"/>
                <a:gd name="T33" fmla="*/ 49 h 252"/>
                <a:gd name="T34" fmla="*/ 30 w 249"/>
                <a:gd name="T35" fmla="*/ 83 h 252"/>
                <a:gd name="T36" fmla="*/ 10 w 249"/>
                <a:gd name="T37" fmla="*/ 75 h 252"/>
                <a:gd name="T38" fmla="*/ 0 w 249"/>
                <a:gd name="T39" fmla="*/ 122 h 252"/>
                <a:gd name="T40" fmla="*/ 0 w 249"/>
                <a:gd name="T41" fmla="*/ 122 h 252"/>
                <a:gd name="T42" fmla="*/ 22 w 249"/>
                <a:gd name="T43" fmla="*/ 122 h 252"/>
                <a:gd name="T44" fmla="*/ 30 w 249"/>
                <a:gd name="T45" fmla="*/ 162 h 252"/>
                <a:gd name="T46" fmla="*/ 11 w 249"/>
                <a:gd name="T47" fmla="*/ 170 h 252"/>
                <a:gd name="T48" fmla="*/ 38 w 249"/>
                <a:gd name="T49" fmla="*/ 209 h 252"/>
                <a:gd name="T50" fmla="*/ 52 w 249"/>
                <a:gd name="T51" fmla="*/ 195 h 252"/>
                <a:gd name="T52" fmla="*/ 86 w 249"/>
                <a:gd name="T53" fmla="*/ 218 h 252"/>
                <a:gd name="T54" fmla="*/ 78 w 249"/>
                <a:gd name="T55" fmla="*/ 239 h 252"/>
                <a:gd name="T56" fmla="*/ 125 w 249"/>
                <a:gd name="T57" fmla="*/ 252 h 252"/>
                <a:gd name="T58" fmla="*/ 124 w 249"/>
                <a:gd name="T59" fmla="*/ 252 h 252"/>
                <a:gd name="T60" fmla="*/ 124 w 249"/>
                <a:gd name="T61" fmla="*/ 227 h 252"/>
                <a:gd name="T62" fmla="*/ 124 w 249"/>
                <a:gd name="T63" fmla="*/ 225 h 252"/>
                <a:gd name="T64" fmla="*/ 163 w 249"/>
                <a:gd name="T65" fmla="*/ 218 h 252"/>
                <a:gd name="T66" fmla="*/ 172 w 249"/>
                <a:gd name="T67" fmla="*/ 236 h 252"/>
                <a:gd name="T68" fmla="*/ 212 w 249"/>
                <a:gd name="T69" fmla="*/ 209 h 252"/>
                <a:gd name="T70" fmla="*/ 198 w 249"/>
                <a:gd name="T71" fmla="*/ 195 h 252"/>
                <a:gd name="T72" fmla="*/ 221 w 249"/>
                <a:gd name="T73" fmla="*/ 162 h 252"/>
                <a:gd name="T74" fmla="*/ 239 w 249"/>
                <a:gd name="T75" fmla="*/ 169 h 252"/>
                <a:gd name="T76" fmla="*/ 125 w 249"/>
                <a:gd name="T77" fmla="*/ 69 h 252"/>
                <a:gd name="T78" fmla="*/ 178 w 249"/>
                <a:gd name="T79" fmla="*/ 122 h 252"/>
                <a:gd name="T80" fmla="*/ 125 w 249"/>
                <a:gd name="T81" fmla="*/ 175 h 252"/>
                <a:gd name="T82" fmla="*/ 72 w 249"/>
                <a:gd name="T83" fmla="*/ 122 h 252"/>
                <a:gd name="T84" fmla="*/ 125 w 249"/>
                <a:gd name="T85" fmla="*/ 6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9" h="252">
                  <a:moveTo>
                    <a:pt x="239" y="169"/>
                  </a:moveTo>
                  <a:cubicBezTo>
                    <a:pt x="245" y="154"/>
                    <a:pt x="249" y="138"/>
                    <a:pt x="249" y="122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8" y="108"/>
                    <a:pt x="226" y="94"/>
                    <a:pt x="221" y="82"/>
                  </a:cubicBezTo>
                  <a:cubicBezTo>
                    <a:pt x="239" y="75"/>
                    <a:pt x="239" y="75"/>
                    <a:pt x="239" y="75"/>
                  </a:cubicBezTo>
                  <a:cubicBezTo>
                    <a:pt x="233" y="60"/>
                    <a:pt x="224" y="46"/>
                    <a:pt x="212" y="35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188" y="39"/>
                    <a:pt x="177" y="32"/>
                    <a:pt x="164" y="26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57" y="3"/>
                    <a:pt x="141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11" y="19"/>
                    <a:pt x="98" y="22"/>
                    <a:pt x="85" y="27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3" y="15"/>
                    <a:pt x="49" y="24"/>
                    <a:pt x="38" y="3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2" y="59"/>
                    <a:pt x="35" y="70"/>
                    <a:pt x="30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4" y="90"/>
                    <a:pt x="0" y="106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36"/>
                    <a:pt x="25" y="150"/>
                    <a:pt x="30" y="162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8" y="185"/>
                    <a:pt x="27" y="198"/>
                    <a:pt x="38" y="209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62" y="205"/>
                    <a:pt x="73" y="213"/>
                    <a:pt x="86" y="218"/>
                  </a:cubicBezTo>
                  <a:cubicBezTo>
                    <a:pt x="78" y="239"/>
                    <a:pt x="78" y="239"/>
                    <a:pt x="78" y="239"/>
                  </a:cubicBezTo>
                  <a:cubicBezTo>
                    <a:pt x="93" y="246"/>
                    <a:pt x="109" y="252"/>
                    <a:pt x="125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27"/>
                    <a:pt x="124" y="227"/>
                    <a:pt x="124" y="227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40" y="225"/>
                    <a:pt x="152" y="223"/>
                    <a:pt x="163" y="218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87" y="230"/>
                    <a:pt x="201" y="221"/>
                    <a:pt x="212" y="209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208" y="186"/>
                    <a:pt x="215" y="174"/>
                    <a:pt x="221" y="162"/>
                  </a:cubicBezTo>
                  <a:cubicBezTo>
                    <a:pt x="239" y="169"/>
                    <a:pt x="239" y="169"/>
                    <a:pt x="239" y="169"/>
                  </a:cubicBezTo>
                  <a:moveTo>
                    <a:pt x="125" y="69"/>
                  </a:moveTo>
                  <a:cubicBezTo>
                    <a:pt x="154" y="69"/>
                    <a:pt x="178" y="93"/>
                    <a:pt x="178" y="122"/>
                  </a:cubicBezTo>
                  <a:cubicBezTo>
                    <a:pt x="178" y="151"/>
                    <a:pt x="154" y="175"/>
                    <a:pt x="125" y="175"/>
                  </a:cubicBezTo>
                  <a:cubicBezTo>
                    <a:pt x="96" y="175"/>
                    <a:pt x="72" y="151"/>
                    <a:pt x="72" y="122"/>
                  </a:cubicBezTo>
                  <a:cubicBezTo>
                    <a:pt x="72" y="93"/>
                    <a:pt x="96" y="69"/>
                    <a:pt x="125" y="6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60638" y="1819275"/>
              <a:ext cx="596900" cy="601662"/>
            </a:xfrm>
            <a:custGeom>
              <a:avLst/>
              <a:gdLst>
                <a:gd name="T0" fmla="*/ 266 w 266"/>
                <a:gd name="T1" fmla="*/ 106 h 268"/>
                <a:gd name="T2" fmla="*/ 246 w 266"/>
                <a:gd name="T3" fmla="*/ 56 h 268"/>
                <a:gd name="T4" fmla="*/ 227 w 266"/>
                <a:gd name="T5" fmla="*/ 69 h 268"/>
                <a:gd name="T6" fmla="*/ 196 w 266"/>
                <a:gd name="T7" fmla="*/ 38 h 268"/>
                <a:gd name="T8" fmla="*/ 208 w 266"/>
                <a:gd name="T9" fmla="*/ 20 h 268"/>
                <a:gd name="T10" fmla="*/ 159 w 266"/>
                <a:gd name="T11" fmla="*/ 0 h 268"/>
                <a:gd name="T12" fmla="*/ 155 w 266"/>
                <a:gd name="T13" fmla="*/ 21 h 268"/>
                <a:gd name="T14" fmla="*/ 111 w 266"/>
                <a:gd name="T15" fmla="*/ 21 h 268"/>
                <a:gd name="T16" fmla="*/ 108 w 266"/>
                <a:gd name="T17" fmla="*/ 1 h 268"/>
                <a:gd name="T18" fmla="*/ 61 w 266"/>
                <a:gd name="T19" fmla="*/ 22 h 268"/>
                <a:gd name="T20" fmla="*/ 61 w 266"/>
                <a:gd name="T21" fmla="*/ 22 h 268"/>
                <a:gd name="T22" fmla="*/ 63 w 266"/>
                <a:gd name="T23" fmla="*/ 27 h 268"/>
                <a:gd name="T24" fmla="*/ 71 w 266"/>
                <a:gd name="T25" fmla="*/ 39 h 268"/>
                <a:gd name="T26" fmla="*/ 40 w 266"/>
                <a:gd name="T27" fmla="*/ 70 h 268"/>
                <a:gd name="T28" fmla="*/ 21 w 266"/>
                <a:gd name="T29" fmla="*/ 58 h 268"/>
                <a:gd name="T30" fmla="*/ 1 w 266"/>
                <a:gd name="T31" fmla="*/ 106 h 268"/>
                <a:gd name="T32" fmla="*/ 23 w 266"/>
                <a:gd name="T33" fmla="*/ 110 h 268"/>
                <a:gd name="T34" fmla="*/ 23 w 266"/>
                <a:gd name="T35" fmla="*/ 155 h 268"/>
                <a:gd name="T36" fmla="*/ 0 w 266"/>
                <a:gd name="T37" fmla="*/ 160 h 268"/>
                <a:gd name="T38" fmla="*/ 20 w 266"/>
                <a:gd name="T39" fmla="*/ 208 h 268"/>
                <a:gd name="T40" fmla="*/ 20 w 266"/>
                <a:gd name="T41" fmla="*/ 209 h 268"/>
                <a:gd name="T42" fmla="*/ 39 w 266"/>
                <a:gd name="T43" fmla="*/ 195 h 268"/>
                <a:gd name="T44" fmla="*/ 71 w 266"/>
                <a:gd name="T45" fmla="*/ 227 h 268"/>
                <a:gd name="T46" fmla="*/ 59 w 266"/>
                <a:gd name="T47" fmla="*/ 245 h 268"/>
                <a:gd name="T48" fmla="*/ 108 w 266"/>
                <a:gd name="T49" fmla="*/ 265 h 268"/>
                <a:gd name="T50" fmla="*/ 112 w 266"/>
                <a:gd name="T51" fmla="*/ 243 h 268"/>
                <a:gd name="T52" fmla="*/ 156 w 266"/>
                <a:gd name="T53" fmla="*/ 243 h 268"/>
                <a:gd name="T54" fmla="*/ 163 w 266"/>
                <a:gd name="T55" fmla="*/ 268 h 268"/>
                <a:gd name="T56" fmla="*/ 214 w 266"/>
                <a:gd name="T57" fmla="*/ 252 h 268"/>
                <a:gd name="T58" fmla="*/ 213 w 266"/>
                <a:gd name="T59" fmla="*/ 253 h 268"/>
                <a:gd name="T60" fmla="*/ 196 w 266"/>
                <a:gd name="T61" fmla="*/ 228 h 268"/>
                <a:gd name="T62" fmla="*/ 195 w 266"/>
                <a:gd name="T63" fmla="*/ 227 h 268"/>
                <a:gd name="T64" fmla="*/ 227 w 266"/>
                <a:gd name="T65" fmla="*/ 196 h 268"/>
                <a:gd name="T66" fmla="*/ 245 w 266"/>
                <a:gd name="T67" fmla="*/ 207 h 268"/>
                <a:gd name="T68" fmla="*/ 266 w 266"/>
                <a:gd name="T69" fmla="*/ 159 h 268"/>
                <a:gd name="T70" fmla="*/ 245 w 266"/>
                <a:gd name="T71" fmla="*/ 154 h 268"/>
                <a:gd name="T72" fmla="*/ 245 w 266"/>
                <a:gd name="T73" fmla="*/ 110 h 268"/>
                <a:gd name="T74" fmla="*/ 266 w 266"/>
                <a:gd name="T75" fmla="*/ 106 h 268"/>
                <a:gd name="T76" fmla="*/ 102 w 266"/>
                <a:gd name="T77" fmla="*/ 84 h 268"/>
                <a:gd name="T78" fmla="*/ 182 w 266"/>
                <a:gd name="T79" fmla="*/ 100 h 268"/>
                <a:gd name="T80" fmla="*/ 166 w 266"/>
                <a:gd name="T81" fmla="*/ 180 h 268"/>
                <a:gd name="T82" fmla="*/ 86 w 266"/>
                <a:gd name="T83" fmla="*/ 164 h 268"/>
                <a:gd name="T84" fmla="*/ 102 w 266"/>
                <a:gd name="T85" fmla="*/ 8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268">
                  <a:moveTo>
                    <a:pt x="266" y="106"/>
                  </a:moveTo>
                  <a:cubicBezTo>
                    <a:pt x="263" y="88"/>
                    <a:pt x="256" y="72"/>
                    <a:pt x="246" y="56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19" y="56"/>
                    <a:pt x="208" y="46"/>
                    <a:pt x="196" y="3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93" y="10"/>
                    <a:pt x="177" y="3"/>
                    <a:pt x="159" y="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41" y="18"/>
                    <a:pt x="126" y="18"/>
                    <a:pt x="111" y="2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91" y="4"/>
                    <a:pt x="75" y="14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59" y="47"/>
                    <a:pt x="48" y="58"/>
                    <a:pt x="40" y="70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1" y="73"/>
                    <a:pt x="5" y="89"/>
                    <a:pt x="1" y="106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0" y="125"/>
                    <a:pt x="20" y="140"/>
                    <a:pt x="23" y="15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77"/>
                    <a:pt x="10" y="194"/>
                    <a:pt x="20" y="208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39" y="195"/>
                    <a:pt x="39" y="195"/>
                    <a:pt x="39" y="195"/>
                  </a:cubicBezTo>
                  <a:cubicBezTo>
                    <a:pt x="48" y="208"/>
                    <a:pt x="59" y="218"/>
                    <a:pt x="71" y="227"/>
                  </a:cubicBezTo>
                  <a:cubicBezTo>
                    <a:pt x="59" y="245"/>
                    <a:pt x="59" y="245"/>
                    <a:pt x="59" y="245"/>
                  </a:cubicBezTo>
                  <a:cubicBezTo>
                    <a:pt x="74" y="254"/>
                    <a:pt x="90" y="261"/>
                    <a:pt x="108" y="265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26" y="246"/>
                    <a:pt x="141" y="246"/>
                    <a:pt x="156" y="243"/>
                  </a:cubicBezTo>
                  <a:cubicBezTo>
                    <a:pt x="163" y="268"/>
                    <a:pt x="163" y="268"/>
                    <a:pt x="163" y="268"/>
                  </a:cubicBezTo>
                  <a:cubicBezTo>
                    <a:pt x="180" y="265"/>
                    <a:pt x="199" y="262"/>
                    <a:pt x="214" y="252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196" y="228"/>
                    <a:pt x="196" y="228"/>
                    <a:pt x="196" y="228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210" y="217"/>
                    <a:pt x="219" y="207"/>
                    <a:pt x="227" y="196"/>
                  </a:cubicBezTo>
                  <a:cubicBezTo>
                    <a:pt x="245" y="207"/>
                    <a:pt x="245" y="207"/>
                    <a:pt x="245" y="207"/>
                  </a:cubicBezTo>
                  <a:cubicBezTo>
                    <a:pt x="255" y="193"/>
                    <a:pt x="262" y="176"/>
                    <a:pt x="266" y="159"/>
                  </a:cubicBezTo>
                  <a:cubicBezTo>
                    <a:pt x="245" y="154"/>
                    <a:pt x="245" y="154"/>
                    <a:pt x="245" y="154"/>
                  </a:cubicBezTo>
                  <a:cubicBezTo>
                    <a:pt x="247" y="140"/>
                    <a:pt x="248" y="125"/>
                    <a:pt x="245" y="110"/>
                  </a:cubicBezTo>
                  <a:lnTo>
                    <a:pt x="266" y="106"/>
                  </a:lnTo>
                  <a:close/>
                  <a:moveTo>
                    <a:pt x="102" y="84"/>
                  </a:moveTo>
                  <a:cubicBezTo>
                    <a:pt x="128" y="66"/>
                    <a:pt x="164" y="74"/>
                    <a:pt x="182" y="100"/>
                  </a:cubicBezTo>
                  <a:cubicBezTo>
                    <a:pt x="199" y="127"/>
                    <a:pt x="192" y="162"/>
                    <a:pt x="166" y="180"/>
                  </a:cubicBezTo>
                  <a:cubicBezTo>
                    <a:pt x="139" y="198"/>
                    <a:pt x="103" y="191"/>
                    <a:pt x="86" y="164"/>
                  </a:cubicBezTo>
                  <a:cubicBezTo>
                    <a:pt x="68" y="138"/>
                    <a:pt x="75" y="102"/>
                    <a:pt x="102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730751" y="2200275"/>
              <a:ext cx="523875" cy="528637"/>
            </a:xfrm>
            <a:custGeom>
              <a:avLst/>
              <a:gdLst>
                <a:gd name="T0" fmla="*/ 220 w 233"/>
                <a:gd name="T1" fmla="*/ 166 h 235"/>
                <a:gd name="T2" fmla="*/ 233 w 233"/>
                <a:gd name="T3" fmla="*/ 122 h 235"/>
                <a:gd name="T4" fmla="*/ 213 w 233"/>
                <a:gd name="T5" fmla="*/ 121 h 235"/>
                <a:gd name="T6" fmla="*/ 209 w 233"/>
                <a:gd name="T7" fmla="*/ 83 h 235"/>
                <a:gd name="T8" fmla="*/ 226 w 233"/>
                <a:gd name="T9" fmla="*/ 78 h 235"/>
                <a:gd name="T10" fmla="*/ 204 w 233"/>
                <a:gd name="T11" fmla="*/ 39 h 235"/>
                <a:gd name="T12" fmla="*/ 190 w 233"/>
                <a:gd name="T13" fmla="*/ 51 h 235"/>
                <a:gd name="T14" fmla="*/ 160 w 233"/>
                <a:gd name="T15" fmla="*/ 28 h 235"/>
                <a:gd name="T16" fmla="*/ 169 w 233"/>
                <a:gd name="T17" fmla="*/ 11 h 235"/>
                <a:gd name="T18" fmla="*/ 126 w 233"/>
                <a:gd name="T19" fmla="*/ 0 h 235"/>
                <a:gd name="T20" fmla="*/ 126 w 233"/>
                <a:gd name="T21" fmla="*/ 0 h 235"/>
                <a:gd name="T22" fmla="*/ 125 w 233"/>
                <a:gd name="T23" fmla="*/ 5 h 235"/>
                <a:gd name="T24" fmla="*/ 124 w 233"/>
                <a:gd name="T25" fmla="*/ 18 h 235"/>
                <a:gd name="T26" fmla="*/ 87 w 233"/>
                <a:gd name="T27" fmla="*/ 22 h 235"/>
                <a:gd name="T28" fmla="*/ 81 w 233"/>
                <a:gd name="T29" fmla="*/ 5 h 235"/>
                <a:gd name="T30" fmla="*/ 42 w 233"/>
                <a:gd name="T31" fmla="*/ 27 h 235"/>
                <a:gd name="T32" fmla="*/ 54 w 233"/>
                <a:gd name="T33" fmla="*/ 41 h 235"/>
                <a:gd name="T34" fmla="*/ 31 w 233"/>
                <a:gd name="T35" fmla="*/ 71 h 235"/>
                <a:gd name="T36" fmla="*/ 13 w 233"/>
                <a:gd name="T37" fmla="*/ 62 h 235"/>
                <a:gd name="T38" fmla="*/ 0 w 233"/>
                <a:gd name="T39" fmla="*/ 105 h 235"/>
                <a:gd name="T40" fmla="*/ 0 w 233"/>
                <a:gd name="T41" fmla="*/ 105 h 235"/>
                <a:gd name="T42" fmla="*/ 20 w 233"/>
                <a:gd name="T43" fmla="*/ 107 h 235"/>
                <a:gd name="T44" fmla="*/ 25 w 233"/>
                <a:gd name="T45" fmla="*/ 144 h 235"/>
                <a:gd name="T46" fmla="*/ 7 w 233"/>
                <a:gd name="T47" fmla="*/ 150 h 235"/>
                <a:gd name="T48" fmla="*/ 30 w 233"/>
                <a:gd name="T49" fmla="*/ 189 h 235"/>
                <a:gd name="T50" fmla="*/ 44 w 233"/>
                <a:gd name="T51" fmla="*/ 177 h 235"/>
                <a:gd name="T52" fmla="*/ 74 w 233"/>
                <a:gd name="T53" fmla="*/ 200 h 235"/>
                <a:gd name="T54" fmla="*/ 65 w 233"/>
                <a:gd name="T55" fmla="*/ 220 h 235"/>
                <a:gd name="T56" fmla="*/ 108 w 233"/>
                <a:gd name="T57" fmla="*/ 235 h 235"/>
                <a:gd name="T58" fmla="*/ 107 w 233"/>
                <a:gd name="T59" fmla="*/ 235 h 235"/>
                <a:gd name="T60" fmla="*/ 108 w 233"/>
                <a:gd name="T61" fmla="*/ 212 h 235"/>
                <a:gd name="T62" fmla="*/ 108 w 233"/>
                <a:gd name="T63" fmla="*/ 210 h 235"/>
                <a:gd name="T64" fmla="*/ 146 w 233"/>
                <a:gd name="T65" fmla="*/ 206 h 235"/>
                <a:gd name="T66" fmla="*/ 152 w 233"/>
                <a:gd name="T67" fmla="*/ 223 h 235"/>
                <a:gd name="T68" fmla="*/ 192 w 233"/>
                <a:gd name="T69" fmla="*/ 201 h 235"/>
                <a:gd name="T70" fmla="*/ 180 w 233"/>
                <a:gd name="T71" fmla="*/ 187 h 235"/>
                <a:gd name="T72" fmla="*/ 203 w 233"/>
                <a:gd name="T73" fmla="*/ 157 h 235"/>
                <a:gd name="T74" fmla="*/ 220 w 233"/>
                <a:gd name="T75" fmla="*/ 166 h 235"/>
                <a:gd name="T76" fmla="*/ 121 w 233"/>
                <a:gd name="T77" fmla="*/ 65 h 235"/>
                <a:gd name="T78" fmla="*/ 166 w 233"/>
                <a:gd name="T79" fmla="*/ 118 h 235"/>
                <a:gd name="T80" fmla="*/ 113 w 233"/>
                <a:gd name="T81" fmla="*/ 163 h 235"/>
                <a:gd name="T82" fmla="*/ 68 w 233"/>
                <a:gd name="T83" fmla="*/ 110 h 235"/>
                <a:gd name="T84" fmla="*/ 121 w 233"/>
                <a:gd name="T85" fmla="*/ 6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3" h="235">
                  <a:moveTo>
                    <a:pt x="220" y="166"/>
                  </a:moveTo>
                  <a:cubicBezTo>
                    <a:pt x="227" y="153"/>
                    <a:pt x="231" y="138"/>
                    <a:pt x="233" y="122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4" y="108"/>
                    <a:pt x="213" y="95"/>
                    <a:pt x="209" y="83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2" y="63"/>
                    <a:pt x="214" y="50"/>
                    <a:pt x="204" y="39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82" y="41"/>
                    <a:pt x="172" y="33"/>
                    <a:pt x="160" y="28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5" y="5"/>
                    <a:pt x="141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11" y="17"/>
                    <a:pt x="98" y="19"/>
                    <a:pt x="87" y="2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66" y="9"/>
                    <a:pt x="53" y="17"/>
                    <a:pt x="42" y="27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44" y="49"/>
                    <a:pt x="36" y="59"/>
                    <a:pt x="31" y="7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6" y="75"/>
                    <a:pt x="1" y="90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9" y="120"/>
                    <a:pt x="21" y="132"/>
                    <a:pt x="25" y="144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12" y="164"/>
                    <a:pt x="20" y="178"/>
                    <a:pt x="30" y="189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52" y="187"/>
                    <a:pt x="62" y="195"/>
                    <a:pt x="74" y="200"/>
                  </a:cubicBezTo>
                  <a:cubicBezTo>
                    <a:pt x="65" y="220"/>
                    <a:pt x="65" y="220"/>
                    <a:pt x="65" y="220"/>
                  </a:cubicBezTo>
                  <a:cubicBezTo>
                    <a:pt x="78" y="227"/>
                    <a:pt x="93" y="234"/>
                    <a:pt x="108" y="235"/>
                  </a:cubicBezTo>
                  <a:cubicBezTo>
                    <a:pt x="107" y="235"/>
                    <a:pt x="107" y="235"/>
                    <a:pt x="107" y="235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23" y="211"/>
                    <a:pt x="135" y="209"/>
                    <a:pt x="146" y="206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167" y="219"/>
                    <a:pt x="180" y="211"/>
                    <a:pt x="192" y="201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89" y="179"/>
                    <a:pt x="198" y="169"/>
                    <a:pt x="203" y="157"/>
                  </a:cubicBezTo>
                  <a:lnTo>
                    <a:pt x="220" y="166"/>
                  </a:lnTo>
                  <a:close/>
                  <a:moveTo>
                    <a:pt x="121" y="65"/>
                  </a:moveTo>
                  <a:cubicBezTo>
                    <a:pt x="148" y="67"/>
                    <a:pt x="168" y="91"/>
                    <a:pt x="166" y="118"/>
                  </a:cubicBezTo>
                  <a:cubicBezTo>
                    <a:pt x="164" y="145"/>
                    <a:pt x="140" y="165"/>
                    <a:pt x="113" y="163"/>
                  </a:cubicBezTo>
                  <a:cubicBezTo>
                    <a:pt x="86" y="161"/>
                    <a:pt x="66" y="137"/>
                    <a:pt x="68" y="110"/>
                  </a:cubicBezTo>
                  <a:cubicBezTo>
                    <a:pt x="70" y="83"/>
                    <a:pt x="94" y="63"/>
                    <a:pt x="121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4365626" y="2622550"/>
              <a:ext cx="450850" cy="466725"/>
            </a:xfrm>
            <a:custGeom>
              <a:avLst/>
              <a:gdLst>
                <a:gd name="T0" fmla="*/ 193 w 201"/>
                <a:gd name="T1" fmla="*/ 136 h 208"/>
                <a:gd name="T2" fmla="*/ 201 w 201"/>
                <a:gd name="T3" fmla="*/ 98 h 208"/>
                <a:gd name="T4" fmla="*/ 184 w 201"/>
                <a:gd name="T5" fmla="*/ 97 h 208"/>
                <a:gd name="T6" fmla="*/ 178 w 201"/>
                <a:gd name="T7" fmla="*/ 65 h 208"/>
                <a:gd name="T8" fmla="*/ 193 w 201"/>
                <a:gd name="T9" fmla="*/ 59 h 208"/>
                <a:gd name="T10" fmla="*/ 171 w 201"/>
                <a:gd name="T11" fmla="*/ 26 h 208"/>
                <a:gd name="T12" fmla="*/ 159 w 201"/>
                <a:gd name="T13" fmla="*/ 38 h 208"/>
                <a:gd name="T14" fmla="*/ 132 w 201"/>
                <a:gd name="T15" fmla="*/ 20 h 208"/>
                <a:gd name="T16" fmla="*/ 138 w 201"/>
                <a:gd name="T17" fmla="*/ 6 h 208"/>
                <a:gd name="T18" fmla="*/ 100 w 201"/>
                <a:gd name="T19" fmla="*/ 0 h 208"/>
                <a:gd name="T20" fmla="*/ 100 w 201"/>
                <a:gd name="T21" fmla="*/ 0 h 208"/>
                <a:gd name="T22" fmla="*/ 100 w 201"/>
                <a:gd name="T23" fmla="*/ 4 h 208"/>
                <a:gd name="T24" fmla="*/ 100 w 201"/>
                <a:gd name="T25" fmla="*/ 14 h 208"/>
                <a:gd name="T26" fmla="*/ 67 w 201"/>
                <a:gd name="T27" fmla="*/ 20 h 208"/>
                <a:gd name="T28" fmla="*/ 61 w 201"/>
                <a:gd name="T29" fmla="*/ 5 h 208"/>
                <a:gd name="T30" fmla="*/ 29 w 201"/>
                <a:gd name="T31" fmla="*/ 27 h 208"/>
                <a:gd name="T32" fmla="*/ 40 w 201"/>
                <a:gd name="T33" fmla="*/ 38 h 208"/>
                <a:gd name="T34" fmla="*/ 22 w 201"/>
                <a:gd name="T35" fmla="*/ 66 h 208"/>
                <a:gd name="T36" fmla="*/ 7 w 201"/>
                <a:gd name="T37" fmla="*/ 59 h 208"/>
                <a:gd name="T38" fmla="*/ 0 w 201"/>
                <a:gd name="T39" fmla="*/ 98 h 208"/>
                <a:gd name="T40" fmla="*/ 0 w 201"/>
                <a:gd name="T41" fmla="*/ 98 h 208"/>
                <a:gd name="T42" fmla="*/ 17 w 201"/>
                <a:gd name="T43" fmla="*/ 98 h 208"/>
                <a:gd name="T44" fmla="*/ 23 w 201"/>
                <a:gd name="T45" fmla="*/ 130 h 208"/>
                <a:gd name="T46" fmla="*/ 7 w 201"/>
                <a:gd name="T47" fmla="*/ 136 h 208"/>
                <a:gd name="T48" fmla="*/ 29 w 201"/>
                <a:gd name="T49" fmla="*/ 169 h 208"/>
                <a:gd name="T50" fmla="*/ 40 w 201"/>
                <a:gd name="T51" fmla="*/ 158 h 208"/>
                <a:gd name="T52" fmla="*/ 68 w 201"/>
                <a:gd name="T53" fmla="*/ 176 h 208"/>
                <a:gd name="T54" fmla="*/ 62 w 201"/>
                <a:gd name="T55" fmla="*/ 196 h 208"/>
                <a:gd name="T56" fmla="*/ 100 w 201"/>
                <a:gd name="T57" fmla="*/ 208 h 208"/>
                <a:gd name="T58" fmla="*/ 104 w 201"/>
                <a:gd name="T59" fmla="*/ 208 h 208"/>
                <a:gd name="T60" fmla="*/ 104 w 201"/>
                <a:gd name="T61" fmla="*/ 183 h 208"/>
                <a:gd name="T62" fmla="*/ 104 w 201"/>
                <a:gd name="T63" fmla="*/ 182 h 208"/>
                <a:gd name="T64" fmla="*/ 134 w 201"/>
                <a:gd name="T65" fmla="*/ 176 h 208"/>
                <a:gd name="T66" fmla="*/ 139 w 201"/>
                <a:gd name="T67" fmla="*/ 191 h 208"/>
                <a:gd name="T68" fmla="*/ 171 w 201"/>
                <a:gd name="T69" fmla="*/ 169 h 208"/>
                <a:gd name="T70" fmla="*/ 160 w 201"/>
                <a:gd name="T71" fmla="*/ 157 h 208"/>
                <a:gd name="T72" fmla="*/ 178 w 201"/>
                <a:gd name="T73" fmla="*/ 130 h 208"/>
                <a:gd name="T74" fmla="*/ 193 w 201"/>
                <a:gd name="T75" fmla="*/ 136 h 208"/>
                <a:gd name="T76" fmla="*/ 100 w 201"/>
                <a:gd name="T77" fmla="*/ 55 h 208"/>
                <a:gd name="T78" fmla="*/ 143 w 201"/>
                <a:gd name="T79" fmla="*/ 98 h 208"/>
                <a:gd name="T80" fmla="*/ 100 w 201"/>
                <a:gd name="T81" fmla="*/ 141 h 208"/>
                <a:gd name="T82" fmla="*/ 57 w 201"/>
                <a:gd name="T83" fmla="*/ 98 h 208"/>
                <a:gd name="T84" fmla="*/ 100 w 201"/>
                <a:gd name="T85" fmla="*/ 5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208">
                  <a:moveTo>
                    <a:pt x="193" y="136"/>
                  </a:moveTo>
                  <a:cubicBezTo>
                    <a:pt x="198" y="124"/>
                    <a:pt x="201" y="111"/>
                    <a:pt x="201" y="98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86"/>
                    <a:pt x="182" y="75"/>
                    <a:pt x="178" y="65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88" y="47"/>
                    <a:pt x="180" y="36"/>
                    <a:pt x="171" y="26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2" y="30"/>
                    <a:pt x="142" y="24"/>
                    <a:pt x="132" y="20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26" y="1"/>
                    <a:pt x="113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88" y="14"/>
                    <a:pt x="77" y="16"/>
                    <a:pt x="67" y="2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49" y="10"/>
                    <a:pt x="38" y="17"/>
                    <a:pt x="29" y="2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2" y="46"/>
                    <a:pt x="26" y="55"/>
                    <a:pt x="22" y="6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2" y="72"/>
                    <a:pt x="0" y="85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9"/>
                    <a:pt x="18" y="120"/>
                    <a:pt x="23" y="130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12" y="149"/>
                    <a:pt x="20" y="160"/>
                    <a:pt x="29" y="16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8" y="165"/>
                    <a:pt x="58" y="172"/>
                    <a:pt x="68" y="17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74" y="201"/>
                    <a:pt x="87" y="208"/>
                    <a:pt x="100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112" y="182"/>
                    <a:pt x="124" y="180"/>
                    <a:pt x="134" y="176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51" y="186"/>
                    <a:pt x="162" y="178"/>
                    <a:pt x="171" y="169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8" y="150"/>
                    <a:pt x="174" y="140"/>
                    <a:pt x="178" y="130"/>
                  </a:cubicBezTo>
                  <a:cubicBezTo>
                    <a:pt x="193" y="136"/>
                    <a:pt x="193" y="136"/>
                    <a:pt x="193" y="136"/>
                  </a:cubicBezTo>
                  <a:moveTo>
                    <a:pt x="100" y="55"/>
                  </a:moveTo>
                  <a:cubicBezTo>
                    <a:pt x="124" y="55"/>
                    <a:pt x="143" y="74"/>
                    <a:pt x="143" y="98"/>
                  </a:cubicBezTo>
                  <a:cubicBezTo>
                    <a:pt x="143" y="122"/>
                    <a:pt x="124" y="141"/>
                    <a:pt x="100" y="141"/>
                  </a:cubicBezTo>
                  <a:cubicBezTo>
                    <a:pt x="76" y="141"/>
                    <a:pt x="57" y="122"/>
                    <a:pt x="57" y="98"/>
                  </a:cubicBezTo>
                  <a:cubicBezTo>
                    <a:pt x="57" y="74"/>
                    <a:pt x="76" y="55"/>
                    <a:pt x="100" y="5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5813426" y="2011363"/>
              <a:ext cx="374650" cy="377825"/>
            </a:xfrm>
            <a:custGeom>
              <a:avLst/>
              <a:gdLst>
                <a:gd name="T0" fmla="*/ 19 w 167"/>
                <a:gd name="T1" fmla="*/ 109 h 168"/>
                <a:gd name="T2" fmla="*/ 34 w 167"/>
                <a:gd name="T3" fmla="*/ 132 h 168"/>
                <a:gd name="T4" fmla="*/ 25 w 167"/>
                <a:gd name="T5" fmla="*/ 141 h 168"/>
                <a:gd name="T6" fmla="*/ 51 w 167"/>
                <a:gd name="T7" fmla="*/ 159 h 168"/>
                <a:gd name="T8" fmla="*/ 57 w 167"/>
                <a:gd name="T9" fmla="*/ 147 h 168"/>
                <a:gd name="T10" fmla="*/ 83 w 167"/>
                <a:gd name="T11" fmla="*/ 152 h 168"/>
                <a:gd name="T12" fmla="*/ 83 w 167"/>
                <a:gd name="T13" fmla="*/ 153 h 168"/>
                <a:gd name="T14" fmla="*/ 83 w 167"/>
                <a:gd name="T15" fmla="*/ 168 h 168"/>
                <a:gd name="T16" fmla="*/ 83 w 167"/>
                <a:gd name="T17" fmla="*/ 168 h 168"/>
                <a:gd name="T18" fmla="*/ 114 w 167"/>
                <a:gd name="T19" fmla="*/ 160 h 168"/>
                <a:gd name="T20" fmla="*/ 109 w 167"/>
                <a:gd name="T21" fmla="*/ 146 h 168"/>
                <a:gd name="T22" fmla="*/ 131 w 167"/>
                <a:gd name="T23" fmla="*/ 132 h 168"/>
                <a:gd name="T24" fmla="*/ 140 w 167"/>
                <a:gd name="T25" fmla="*/ 141 h 168"/>
                <a:gd name="T26" fmla="*/ 158 w 167"/>
                <a:gd name="T27" fmla="*/ 115 h 168"/>
                <a:gd name="T28" fmla="*/ 146 w 167"/>
                <a:gd name="T29" fmla="*/ 110 h 168"/>
                <a:gd name="T30" fmla="*/ 152 w 167"/>
                <a:gd name="T31" fmla="*/ 83 h 168"/>
                <a:gd name="T32" fmla="*/ 167 w 167"/>
                <a:gd name="T33" fmla="*/ 83 h 168"/>
                <a:gd name="T34" fmla="*/ 167 w 167"/>
                <a:gd name="T35" fmla="*/ 83 h 168"/>
                <a:gd name="T36" fmla="*/ 160 w 167"/>
                <a:gd name="T37" fmla="*/ 52 h 168"/>
                <a:gd name="T38" fmla="*/ 146 w 167"/>
                <a:gd name="T39" fmla="*/ 57 h 168"/>
                <a:gd name="T40" fmla="*/ 131 w 167"/>
                <a:gd name="T41" fmla="*/ 35 h 168"/>
                <a:gd name="T42" fmla="*/ 141 w 167"/>
                <a:gd name="T43" fmla="*/ 25 h 168"/>
                <a:gd name="T44" fmla="*/ 114 w 167"/>
                <a:gd name="T45" fmla="*/ 8 h 168"/>
                <a:gd name="T46" fmla="*/ 109 w 167"/>
                <a:gd name="T47" fmla="*/ 20 h 168"/>
                <a:gd name="T48" fmla="*/ 83 w 167"/>
                <a:gd name="T49" fmla="*/ 15 h 168"/>
                <a:gd name="T50" fmla="*/ 83 w 167"/>
                <a:gd name="T51" fmla="*/ 5 h 168"/>
                <a:gd name="T52" fmla="*/ 83 w 167"/>
                <a:gd name="T53" fmla="*/ 0 h 168"/>
                <a:gd name="T54" fmla="*/ 83 w 167"/>
                <a:gd name="T55" fmla="*/ 0 h 168"/>
                <a:gd name="T56" fmla="*/ 51 w 167"/>
                <a:gd name="T57" fmla="*/ 7 h 168"/>
                <a:gd name="T58" fmla="*/ 57 w 167"/>
                <a:gd name="T59" fmla="*/ 19 h 168"/>
                <a:gd name="T60" fmla="*/ 34 w 167"/>
                <a:gd name="T61" fmla="*/ 34 h 168"/>
                <a:gd name="T62" fmla="*/ 25 w 167"/>
                <a:gd name="T63" fmla="*/ 25 h 168"/>
                <a:gd name="T64" fmla="*/ 7 w 167"/>
                <a:gd name="T65" fmla="*/ 51 h 168"/>
                <a:gd name="T66" fmla="*/ 19 w 167"/>
                <a:gd name="T67" fmla="*/ 57 h 168"/>
                <a:gd name="T68" fmla="*/ 14 w 167"/>
                <a:gd name="T69" fmla="*/ 83 h 168"/>
                <a:gd name="T70" fmla="*/ 0 w 167"/>
                <a:gd name="T71" fmla="*/ 83 h 168"/>
                <a:gd name="T72" fmla="*/ 7 w 167"/>
                <a:gd name="T73" fmla="*/ 114 h 168"/>
                <a:gd name="T74" fmla="*/ 19 w 167"/>
                <a:gd name="T75" fmla="*/ 109 h 168"/>
                <a:gd name="T76" fmla="*/ 118 w 167"/>
                <a:gd name="T77" fmla="*/ 83 h 168"/>
                <a:gd name="T78" fmla="*/ 83 w 167"/>
                <a:gd name="T79" fmla="*/ 118 h 168"/>
                <a:gd name="T80" fmla="*/ 47 w 167"/>
                <a:gd name="T81" fmla="*/ 83 h 168"/>
                <a:gd name="T82" fmla="*/ 83 w 167"/>
                <a:gd name="T83" fmla="*/ 48 h 168"/>
                <a:gd name="T84" fmla="*/ 118 w 167"/>
                <a:gd name="T85" fmla="*/ 8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168">
                  <a:moveTo>
                    <a:pt x="19" y="109"/>
                  </a:moveTo>
                  <a:cubicBezTo>
                    <a:pt x="23" y="118"/>
                    <a:pt x="28" y="125"/>
                    <a:pt x="34" y="132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32" y="149"/>
                    <a:pt x="41" y="155"/>
                    <a:pt x="51" y="159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65" y="150"/>
                    <a:pt x="75" y="152"/>
                    <a:pt x="83" y="152"/>
                  </a:cubicBezTo>
                  <a:cubicBezTo>
                    <a:pt x="83" y="153"/>
                    <a:pt x="83" y="153"/>
                    <a:pt x="83" y="153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93" y="168"/>
                    <a:pt x="104" y="164"/>
                    <a:pt x="114" y="160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17" y="143"/>
                    <a:pt x="125" y="138"/>
                    <a:pt x="131" y="132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48" y="133"/>
                    <a:pt x="154" y="125"/>
                    <a:pt x="158" y="115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50" y="101"/>
                    <a:pt x="152" y="93"/>
                    <a:pt x="152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72"/>
                    <a:pt x="164" y="62"/>
                    <a:pt x="160" y="52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3" y="49"/>
                    <a:pt x="138" y="41"/>
                    <a:pt x="131" y="3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33" y="18"/>
                    <a:pt x="124" y="12"/>
                    <a:pt x="114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1" y="16"/>
                    <a:pt x="92" y="15"/>
                    <a:pt x="83" y="1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2" y="0"/>
                    <a:pt x="61" y="3"/>
                    <a:pt x="51" y="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48" y="23"/>
                    <a:pt x="40" y="28"/>
                    <a:pt x="34" y="3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33"/>
                    <a:pt x="11" y="42"/>
                    <a:pt x="7" y="51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6" y="65"/>
                    <a:pt x="14" y="74"/>
                    <a:pt x="14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4"/>
                    <a:pt x="3" y="105"/>
                    <a:pt x="7" y="114"/>
                  </a:cubicBezTo>
                  <a:lnTo>
                    <a:pt x="19" y="109"/>
                  </a:lnTo>
                  <a:close/>
                  <a:moveTo>
                    <a:pt x="118" y="83"/>
                  </a:moveTo>
                  <a:cubicBezTo>
                    <a:pt x="118" y="102"/>
                    <a:pt x="102" y="118"/>
                    <a:pt x="83" y="118"/>
                  </a:cubicBezTo>
                  <a:cubicBezTo>
                    <a:pt x="63" y="118"/>
                    <a:pt x="47" y="102"/>
                    <a:pt x="47" y="83"/>
                  </a:cubicBezTo>
                  <a:cubicBezTo>
                    <a:pt x="47" y="64"/>
                    <a:pt x="63" y="48"/>
                    <a:pt x="83" y="48"/>
                  </a:cubicBezTo>
                  <a:cubicBezTo>
                    <a:pt x="102" y="48"/>
                    <a:pt x="118" y="64"/>
                    <a:pt x="118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337176" y="2074863"/>
              <a:ext cx="376238" cy="415925"/>
            </a:xfrm>
            <a:custGeom>
              <a:avLst/>
              <a:gdLst>
                <a:gd name="T0" fmla="*/ 144 w 168"/>
                <a:gd name="T1" fmla="*/ 137 h 185"/>
                <a:gd name="T2" fmla="*/ 160 w 168"/>
                <a:gd name="T3" fmla="*/ 62 h 185"/>
                <a:gd name="T4" fmla="*/ 62 w 168"/>
                <a:gd name="T5" fmla="*/ 13 h 185"/>
                <a:gd name="T6" fmla="*/ 13 w 168"/>
                <a:gd name="T7" fmla="*/ 110 h 185"/>
                <a:gd name="T8" fmla="*/ 70 w 168"/>
                <a:gd name="T9" fmla="*/ 162 h 185"/>
                <a:gd name="T10" fmla="*/ 73 w 168"/>
                <a:gd name="T11" fmla="*/ 170 h 185"/>
                <a:gd name="T12" fmla="*/ 77 w 168"/>
                <a:gd name="T13" fmla="*/ 179 h 185"/>
                <a:gd name="T14" fmla="*/ 77 w 168"/>
                <a:gd name="T15" fmla="*/ 179 h 185"/>
                <a:gd name="T16" fmla="*/ 116 w 168"/>
                <a:gd name="T17" fmla="*/ 178 h 185"/>
                <a:gd name="T18" fmla="*/ 149 w 168"/>
                <a:gd name="T19" fmla="*/ 156 h 185"/>
                <a:gd name="T20" fmla="*/ 149 w 168"/>
                <a:gd name="T21" fmla="*/ 156 h 185"/>
                <a:gd name="T22" fmla="*/ 147 w 168"/>
                <a:gd name="T23" fmla="*/ 146 h 185"/>
                <a:gd name="T24" fmla="*/ 144 w 168"/>
                <a:gd name="T25" fmla="*/ 1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85">
                  <a:moveTo>
                    <a:pt x="144" y="137"/>
                  </a:moveTo>
                  <a:cubicBezTo>
                    <a:pt x="144" y="137"/>
                    <a:pt x="168" y="89"/>
                    <a:pt x="160" y="62"/>
                  </a:cubicBezTo>
                  <a:cubicBezTo>
                    <a:pt x="146" y="22"/>
                    <a:pt x="103" y="0"/>
                    <a:pt x="62" y="13"/>
                  </a:cubicBezTo>
                  <a:cubicBezTo>
                    <a:pt x="22" y="26"/>
                    <a:pt x="0" y="70"/>
                    <a:pt x="13" y="110"/>
                  </a:cubicBezTo>
                  <a:cubicBezTo>
                    <a:pt x="22" y="137"/>
                    <a:pt x="44" y="156"/>
                    <a:pt x="70" y="162"/>
                  </a:cubicBezTo>
                  <a:cubicBezTo>
                    <a:pt x="71" y="164"/>
                    <a:pt x="72" y="167"/>
                    <a:pt x="73" y="170"/>
                  </a:cubicBezTo>
                  <a:cubicBezTo>
                    <a:pt x="74" y="173"/>
                    <a:pt x="76" y="176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95" y="185"/>
                    <a:pt x="116" y="178"/>
                  </a:cubicBezTo>
                  <a:cubicBezTo>
                    <a:pt x="138" y="171"/>
                    <a:pt x="149" y="156"/>
                    <a:pt x="149" y="156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53"/>
                    <a:pt x="148" y="149"/>
                    <a:pt x="147" y="146"/>
                  </a:cubicBezTo>
                  <a:cubicBezTo>
                    <a:pt x="146" y="143"/>
                    <a:pt x="144" y="137"/>
                    <a:pt x="144" y="13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440363" y="2201863"/>
              <a:ext cx="227013" cy="328612"/>
            </a:xfrm>
            <a:custGeom>
              <a:avLst/>
              <a:gdLst>
                <a:gd name="T0" fmla="*/ 67 w 101"/>
                <a:gd name="T1" fmla="*/ 51 h 146"/>
                <a:gd name="T2" fmla="*/ 69 w 101"/>
                <a:gd name="T3" fmla="*/ 50 h 146"/>
                <a:gd name="T4" fmla="*/ 75 w 101"/>
                <a:gd name="T5" fmla="*/ 19 h 146"/>
                <a:gd name="T6" fmla="*/ 58 w 101"/>
                <a:gd name="T7" fmla="*/ 23 h 146"/>
                <a:gd name="T8" fmla="*/ 58 w 101"/>
                <a:gd name="T9" fmla="*/ 46 h 146"/>
                <a:gd name="T10" fmla="*/ 55 w 101"/>
                <a:gd name="T11" fmla="*/ 46 h 146"/>
                <a:gd name="T12" fmla="*/ 48 w 101"/>
                <a:gd name="T13" fmla="*/ 43 h 146"/>
                <a:gd name="T14" fmla="*/ 32 w 101"/>
                <a:gd name="T15" fmla="*/ 5 h 146"/>
                <a:gd name="T16" fmla="*/ 27 w 101"/>
                <a:gd name="T17" fmla="*/ 32 h 146"/>
                <a:gd name="T18" fmla="*/ 41 w 101"/>
                <a:gd name="T19" fmla="*/ 47 h 146"/>
                <a:gd name="T20" fmla="*/ 40 w 101"/>
                <a:gd name="T21" fmla="*/ 52 h 146"/>
                <a:gd name="T22" fmla="*/ 33 w 101"/>
                <a:gd name="T23" fmla="*/ 61 h 146"/>
                <a:gd name="T24" fmla="*/ 6 w 101"/>
                <a:gd name="T25" fmla="*/ 39 h 146"/>
                <a:gd name="T26" fmla="*/ 1 w 101"/>
                <a:gd name="T27" fmla="*/ 48 h 146"/>
                <a:gd name="T28" fmla="*/ 17 w 101"/>
                <a:gd name="T29" fmla="*/ 64 h 146"/>
                <a:gd name="T30" fmla="*/ 31 w 101"/>
                <a:gd name="T31" fmla="*/ 68 h 146"/>
                <a:gd name="T32" fmla="*/ 31 w 101"/>
                <a:gd name="T33" fmla="*/ 69 h 146"/>
                <a:gd name="T34" fmla="*/ 61 w 101"/>
                <a:gd name="T35" fmla="*/ 144 h 146"/>
                <a:gd name="T36" fmla="*/ 64 w 101"/>
                <a:gd name="T37" fmla="*/ 144 h 146"/>
                <a:gd name="T38" fmla="*/ 38 w 101"/>
                <a:gd name="T39" fmla="*/ 68 h 146"/>
                <a:gd name="T40" fmla="*/ 37 w 101"/>
                <a:gd name="T41" fmla="*/ 67 h 146"/>
                <a:gd name="T42" fmla="*/ 48 w 101"/>
                <a:gd name="T43" fmla="*/ 51 h 146"/>
                <a:gd name="T44" fmla="*/ 60 w 101"/>
                <a:gd name="T45" fmla="*/ 53 h 146"/>
                <a:gd name="T46" fmla="*/ 61 w 101"/>
                <a:gd name="T47" fmla="*/ 59 h 146"/>
                <a:gd name="T48" fmla="*/ 76 w 101"/>
                <a:gd name="T49" fmla="*/ 107 h 146"/>
                <a:gd name="T50" fmla="*/ 91 w 101"/>
                <a:gd name="T51" fmla="*/ 138 h 146"/>
                <a:gd name="T52" fmla="*/ 98 w 101"/>
                <a:gd name="T53" fmla="*/ 134 h 146"/>
                <a:gd name="T54" fmla="*/ 85 w 101"/>
                <a:gd name="T55" fmla="*/ 107 h 146"/>
                <a:gd name="T56" fmla="*/ 70 w 101"/>
                <a:gd name="T57" fmla="*/ 61 h 146"/>
                <a:gd name="T58" fmla="*/ 67 w 101"/>
                <a:gd name="T59" fmla="*/ 51 h 146"/>
                <a:gd name="T60" fmla="*/ 16 w 101"/>
                <a:gd name="T61" fmla="*/ 56 h 146"/>
                <a:gd name="T62" fmla="*/ 11 w 101"/>
                <a:gd name="T63" fmla="*/ 52 h 146"/>
                <a:gd name="T64" fmla="*/ 7 w 101"/>
                <a:gd name="T65" fmla="*/ 46 h 146"/>
                <a:gd name="T66" fmla="*/ 16 w 101"/>
                <a:gd name="T67" fmla="*/ 52 h 146"/>
                <a:gd name="T68" fmla="*/ 23 w 101"/>
                <a:gd name="T69" fmla="*/ 59 h 146"/>
                <a:gd name="T70" fmla="*/ 16 w 101"/>
                <a:gd name="T71" fmla="*/ 56 h 146"/>
                <a:gd name="T72" fmla="*/ 32 w 101"/>
                <a:gd name="T73" fmla="*/ 26 h 146"/>
                <a:gd name="T74" fmla="*/ 30 w 101"/>
                <a:gd name="T75" fmla="*/ 14 h 146"/>
                <a:gd name="T76" fmla="*/ 37 w 101"/>
                <a:gd name="T77" fmla="*/ 23 h 146"/>
                <a:gd name="T78" fmla="*/ 41 w 101"/>
                <a:gd name="T79" fmla="*/ 39 h 146"/>
                <a:gd name="T80" fmla="*/ 32 w 101"/>
                <a:gd name="T81" fmla="*/ 26 h 146"/>
                <a:gd name="T82" fmla="*/ 65 w 101"/>
                <a:gd name="T83" fmla="*/ 25 h 146"/>
                <a:gd name="T84" fmla="*/ 71 w 101"/>
                <a:gd name="T85" fmla="*/ 31 h 146"/>
                <a:gd name="T86" fmla="*/ 65 w 101"/>
                <a:gd name="T87" fmla="*/ 44 h 146"/>
                <a:gd name="T88" fmla="*/ 65 w 101"/>
                <a:gd name="T89" fmla="*/ 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146">
                  <a:moveTo>
                    <a:pt x="67" y="51"/>
                  </a:moveTo>
                  <a:cubicBezTo>
                    <a:pt x="68" y="51"/>
                    <a:pt x="68" y="51"/>
                    <a:pt x="69" y="50"/>
                  </a:cubicBezTo>
                  <a:cubicBezTo>
                    <a:pt x="78" y="44"/>
                    <a:pt x="81" y="27"/>
                    <a:pt x="75" y="19"/>
                  </a:cubicBezTo>
                  <a:cubicBezTo>
                    <a:pt x="69" y="12"/>
                    <a:pt x="61" y="16"/>
                    <a:pt x="58" y="23"/>
                  </a:cubicBezTo>
                  <a:cubicBezTo>
                    <a:pt x="56" y="30"/>
                    <a:pt x="56" y="38"/>
                    <a:pt x="58" y="46"/>
                  </a:cubicBezTo>
                  <a:cubicBezTo>
                    <a:pt x="57" y="46"/>
                    <a:pt x="56" y="46"/>
                    <a:pt x="55" y="46"/>
                  </a:cubicBezTo>
                  <a:cubicBezTo>
                    <a:pt x="53" y="45"/>
                    <a:pt x="51" y="45"/>
                    <a:pt x="48" y="43"/>
                  </a:cubicBezTo>
                  <a:cubicBezTo>
                    <a:pt x="48" y="30"/>
                    <a:pt x="44" y="10"/>
                    <a:pt x="32" y="5"/>
                  </a:cubicBezTo>
                  <a:cubicBezTo>
                    <a:pt x="18" y="0"/>
                    <a:pt x="26" y="27"/>
                    <a:pt x="27" y="32"/>
                  </a:cubicBezTo>
                  <a:cubicBezTo>
                    <a:pt x="30" y="37"/>
                    <a:pt x="35" y="43"/>
                    <a:pt x="41" y="47"/>
                  </a:cubicBezTo>
                  <a:cubicBezTo>
                    <a:pt x="41" y="49"/>
                    <a:pt x="41" y="51"/>
                    <a:pt x="40" y="52"/>
                  </a:cubicBezTo>
                  <a:cubicBezTo>
                    <a:pt x="39" y="58"/>
                    <a:pt x="36" y="61"/>
                    <a:pt x="33" y="61"/>
                  </a:cubicBezTo>
                  <a:cubicBezTo>
                    <a:pt x="26" y="52"/>
                    <a:pt x="16" y="39"/>
                    <a:pt x="6" y="39"/>
                  </a:cubicBezTo>
                  <a:cubicBezTo>
                    <a:pt x="2" y="39"/>
                    <a:pt x="0" y="44"/>
                    <a:pt x="1" y="48"/>
                  </a:cubicBezTo>
                  <a:cubicBezTo>
                    <a:pt x="3" y="56"/>
                    <a:pt x="10" y="60"/>
                    <a:pt x="17" y="64"/>
                  </a:cubicBezTo>
                  <a:cubicBezTo>
                    <a:pt x="22" y="67"/>
                    <a:pt x="26" y="68"/>
                    <a:pt x="31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9" y="90"/>
                    <a:pt x="57" y="118"/>
                    <a:pt x="61" y="144"/>
                  </a:cubicBezTo>
                  <a:cubicBezTo>
                    <a:pt x="61" y="146"/>
                    <a:pt x="64" y="146"/>
                    <a:pt x="64" y="144"/>
                  </a:cubicBezTo>
                  <a:cubicBezTo>
                    <a:pt x="61" y="117"/>
                    <a:pt x="54" y="89"/>
                    <a:pt x="38" y="68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43" y="65"/>
                    <a:pt x="47" y="60"/>
                    <a:pt x="48" y="51"/>
                  </a:cubicBezTo>
                  <a:cubicBezTo>
                    <a:pt x="52" y="53"/>
                    <a:pt x="56" y="54"/>
                    <a:pt x="60" y="53"/>
                  </a:cubicBezTo>
                  <a:cubicBezTo>
                    <a:pt x="60" y="55"/>
                    <a:pt x="61" y="57"/>
                    <a:pt x="61" y="59"/>
                  </a:cubicBezTo>
                  <a:cubicBezTo>
                    <a:pt x="65" y="75"/>
                    <a:pt x="70" y="91"/>
                    <a:pt x="76" y="107"/>
                  </a:cubicBezTo>
                  <a:cubicBezTo>
                    <a:pt x="81" y="117"/>
                    <a:pt x="84" y="128"/>
                    <a:pt x="91" y="138"/>
                  </a:cubicBezTo>
                  <a:cubicBezTo>
                    <a:pt x="94" y="142"/>
                    <a:pt x="101" y="138"/>
                    <a:pt x="98" y="134"/>
                  </a:cubicBezTo>
                  <a:cubicBezTo>
                    <a:pt x="92" y="126"/>
                    <a:pt x="89" y="116"/>
                    <a:pt x="85" y="107"/>
                  </a:cubicBezTo>
                  <a:cubicBezTo>
                    <a:pt x="79" y="92"/>
                    <a:pt x="74" y="76"/>
                    <a:pt x="70" y="61"/>
                  </a:cubicBezTo>
                  <a:cubicBezTo>
                    <a:pt x="69" y="58"/>
                    <a:pt x="68" y="55"/>
                    <a:pt x="67" y="51"/>
                  </a:cubicBezTo>
                  <a:moveTo>
                    <a:pt x="16" y="56"/>
                  </a:moveTo>
                  <a:cubicBezTo>
                    <a:pt x="15" y="55"/>
                    <a:pt x="13" y="53"/>
                    <a:pt x="11" y="52"/>
                  </a:cubicBezTo>
                  <a:cubicBezTo>
                    <a:pt x="11" y="52"/>
                    <a:pt x="7" y="46"/>
                    <a:pt x="7" y="46"/>
                  </a:cubicBezTo>
                  <a:cubicBezTo>
                    <a:pt x="10" y="47"/>
                    <a:pt x="13" y="50"/>
                    <a:pt x="16" y="52"/>
                  </a:cubicBezTo>
                  <a:cubicBezTo>
                    <a:pt x="18" y="54"/>
                    <a:pt x="20" y="57"/>
                    <a:pt x="23" y="59"/>
                  </a:cubicBezTo>
                  <a:cubicBezTo>
                    <a:pt x="21" y="58"/>
                    <a:pt x="18" y="57"/>
                    <a:pt x="16" y="56"/>
                  </a:cubicBezTo>
                  <a:moveTo>
                    <a:pt x="32" y="26"/>
                  </a:moveTo>
                  <a:cubicBezTo>
                    <a:pt x="31" y="22"/>
                    <a:pt x="30" y="18"/>
                    <a:pt x="30" y="14"/>
                  </a:cubicBezTo>
                  <a:cubicBezTo>
                    <a:pt x="30" y="9"/>
                    <a:pt x="36" y="21"/>
                    <a:pt x="37" y="23"/>
                  </a:cubicBezTo>
                  <a:cubicBezTo>
                    <a:pt x="40" y="27"/>
                    <a:pt x="41" y="33"/>
                    <a:pt x="41" y="39"/>
                  </a:cubicBezTo>
                  <a:cubicBezTo>
                    <a:pt x="38" y="35"/>
                    <a:pt x="34" y="31"/>
                    <a:pt x="32" y="26"/>
                  </a:cubicBezTo>
                  <a:moveTo>
                    <a:pt x="65" y="25"/>
                  </a:moveTo>
                  <a:cubicBezTo>
                    <a:pt x="67" y="17"/>
                    <a:pt x="71" y="28"/>
                    <a:pt x="71" y="31"/>
                  </a:cubicBezTo>
                  <a:cubicBezTo>
                    <a:pt x="71" y="36"/>
                    <a:pt x="69" y="41"/>
                    <a:pt x="65" y="44"/>
                  </a:cubicBezTo>
                  <a:cubicBezTo>
                    <a:pt x="64" y="37"/>
                    <a:pt x="64" y="31"/>
                    <a:pt x="65" y="2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507038" y="2417763"/>
              <a:ext cx="195263" cy="188912"/>
              <a:chOff x="5507038" y="2417763"/>
              <a:chExt cx="195263" cy="188912"/>
            </a:xfrm>
            <a:solidFill>
              <a:schemeClr val="tx2"/>
            </a:solidFill>
          </p:grpSpPr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510213" y="2425700"/>
                <a:ext cx="192088" cy="180975"/>
              </a:xfrm>
              <a:custGeom>
                <a:avLst/>
                <a:gdLst>
                  <a:gd name="T0" fmla="*/ 39 w 86"/>
                  <a:gd name="T1" fmla="*/ 22 h 81"/>
                  <a:gd name="T2" fmla="*/ 0 w 86"/>
                  <a:gd name="T3" fmla="*/ 23 h 81"/>
                  <a:gd name="T4" fmla="*/ 0 w 86"/>
                  <a:gd name="T5" fmla="*/ 23 h 81"/>
                  <a:gd name="T6" fmla="*/ 39 w 86"/>
                  <a:gd name="T7" fmla="*/ 67 h 81"/>
                  <a:gd name="T8" fmla="*/ 57 w 86"/>
                  <a:gd name="T9" fmla="*/ 76 h 81"/>
                  <a:gd name="T10" fmla="*/ 66 w 86"/>
                  <a:gd name="T11" fmla="*/ 58 h 81"/>
                  <a:gd name="T12" fmla="*/ 72 w 86"/>
                  <a:gd name="T13" fmla="*/ 0 h 81"/>
                  <a:gd name="T14" fmla="*/ 72 w 86"/>
                  <a:gd name="T15" fmla="*/ 0 h 81"/>
                  <a:gd name="T16" fmla="*/ 39 w 86"/>
                  <a:gd name="T17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1">
                    <a:moveTo>
                      <a:pt x="39" y="22"/>
                    </a:moveTo>
                    <a:cubicBezTo>
                      <a:pt x="18" y="29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4" y="66"/>
                      <a:pt x="39" y="67"/>
                      <a:pt x="39" y="67"/>
                    </a:cubicBezTo>
                    <a:cubicBezTo>
                      <a:pt x="44" y="81"/>
                      <a:pt x="57" y="76"/>
                      <a:pt x="57" y="76"/>
                    </a:cubicBezTo>
                    <a:cubicBezTo>
                      <a:pt x="57" y="76"/>
                      <a:pt x="71" y="72"/>
                      <a:pt x="66" y="58"/>
                    </a:cubicBezTo>
                    <a:cubicBezTo>
                      <a:pt x="66" y="58"/>
                      <a:pt x="86" y="43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61" y="15"/>
                      <a:pt x="3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07038" y="2417763"/>
                <a:ext cx="177800" cy="182562"/>
              </a:xfrm>
              <a:custGeom>
                <a:avLst/>
                <a:gdLst>
                  <a:gd name="T0" fmla="*/ 40 w 79"/>
                  <a:gd name="T1" fmla="*/ 24 h 81"/>
                  <a:gd name="T2" fmla="*/ 6 w 79"/>
                  <a:gd name="T3" fmla="*/ 26 h 81"/>
                  <a:gd name="T4" fmla="*/ 2 w 79"/>
                  <a:gd name="T5" fmla="*/ 25 h 81"/>
                  <a:gd name="T6" fmla="*/ 0 w 79"/>
                  <a:gd name="T7" fmla="*/ 27 h 81"/>
                  <a:gd name="T8" fmla="*/ 0 w 79"/>
                  <a:gd name="T9" fmla="*/ 27 h 81"/>
                  <a:gd name="T10" fmla="*/ 40 w 79"/>
                  <a:gd name="T11" fmla="*/ 71 h 81"/>
                  <a:gd name="T12" fmla="*/ 39 w 79"/>
                  <a:gd name="T13" fmla="*/ 70 h 81"/>
                  <a:gd name="T14" fmla="*/ 53 w 79"/>
                  <a:gd name="T15" fmla="*/ 81 h 81"/>
                  <a:gd name="T16" fmla="*/ 58 w 79"/>
                  <a:gd name="T17" fmla="*/ 79 h 81"/>
                  <a:gd name="T18" fmla="*/ 64 w 79"/>
                  <a:gd name="T19" fmla="*/ 77 h 81"/>
                  <a:gd name="T20" fmla="*/ 68 w 79"/>
                  <a:gd name="T21" fmla="*/ 60 h 81"/>
                  <a:gd name="T22" fmla="*/ 68 w 79"/>
                  <a:gd name="T23" fmla="*/ 62 h 81"/>
                  <a:gd name="T24" fmla="*/ 74 w 79"/>
                  <a:gd name="T25" fmla="*/ 3 h 81"/>
                  <a:gd name="T26" fmla="*/ 74 w 79"/>
                  <a:gd name="T27" fmla="*/ 3 h 81"/>
                  <a:gd name="T28" fmla="*/ 73 w 79"/>
                  <a:gd name="T29" fmla="*/ 0 h 81"/>
                  <a:gd name="T30" fmla="*/ 71 w 79"/>
                  <a:gd name="T31" fmla="*/ 3 h 81"/>
                  <a:gd name="T32" fmla="*/ 40 w 79"/>
                  <a:gd name="T33" fmla="*/ 25 h 81"/>
                  <a:gd name="T34" fmla="*/ 74 w 79"/>
                  <a:gd name="T35" fmla="*/ 3 h 81"/>
                  <a:gd name="T36" fmla="*/ 72 w 79"/>
                  <a:gd name="T37" fmla="*/ 3 h 81"/>
                  <a:gd name="T38" fmla="*/ 72 w 79"/>
                  <a:gd name="T39" fmla="*/ 4 h 81"/>
                  <a:gd name="T40" fmla="*/ 77 w 79"/>
                  <a:gd name="T41" fmla="*/ 31 h 81"/>
                  <a:gd name="T42" fmla="*/ 68 w 79"/>
                  <a:gd name="T43" fmla="*/ 58 h 81"/>
                  <a:gd name="T44" fmla="*/ 67 w 79"/>
                  <a:gd name="T45" fmla="*/ 60 h 81"/>
                  <a:gd name="T46" fmla="*/ 66 w 79"/>
                  <a:gd name="T47" fmla="*/ 60 h 81"/>
                  <a:gd name="T48" fmla="*/ 67 w 79"/>
                  <a:gd name="T49" fmla="*/ 66 h 81"/>
                  <a:gd name="T50" fmla="*/ 59 w 79"/>
                  <a:gd name="T51" fmla="*/ 77 h 81"/>
                  <a:gd name="T52" fmla="*/ 58 w 79"/>
                  <a:gd name="T53" fmla="*/ 78 h 81"/>
                  <a:gd name="T54" fmla="*/ 58 w 79"/>
                  <a:gd name="T55" fmla="*/ 78 h 81"/>
                  <a:gd name="T56" fmla="*/ 53 w 79"/>
                  <a:gd name="T57" fmla="*/ 79 h 81"/>
                  <a:gd name="T58" fmla="*/ 41 w 79"/>
                  <a:gd name="T59" fmla="*/ 69 h 81"/>
                  <a:gd name="T60" fmla="*/ 40 w 79"/>
                  <a:gd name="T61" fmla="*/ 69 h 81"/>
                  <a:gd name="T62" fmla="*/ 25 w 79"/>
                  <a:gd name="T63" fmla="*/ 62 h 81"/>
                  <a:gd name="T64" fmla="*/ 2 w 79"/>
                  <a:gd name="T65" fmla="*/ 26 h 81"/>
                  <a:gd name="T66" fmla="*/ 1 w 79"/>
                  <a:gd name="T67" fmla="*/ 26 h 81"/>
                  <a:gd name="T68" fmla="*/ 18 w 79"/>
                  <a:gd name="T69" fmla="*/ 29 h 81"/>
                  <a:gd name="T70" fmla="*/ 40 w 79"/>
                  <a:gd name="T71" fmla="*/ 2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40" y="25"/>
                    </a:moveTo>
                    <a:cubicBezTo>
                      <a:pt x="40" y="24"/>
                      <a:pt x="40" y="24"/>
                      <a:pt x="40" y="24"/>
                    </a:cubicBezTo>
                    <a:cubicBezTo>
                      <a:pt x="32" y="27"/>
                      <a:pt x="24" y="27"/>
                      <a:pt x="18" y="27"/>
                    </a:cubicBezTo>
                    <a:cubicBezTo>
                      <a:pt x="13" y="27"/>
                      <a:pt x="9" y="27"/>
                      <a:pt x="6" y="26"/>
                    </a:cubicBezTo>
                    <a:cubicBezTo>
                      <a:pt x="5" y="26"/>
                      <a:pt x="3" y="26"/>
                      <a:pt x="3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" y="48"/>
                      <a:pt x="17" y="59"/>
                      <a:pt x="25" y="65"/>
                    </a:cubicBezTo>
                    <a:cubicBezTo>
                      <a:pt x="33" y="71"/>
                      <a:pt x="40" y="71"/>
                      <a:pt x="40" y="71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4"/>
                      <a:pt x="43" y="77"/>
                      <a:pt x="45" y="79"/>
                    </a:cubicBezTo>
                    <a:cubicBezTo>
                      <a:pt x="48" y="80"/>
                      <a:pt x="50" y="81"/>
                      <a:pt x="53" y="81"/>
                    </a:cubicBezTo>
                    <a:cubicBezTo>
                      <a:pt x="56" y="81"/>
                      <a:pt x="58" y="80"/>
                      <a:pt x="58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61" y="79"/>
                      <a:pt x="64" y="77"/>
                    </a:cubicBezTo>
                    <a:cubicBezTo>
                      <a:pt x="66" y="75"/>
                      <a:pt x="69" y="72"/>
                      <a:pt x="69" y="66"/>
                    </a:cubicBezTo>
                    <a:cubicBezTo>
                      <a:pt x="69" y="65"/>
                      <a:pt x="69" y="63"/>
                      <a:pt x="68" y="60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8" y="61"/>
                      <a:pt x="79" y="53"/>
                      <a:pt x="79" y="31"/>
                    </a:cubicBezTo>
                    <a:cubicBezTo>
                      <a:pt x="79" y="24"/>
                      <a:pt x="77" y="14"/>
                      <a:pt x="74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1" y="3"/>
                    </a:cubicBezTo>
                    <a:cubicBezTo>
                      <a:pt x="69" y="6"/>
                      <a:pt x="59" y="18"/>
                      <a:pt x="40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63" y="19"/>
                      <a:pt x="73" y="3"/>
                      <a:pt x="74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5" y="15"/>
                      <a:pt x="77" y="24"/>
                      <a:pt x="77" y="31"/>
                    </a:cubicBezTo>
                    <a:cubicBezTo>
                      <a:pt x="77" y="42"/>
                      <a:pt x="74" y="49"/>
                      <a:pt x="72" y="54"/>
                    </a:cubicBezTo>
                    <a:cubicBezTo>
                      <a:pt x="70" y="56"/>
                      <a:pt x="69" y="57"/>
                      <a:pt x="68" y="58"/>
                    </a:cubicBezTo>
                    <a:cubicBezTo>
                      <a:pt x="68" y="59"/>
                      <a:pt x="67" y="59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7" y="63"/>
                      <a:pt x="67" y="65"/>
                      <a:pt x="67" y="66"/>
                    </a:cubicBezTo>
                    <a:cubicBezTo>
                      <a:pt x="67" y="71"/>
                      <a:pt x="65" y="74"/>
                      <a:pt x="62" y="75"/>
                    </a:cubicBezTo>
                    <a:cubicBezTo>
                      <a:pt x="61" y="76"/>
                      <a:pt x="60" y="77"/>
                      <a:pt x="59" y="77"/>
                    </a:cubicBezTo>
                    <a:cubicBezTo>
                      <a:pt x="59" y="78"/>
                      <a:pt x="58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7" y="78"/>
                      <a:pt x="55" y="79"/>
                      <a:pt x="53" y="79"/>
                    </a:cubicBezTo>
                    <a:cubicBezTo>
                      <a:pt x="51" y="79"/>
                      <a:pt x="48" y="78"/>
                      <a:pt x="46" y="77"/>
                    </a:cubicBezTo>
                    <a:cubicBezTo>
                      <a:pt x="44" y="76"/>
                      <a:pt x="42" y="73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8" y="69"/>
                      <a:pt x="32" y="68"/>
                      <a:pt x="25" y="62"/>
                    </a:cubicBezTo>
                    <a:cubicBezTo>
                      <a:pt x="18" y="57"/>
                      <a:pt x="9" y="4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8" y="29"/>
                      <a:pt x="18" y="29"/>
                    </a:cubicBezTo>
                    <a:cubicBezTo>
                      <a:pt x="25" y="29"/>
                      <a:pt x="32" y="29"/>
                      <a:pt x="41" y="26"/>
                    </a:cubicBezTo>
                    <a:lnTo>
                      <a:pt x="4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5380038" y="2173288"/>
              <a:ext cx="100013" cy="195262"/>
            </a:xfrm>
            <a:custGeom>
              <a:avLst/>
              <a:gdLst>
                <a:gd name="T0" fmla="*/ 34 w 45"/>
                <a:gd name="T1" fmla="*/ 59 h 87"/>
                <a:gd name="T2" fmla="*/ 38 w 45"/>
                <a:gd name="T3" fmla="*/ 65 h 87"/>
                <a:gd name="T4" fmla="*/ 42 w 45"/>
                <a:gd name="T5" fmla="*/ 68 h 87"/>
                <a:gd name="T6" fmla="*/ 42 w 45"/>
                <a:gd name="T7" fmla="*/ 64 h 87"/>
                <a:gd name="T8" fmla="*/ 34 w 45"/>
                <a:gd name="T9" fmla="*/ 59 h 87"/>
                <a:gd name="T10" fmla="*/ 34 w 45"/>
                <a:gd name="T11" fmla="*/ 59 h 87"/>
                <a:gd name="T12" fmla="*/ 20 w 45"/>
                <a:gd name="T13" fmla="*/ 73 h 87"/>
                <a:gd name="T14" fmla="*/ 6 w 45"/>
                <a:gd name="T15" fmla="*/ 54 h 87"/>
                <a:gd name="T16" fmla="*/ 17 w 45"/>
                <a:gd name="T17" fmla="*/ 32 h 87"/>
                <a:gd name="T18" fmla="*/ 18 w 45"/>
                <a:gd name="T19" fmla="*/ 32 h 87"/>
                <a:gd name="T20" fmla="*/ 25 w 45"/>
                <a:gd name="T21" fmla="*/ 52 h 87"/>
                <a:gd name="T22" fmla="*/ 21 w 45"/>
                <a:gd name="T23" fmla="*/ 73 h 87"/>
                <a:gd name="T24" fmla="*/ 20 w 45"/>
                <a:gd name="T25" fmla="*/ 73 h 87"/>
                <a:gd name="T26" fmla="*/ 29 w 45"/>
                <a:gd name="T27" fmla="*/ 0 h 87"/>
                <a:gd name="T28" fmla="*/ 0 w 45"/>
                <a:gd name="T29" fmla="*/ 44 h 87"/>
                <a:gd name="T30" fmla="*/ 29 w 45"/>
                <a:gd name="T31" fmla="*/ 87 h 87"/>
                <a:gd name="T32" fmla="*/ 41 w 45"/>
                <a:gd name="T33" fmla="*/ 76 h 87"/>
                <a:gd name="T34" fmla="*/ 28 w 45"/>
                <a:gd name="T35" fmla="*/ 61 h 87"/>
                <a:gd name="T36" fmla="*/ 33 w 45"/>
                <a:gd name="T37" fmla="*/ 52 h 87"/>
                <a:gd name="T38" fmla="*/ 34 w 45"/>
                <a:gd name="T39" fmla="*/ 52 h 87"/>
                <a:gd name="T40" fmla="*/ 42 w 45"/>
                <a:gd name="T41" fmla="*/ 55 h 87"/>
                <a:gd name="T42" fmla="*/ 42 w 45"/>
                <a:gd name="T43" fmla="*/ 44 h 87"/>
                <a:gd name="T44" fmla="*/ 29 w 45"/>
                <a:gd name="T4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87">
                  <a:moveTo>
                    <a:pt x="34" y="59"/>
                  </a:moveTo>
                  <a:cubicBezTo>
                    <a:pt x="34" y="59"/>
                    <a:pt x="38" y="65"/>
                    <a:pt x="38" y="65"/>
                  </a:cubicBezTo>
                  <a:cubicBezTo>
                    <a:pt x="40" y="66"/>
                    <a:pt x="41" y="67"/>
                    <a:pt x="42" y="68"/>
                  </a:cubicBezTo>
                  <a:cubicBezTo>
                    <a:pt x="42" y="67"/>
                    <a:pt x="42" y="66"/>
                    <a:pt x="42" y="64"/>
                  </a:cubicBezTo>
                  <a:cubicBezTo>
                    <a:pt x="40" y="62"/>
                    <a:pt x="37" y="60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moveTo>
                    <a:pt x="20" y="73"/>
                  </a:moveTo>
                  <a:cubicBezTo>
                    <a:pt x="13" y="73"/>
                    <a:pt x="7" y="65"/>
                    <a:pt x="6" y="54"/>
                  </a:cubicBezTo>
                  <a:cubicBezTo>
                    <a:pt x="5" y="43"/>
                    <a:pt x="10" y="33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5" y="32"/>
                    <a:pt x="25" y="41"/>
                    <a:pt x="25" y="52"/>
                  </a:cubicBezTo>
                  <a:cubicBezTo>
                    <a:pt x="26" y="64"/>
                    <a:pt x="28" y="73"/>
                    <a:pt x="21" y="73"/>
                  </a:cubicBezTo>
                  <a:cubicBezTo>
                    <a:pt x="21" y="73"/>
                    <a:pt x="20" y="73"/>
                    <a:pt x="20" y="73"/>
                  </a:cubicBezTo>
                  <a:moveTo>
                    <a:pt x="29" y="0"/>
                  </a:moveTo>
                  <a:cubicBezTo>
                    <a:pt x="13" y="0"/>
                    <a:pt x="0" y="19"/>
                    <a:pt x="0" y="44"/>
                  </a:cubicBezTo>
                  <a:cubicBezTo>
                    <a:pt x="0" y="68"/>
                    <a:pt x="13" y="87"/>
                    <a:pt x="29" y="87"/>
                  </a:cubicBezTo>
                  <a:cubicBezTo>
                    <a:pt x="37" y="87"/>
                    <a:pt x="40" y="83"/>
                    <a:pt x="41" y="76"/>
                  </a:cubicBezTo>
                  <a:cubicBezTo>
                    <a:pt x="35" y="72"/>
                    <a:pt x="30" y="68"/>
                    <a:pt x="28" y="61"/>
                  </a:cubicBezTo>
                  <a:cubicBezTo>
                    <a:pt x="27" y="57"/>
                    <a:pt x="29" y="52"/>
                    <a:pt x="33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9" y="53"/>
                    <a:pt x="42" y="55"/>
                  </a:cubicBezTo>
                  <a:cubicBezTo>
                    <a:pt x="42" y="51"/>
                    <a:pt x="42" y="47"/>
                    <a:pt x="42" y="44"/>
                  </a:cubicBezTo>
                  <a:cubicBezTo>
                    <a:pt x="42" y="19"/>
                    <a:pt x="45" y="0"/>
                    <a:pt x="29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440363" y="2290763"/>
              <a:ext cx="33338" cy="53975"/>
            </a:xfrm>
            <a:custGeom>
              <a:avLst/>
              <a:gdLst>
                <a:gd name="T0" fmla="*/ 7 w 15"/>
                <a:gd name="T1" fmla="*/ 0 h 24"/>
                <a:gd name="T2" fmla="*/ 6 w 15"/>
                <a:gd name="T3" fmla="*/ 0 h 24"/>
                <a:gd name="T4" fmla="*/ 1 w 15"/>
                <a:gd name="T5" fmla="*/ 9 h 24"/>
                <a:gd name="T6" fmla="*/ 14 w 15"/>
                <a:gd name="T7" fmla="*/ 24 h 24"/>
                <a:gd name="T8" fmla="*/ 15 w 15"/>
                <a:gd name="T9" fmla="*/ 16 h 24"/>
                <a:gd name="T10" fmla="*/ 11 w 15"/>
                <a:gd name="T11" fmla="*/ 13 h 24"/>
                <a:gd name="T12" fmla="*/ 7 w 15"/>
                <a:gd name="T13" fmla="*/ 7 h 24"/>
                <a:gd name="T14" fmla="*/ 7 w 15"/>
                <a:gd name="T15" fmla="*/ 7 h 24"/>
                <a:gd name="T16" fmla="*/ 15 w 15"/>
                <a:gd name="T17" fmla="*/ 12 h 24"/>
                <a:gd name="T18" fmla="*/ 15 w 15"/>
                <a:gd name="T19" fmla="*/ 3 h 24"/>
                <a:gd name="T20" fmla="*/ 7 w 1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2" y="0"/>
                    <a:pt x="0" y="5"/>
                    <a:pt x="1" y="9"/>
                  </a:cubicBezTo>
                  <a:cubicBezTo>
                    <a:pt x="3" y="16"/>
                    <a:pt x="8" y="20"/>
                    <a:pt x="14" y="24"/>
                  </a:cubicBezTo>
                  <a:cubicBezTo>
                    <a:pt x="15" y="21"/>
                    <a:pt x="15" y="19"/>
                    <a:pt x="15" y="16"/>
                  </a:cubicBezTo>
                  <a:cubicBezTo>
                    <a:pt x="14" y="15"/>
                    <a:pt x="13" y="14"/>
                    <a:pt x="11" y="13"/>
                  </a:cubicBezTo>
                  <a:cubicBezTo>
                    <a:pt x="11" y="13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8"/>
                    <a:pt x="13" y="10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632451" y="2252663"/>
              <a:ext cx="46038" cy="80962"/>
            </a:xfrm>
            <a:custGeom>
              <a:avLst/>
              <a:gdLst>
                <a:gd name="T0" fmla="*/ 8 w 20"/>
                <a:gd name="T1" fmla="*/ 0 h 36"/>
                <a:gd name="T2" fmla="*/ 2 w 20"/>
                <a:gd name="T3" fmla="*/ 18 h 36"/>
                <a:gd name="T4" fmla="*/ 7 w 20"/>
                <a:gd name="T5" fmla="*/ 36 h 36"/>
                <a:gd name="T6" fmla="*/ 7 w 20"/>
                <a:gd name="T7" fmla="*/ 36 h 36"/>
                <a:gd name="T8" fmla="*/ 19 w 20"/>
                <a:gd name="T9" fmla="*/ 18 h 36"/>
                <a:gd name="T10" fmla="*/ 8 w 20"/>
                <a:gd name="T11" fmla="*/ 0 h 36"/>
                <a:gd name="T12" fmla="*/ 8 w 2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6">
                  <a:moveTo>
                    <a:pt x="8" y="0"/>
                  </a:moveTo>
                  <a:cubicBezTo>
                    <a:pt x="2" y="0"/>
                    <a:pt x="3" y="8"/>
                    <a:pt x="2" y="18"/>
                  </a:cubicBezTo>
                  <a:cubicBezTo>
                    <a:pt x="2" y="27"/>
                    <a:pt x="0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3" y="36"/>
                    <a:pt x="19" y="28"/>
                    <a:pt x="19" y="18"/>
                  </a:cubicBezTo>
                  <a:cubicBezTo>
                    <a:pt x="20" y="9"/>
                    <a:pt x="15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391151" y="2244725"/>
              <a:ext cx="50800" cy="92075"/>
            </a:xfrm>
            <a:custGeom>
              <a:avLst/>
              <a:gdLst>
                <a:gd name="T0" fmla="*/ 13 w 23"/>
                <a:gd name="T1" fmla="*/ 0 h 41"/>
                <a:gd name="T2" fmla="*/ 12 w 23"/>
                <a:gd name="T3" fmla="*/ 0 h 41"/>
                <a:gd name="T4" fmla="*/ 1 w 23"/>
                <a:gd name="T5" fmla="*/ 22 h 41"/>
                <a:gd name="T6" fmla="*/ 15 w 23"/>
                <a:gd name="T7" fmla="*/ 41 h 41"/>
                <a:gd name="T8" fmla="*/ 16 w 23"/>
                <a:gd name="T9" fmla="*/ 41 h 41"/>
                <a:gd name="T10" fmla="*/ 20 w 23"/>
                <a:gd name="T11" fmla="*/ 20 h 41"/>
                <a:gd name="T12" fmla="*/ 13 w 2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"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5" y="1"/>
                    <a:pt x="0" y="11"/>
                    <a:pt x="1" y="22"/>
                  </a:cubicBezTo>
                  <a:cubicBezTo>
                    <a:pt x="2" y="33"/>
                    <a:pt x="8" y="41"/>
                    <a:pt x="15" y="41"/>
                  </a:cubicBezTo>
                  <a:cubicBezTo>
                    <a:pt x="15" y="41"/>
                    <a:pt x="16" y="41"/>
                    <a:pt x="16" y="41"/>
                  </a:cubicBezTo>
                  <a:cubicBezTo>
                    <a:pt x="23" y="41"/>
                    <a:pt x="21" y="32"/>
                    <a:pt x="20" y="20"/>
                  </a:cubicBezTo>
                  <a:cubicBezTo>
                    <a:pt x="20" y="9"/>
                    <a:pt x="20" y="0"/>
                    <a:pt x="13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148013" y="2198688"/>
              <a:ext cx="523875" cy="476250"/>
            </a:xfrm>
            <a:custGeom>
              <a:avLst/>
              <a:gdLst>
                <a:gd name="T0" fmla="*/ 63 w 233"/>
                <a:gd name="T1" fmla="*/ 184 h 212"/>
                <a:gd name="T2" fmla="*/ 157 w 233"/>
                <a:gd name="T3" fmla="*/ 199 h 212"/>
                <a:gd name="T4" fmla="*/ 214 w 233"/>
                <a:gd name="T5" fmla="*/ 75 h 212"/>
                <a:gd name="T6" fmla="*/ 89 w 233"/>
                <a:gd name="T7" fmla="*/ 18 h 212"/>
                <a:gd name="T8" fmla="*/ 28 w 233"/>
                <a:gd name="T9" fmla="*/ 92 h 212"/>
                <a:gd name="T10" fmla="*/ 18 w 233"/>
                <a:gd name="T11" fmla="*/ 96 h 212"/>
                <a:gd name="T12" fmla="*/ 6 w 233"/>
                <a:gd name="T13" fmla="*/ 103 h 212"/>
                <a:gd name="T14" fmla="*/ 7 w 233"/>
                <a:gd name="T15" fmla="*/ 102 h 212"/>
                <a:gd name="T16" fmla="*/ 10 w 233"/>
                <a:gd name="T17" fmla="*/ 151 h 212"/>
                <a:gd name="T18" fmla="*/ 40 w 233"/>
                <a:gd name="T19" fmla="*/ 191 h 212"/>
                <a:gd name="T20" fmla="*/ 39 w 233"/>
                <a:gd name="T21" fmla="*/ 191 h 212"/>
                <a:gd name="T22" fmla="*/ 52 w 233"/>
                <a:gd name="T23" fmla="*/ 188 h 212"/>
                <a:gd name="T24" fmla="*/ 63 w 233"/>
                <a:gd name="T25" fmla="*/ 18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" h="212">
                  <a:moveTo>
                    <a:pt x="63" y="184"/>
                  </a:moveTo>
                  <a:cubicBezTo>
                    <a:pt x="63" y="184"/>
                    <a:pt x="124" y="212"/>
                    <a:pt x="157" y="199"/>
                  </a:cubicBezTo>
                  <a:cubicBezTo>
                    <a:pt x="207" y="181"/>
                    <a:pt x="233" y="125"/>
                    <a:pt x="214" y="75"/>
                  </a:cubicBezTo>
                  <a:cubicBezTo>
                    <a:pt x="195" y="25"/>
                    <a:pt x="139" y="0"/>
                    <a:pt x="89" y="18"/>
                  </a:cubicBezTo>
                  <a:cubicBezTo>
                    <a:pt x="56" y="31"/>
                    <a:pt x="34" y="60"/>
                    <a:pt x="28" y="92"/>
                  </a:cubicBezTo>
                  <a:cubicBezTo>
                    <a:pt x="25" y="94"/>
                    <a:pt x="21" y="95"/>
                    <a:pt x="18" y="96"/>
                  </a:cubicBezTo>
                  <a:cubicBezTo>
                    <a:pt x="14" y="98"/>
                    <a:pt x="10" y="101"/>
                    <a:pt x="6" y="103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02"/>
                    <a:pt x="0" y="125"/>
                    <a:pt x="10" y="151"/>
                  </a:cubicBezTo>
                  <a:cubicBezTo>
                    <a:pt x="20" y="178"/>
                    <a:pt x="40" y="191"/>
                    <a:pt x="40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4" y="191"/>
                    <a:pt x="48" y="190"/>
                    <a:pt x="52" y="188"/>
                  </a:cubicBezTo>
                  <a:cubicBezTo>
                    <a:pt x="56" y="187"/>
                    <a:pt x="63" y="184"/>
                    <a:pt x="63" y="18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3098801" y="2330450"/>
              <a:ext cx="406400" cy="296862"/>
            </a:xfrm>
            <a:custGeom>
              <a:avLst/>
              <a:gdLst>
                <a:gd name="T0" fmla="*/ 119 w 181"/>
                <a:gd name="T1" fmla="*/ 84 h 132"/>
                <a:gd name="T2" fmla="*/ 121 w 181"/>
                <a:gd name="T3" fmla="*/ 87 h 132"/>
                <a:gd name="T4" fmla="*/ 161 w 181"/>
                <a:gd name="T5" fmla="*/ 92 h 132"/>
                <a:gd name="T6" fmla="*/ 154 w 181"/>
                <a:gd name="T7" fmla="*/ 72 h 132"/>
                <a:gd name="T8" fmla="*/ 125 w 181"/>
                <a:gd name="T9" fmla="*/ 73 h 132"/>
                <a:gd name="T10" fmla="*/ 126 w 181"/>
                <a:gd name="T11" fmla="*/ 70 h 132"/>
                <a:gd name="T12" fmla="*/ 128 w 181"/>
                <a:gd name="T13" fmla="*/ 61 h 132"/>
                <a:gd name="T14" fmla="*/ 175 w 181"/>
                <a:gd name="T15" fmla="*/ 38 h 132"/>
                <a:gd name="T16" fmla="*/ 142 w 181"/>
                <a:gd name="T17" fmla="*/ 34 h 132"/>
                <a:gd name="T18" fmla="*/ 123 w 181"/>
                <a:gd name="T19" fmla="*/ 52 h 132"/>
                <a:gd name="T20" fmla="*/ 117 w 181"/>
                <a:gd name="T21" fmla="*/ 51 h 132"/>
                <a:gd name="T22" fmla="*/ 105 w 181"/>
                <a:gd name="T23" fmla="*/ 42 h 132"/>
                <a:gd name="T24" fmla="*/ 131 w 181"/>
                <a:gd name="T25" fmla="*/ 8 h 132"/>
                <a:gd name="T26" fmla="*/ 120 w 181"/>
                <a:gd name="T27" fmla="*/ 1 h 132"/>
                <a:gd name="T28" fmla="*/ 101 w 181"/>
                <a:gd name="T29" fmla="*/ 22 h 132"/>
                <a:gd name="T30" fmla="*/ 96 w 181"/>
                <a:gd name="T31" fmla="*/ 40 h 132"/>
                <a:gd name="T32" fmla="*/ 95 w 181"/>
                <a:gd name="T33" fmla="*/ 41 h 132"/>
                <a:gd name="T34" fmla="*/ 2 w 181"/>
                <a:gd name="T35" fmla="*/ 82 h 132"/>
                <a:gd name="T36" fmla="*/ 3 w 181"/>
                <a:gd name="T37" fmla="*/ 85 h 132"/>
                <a:gd name="T38" fmla="*/ 97 w 181"/>
                <a:gd name="T39" fmla="*/ 48 h 132"/>
                <a:gd name="T40" fmla="*/ 98 w 181"/>
                <a:gd name="T41" fmla="*/ 48 h 132"/>
                <a:gd name="T42" fmla="*/ 118 w 181"/>
                <a:gd name="T43" fmla="*/ 60 h 132"/>
                <a:gd name="T44" fmla="*/ 116 w 181"/>
                <a:gd name="T45" fmla="*/ 75 h 132"/>
                <a:gd name="T46" fmla="*/ 110 w 181"/>
                <a:gd name="T47" fmla="*/ 77 h 132"/>
                <a:gd name="T48" fmla="*/ 51 w 181"/>
                <a:gd name="T49" fmla="*/ 99 h 132"/>
                <a:gd name="T50" fmla="*/ 12 w 181"/>
                <a:gd name="T51" fmla="*/ 119 h 132"/>
                <a:gd name="T52" fmla="*/ 18 w 181"/>
                <a:gd name="T53" fmla="*/ 128 h 132"/>
                <a:gd name="T54" fmla="*/ 51 w 181"/>
                <a:gd name="T55" fmla="*/ 110 h 132"/>
                <a:gd name="T56" fmla="*/ 107 w 181"/>
                <a:gd name="T57" fmla="*/ 88 h 132"/>
                <a:gd name="T58" fmla="*/ 119 w 181"/>
                <a:gd name="T59" fmla="*/ 84 h 132"/>
                <a:gd name="T60" fmla="*/ 111 w 181"/>
                <a:gd name="T61" fmla="*/ 21 h 132"/>
                <a:gd name="T62" fmla="*/ 115 w 181"/>
                <a:gd name="T63" fmla="*/ 15 h 132"/>
                <a:gd name="T64" fmla="*/ 123 w 181"/>
                <a:gd name="T65" fmla="*/ 10 h 132"/>
                <a:gd name="T66" fmla="*/ 116 w 181"/>
                <a:gd name="T67" fmla="*/ 20 h 132"/>
                <a:gd name="T68" fmla="*/ 107 w 181"/>
                <a:gd name="T69" fmla="*/ 29 h 132"/>
                <a:gd name="T70" fmla="*/ 111 w 181"/>
                <a:gd name="T71" fmla="*/ 21 h 132"/>
                <a:gd name="T72" fmla="*/ 149 w 181"/>
                <a:gd name="T73" fmla="*/ 40 h 132"/>
                <a:gd name="T74" fmla="*/ 164 w 181"/>
                <a:gd name="T75" fmla="*/ 36 h 132"/>
                <a:gd name="T76" fmla="*/ 154 w 181"/>
                <a:gd name="T77" fmla="*/ 46 h 132"/>
                <a:gd name="T78" fmla="*/ 134 w 181"/>
                <a:gd name="T79" fmla="*/ 52 h 132"/>
                <a:gd name="T80" fmla="*/ 149 w 181"/>
                <a:gd name="T81" fmla="*/ 40 h 132"/>
                <a:gd name="T82" fmla="*/ 152 w 181"/>
                <a:gd name="T83" fmla="*/ 81 h 132"/>
                <a:gd name="T84" fmla="*/ 145 w 181"/>
                <a:gd name="T85" fmla="*/ 88 h 132"/>
                <a:gd name="T86" fmla="*/ 129 w 181"/>
                <a:gd name="T87" fmla="*/ 82 h 132"/>
                <a:gd name="T88" fmla="*/ 152 w 181"/>
                <a:gd name="T89" fmla="*/ 8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1" h="132">
                  <a:moveTo>
                    <a:pt x="119" y="84"/>
                  </a:moveTo>
                  <a:cubicBezTo>
                    <a:pt x="120" y="85"/>
                    <a:pt x="120" y="86"/>
                    <a:pt x="121" y="87"/>
                  </a:cubicBezTo>
                  <a:cubicBezTo>
                    <a:pt x="129" y="97"/>
                    <a:pt x="150" y="101"/>
                    <a:pt x="161" y="92"/>
                  </a:cubicBezTo>
                  <a:cubicBezTo>
                    <a:pt x="169" y="85"/>
                    <a:pt x="163" y="75"/>
                    <a:pt x="154" y="72"/>
                  </a:cubicBezTo>
                  <a:cubicBezTo>
                    <a:pt x="146" y="69"/>
                    <a:pt x="135" y="70"/>
                    <a:pt x="125" y="73"/>
                  </a:cubicBezTo>
                  <a:cubicBezTo>
                    <a:pt x="125" y="72"/>
                    <a:pt x="125" y="71"/>
                    <a:pt x="126" y="70"/>
                  </a:cubicBezTo>
                  <a:cubicBezTo>
                    <a:pt x="126" y="66"/>
                    <a:pt x="127" y="63"/>
                    <a:pt x="128" y="61"/>
                  </a:cubicBezTo>
                  <a:cubicBezTo>
                    <a:pt x="145" y="60"/>
                    <a:pt x="170" y="53"/>
                    <a:pt x="175" y="38"/>
                  </a:cubicBezTo>
                  <a:cubicBezTo>
                    <a:pt x="181" y="20"/>
                    <a:pt x="147" y="31"/>
                    <a:pt x="142" y="34"/>
                  </a:cubicBezTo>
                  <a:cubicBezTo>
                    <a:pt x="135" y="37"/>
                    <a:pt x="128" y="44"/>
                    <a:pt x="123" y="52"/>
                  </a:cubicBezTo>
                  <a:cubicBezTo>
                    <a:pt x="121" y="52"/>
                    <a:pt x="119" y="52"/>
                    <a:pt x="117" y="51"/>
                  </a:cubicBezTo>
                  <a:cubicBezTo>
                    <a:pt x="109" y="50"/>
                    <a:pt x="106" y="47"/>
                    <a:pt x="105" y="42"/>
                  </a:cubicBezTo>
                  <a:cubicBezTo>
                    <a:pt x="117" y="33"/>
                    <a:pt x="132" y="20"/>
                    <a:pt x="131" y="8"/>
                  </a:cubicBezTo>
                  <a:cubicBezTo>
                    <a:pt x="131" y="3"/>
                    <a:pt x="124" y="0"/>
                    <a:pt x="120" y="1"/>
                  </a:cubicBezTo>
                  <a:cubicBezTo>
                    <a:pt x="110" y="4"/>
                    <a:pt x="105" y="14"/>
                    <a:pt x="101" y="22"/>
                  </a:cubicBezTo>
                  <a:cubicBezTo>
                    <a:pt x="98" y="28"/>
                    <a:pt x="96" y="34"/>
                    <a:pt x="96" y="40"/>
                  </a:cubicBezTo>
                  <a:cubicBezTo>
                    <a:pt x="96" y="40"/>
                    <a:pt x="95" y="40"/>
                    <a:pt x="95" y="41"/>
                  </a:cubicBezTo>
                  <a:cubicBezTo>
                    <a:pt x="69" y="63"/>
                    <a:pt x="36" y="76"/>
                    <a:pt x="2" y="82"/>
                  </a:cubicBezTo>
                  <a:cubicBezTo>
                    <a:pt x="0" y="82"/>
                    <a:pt x="1" y="86"/>
                    <a:pt x="3" y="85"/>
                  </a:cubicBezTo>
                  <a:cubicBezTo>
                    <a:pt x="36" y="81"/>
                    <a:pt x="71" y="70"/>
                    <a:pt x="97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55"/>
                    <a:pt x="107" y="59"/>
                    <a:pt x="118" y="60"/>
                  </a:cubicBezTo>
                  <a:cubicBezTo>
                    <a:pt x="117" y="65"/>
                    <a:pt x="116" y="70"/>
                    <a:pt x="116" y="75"/>
                  </a:cubicBezTo>
                  <a:cubicBezTo>
                    <a:pt x="114" y="76"/>
                    <a:pt x="112" y="77"/>
                    <a:pt x="110" y="77"/>
                  </a:cubicBezTo>
                  <a:cubicBezTo>
                    <a:pt x="89" y="83"/>
                    <a:pt x="70" y="91"/>
                    <a:pt x="51" y="99"/>
                  </a:cubicBezTo>
                  <a:cubicBezTo>
                    <a:pt x="38" y="105"/>
                    <a:pt x="24" y="110"/>
                    <a:pt x="12" y="119"/>
                  </a:cubicBezTo>
                  <a:cubicBezTo>
                    <a:pt x="7" y="123"/>
                    <a:pt x="12" y="132"/>
                    <a:pt x="18" y="128"/>
                  </a:cubicBezTo>
                  <a:cubicBezTo>
                    <a:pt x="28" y="120"/>
                    <a:pt x="40" y="115"/>
                    <a:pt x="51" y="110"/>
                  </a:cubicBezTo>
                  <a:cubicBezTo>
                    <a:pt x="69" y="102"/>
                    <a:pt x="88" y="94"/>
                    <a:pt x="107" y="88"/>
                  </a:cubicBezTo>
                  <a:cubicBezTo>
                    <a:pt x="111" y="87"/>
                    <a:pt x="115" y="86"/>
                    <a:pt x="119" y="84"/>
                  </a:cubicBezTo>
                  <a:moveTo>
                    <a:pt x="111" y="21"/>
                  </a:moveTo>
                  <a:cubicBezTo>
                    <a:pt x="112" y="19"/>
                    <a:pt x="114" y="17"/>
                    <a:pt x="115" y="15"/>
                  </a:cubicBezTo>
                  <a:cubicBezTo>
                    <a:pt x="116" y="14"/>
                    <a:pt x="123" y="9"/>
                    <a:pt x="123" y="10"/>
                  </a:cubicBezTo>
                  <a:cubicBezTo>
                    <a:pt x="122" y="13"/>
                    <a:pt x="118" y="17"/>
                    <a:pt x="116" y="20"/>
                  </a:cubicBezTo>
                  <a:cubicBezTo>
                    <a:pt x="113" y="23"/>
                    <a:pt x="110" y="26"/>
                    <a:pt x="107" y="29"/>
                  </a:cubicBezTo>
                  <a:cubicBezTo>
                    <a:pt x="108" y="27"/>
                    <a:pt x="110" y="24"/>
                    <a:pt x="111" y="21"/>
                  </a:cubicBezTo>
                  <a:moveTo>
                    <a:pt x="149" y="40"/>
                  </a:moveTo>
                  <a:cubicBezTo>
                    <a:pt x="153" y="37"/>
                    <a:pt x="159" y="36"/>
                    <a:pt x="164" y="36"/>
                  </a:cubicBezTo>
                  <a:cubicBezTo>
                    <a:pt x="171" y="35"/>
                    <a:pt x="156" y="44"/>
                    <a:pt x="154" y="46"/>
                  </a:cubicBezTo>
                  <a:cubicBezTo>
                    <a:pt x="148" y="49"/>
                    <a:pt x="141" y="51"/>
                    <a:pt x="134" y="52"/>
                  </a:cubicBezTo>
                  <a:cubicBezTo>
                    <a:pt x="138" y="47"/>
                    <a:pt x="143" y="43"/>
                    <a:pt x="149" y="40"/>
                  </a:cubicBezTo>
                  <a:moveTo>
                    <a:pt x="152" y="81"/>
                  </a:moveTo>
                  <a:cubicBezTo>
                    <a:pt x="162" y="83"/>
                    <a:pt x="149" y="88"/>
                    <a:pt x="145" y="88"/>
                  </a:cubicBezTo>
                  <a:cubicBezTo>
                    <a:pt x="139" y="88"/>
                    <a:pt x="133" y="86"/>
                    <a:pt x="129" y="82"/>
                  </a:cubicBezTo>
                  <a:cubicBezTo>
                    <a:pt x="137" y="80"/>
                    <a:pt x="145" y="79"/>
                    <a:pt x="152" y="8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05138" y="2422525"/>
              <a:ext cx="239713" cy="247650"/>
              <a:chOff x="3005138" y="2422525"/>
              <a:chExt cx="239713" cy="247650"/>
            </a:xfrm>
            <a:solidFill>
              <a:schemeClr val="tx2"/>
            </a:solidFill>
          </p:grpSpPr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3005138" y="2427288"/>
                <a:ext cx="233363" cy="242887"/>
              </a:xfrm>
              <a:custGeom>
                <a:avLst/>
                <a:gdLst>
                  <a:gd name="T0" fmla="*/ 74 w 104"/>
                  <a:gd name="T1" fmla="*/ 49 h 108"/>
                  <a:gd name="T2" fmla="*/ 71 w 104"/>
                  <a:gd name="T3" fmla="*/ 0 h 108"/>
                  <a:gd name="T4" fmla="*/ 70 w 104"/>
                  <a:gd name="T5" fmla="*/ 1 h 108"/>
                  <a:gd name="T6" fmla="*/ 18 w 104"/>
                  <a:gd name="T7" fmla="*/ 51 h 108"/>
                  <a:gd name="T8" fmla="*/ 7 w 104"/>
                  <a:gd name="T9" fmla="*/ 74 h 108"/>
                  <a:gd name="T10" fmla="*/ 31 w 104"/>
                  <a:gd name="T11" fmla="*/ 85 h 108"/>
                  <a:gd name="T12" fmla="*/ 103 w 104"/>
                  <a:gd name="T13" fmla="*/ 89 h 108"/>
                  <a:gd name="T14" fmla="*/ 104 w 104"/>
                  <a:gd name="T15" fmla="*/ 89 h 108"/>
                  <a:gd name="T16" fmla="*/ 74 w 104"/>
                  <a:gd name="T17" fmla="*/ 4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08">
                    <a:moveTo>
                      <a:pt x="74" y="49"/>
                    </a:moveTo>
                    <a:cubicBezTo>
                      <a:pt x="64" y="23"/>
                      <a:pt x="71" y="0"/>
                      <a:pt x="71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17" y="20"/>
                      <a:pt x="18" y="51"/>
                      <a:pt x="18" y="51"/>
                    </a:cubicBezTo>
                    <a:cubicBezTo>
                      <a:pt x="0" y="58"/>
                      <a:pt x="7" y="74"/>
                      <a:pt x="7" y="74"/>
                    </a:cubicBezTo>
                    <a:cubicBezTo>
                      <a:pt x="7" y="74"/>
                      <a:pt x="13" y="92"/>
                      <a:pt x="31" y="85"/>
                    </a:cubicBezTo>
                    <a:cubicBezTo>
                      <a:pt x="31" y="85"/>
                      <a:pt x="50" y="108"/>
                      <a:pt x="103" y="89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104" y="89"/>
                      <a:pt x="84" y="76"/>
                      <a:pt x="7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3016251" y="2422525"/>
                <a:ext cx="228600" cy="225425"/>
              </a:xfrm>
              <a:custGeom>
                <a:avLst/>
                <a:gdLst>
                  <a:gd name="T0" fmla="*/ 70 w 102"/>
                  <a:gd name="T1" fmla="*/ 51 h 100"/>
                  <a:gd name="T2" fmla="*/ 66 w 102"/>
                  <a:gd name="T3" fmla="*/ 7 h 100"/>
                  <a:gd name="T4" fmla="*/ 67 w 102"/>
                  <a:gd name="T5" fmla="*/ 3 h 100"/>
                  <a:gd name="T6" fmla="*/ 67 w 102"/>
                  <a:gd name="T7" fmla="*/ 0 h 100"/>
                  <a:gd name="T8" fmla="*/ 65 w 102"/>
                  <a:gd name="T9" fmla="*/ 3 h 100"/>
                  <a:gd name="T10" fmla="*/ 19 w 102"/>
                  <a:gd name="T11" fmla="*/ 34 h 100"/>
                  <a:gd name="T12" fmla="*/ 12 w 102"/>
                  <a:gd name="T13" fmla="*/ 53 h 100"/>
                  <a:gd name="T14" fmla="*/ 13 w 102"/>
                  <a:gd name="T15" fmla="*/ 52 h 100"/>
                  <a:gd name="T16" fmla="*/ 0 w 102"/>
                  <a:gd name="T17" fmla="*/ 69 h 100"/>
                  <a:gd name="T18" fmla="*/ 2 w 102"/>
                  <a:gd name="T19" fmla="*/ 76 h 100"/>
                  <a:gd name="T20" fmla="*/ 5 w 102"/>
                  <a:gd name="T21" fmla="*/ 83 h 100"/>
                  <a:gd name="T22" fmla="*/ 26 w 102"/>
                  <a:gd name="T23" fmla="*/ 88 h 100"/>
                  <a:gd name="T24" fmla="*/ 25 w 102"/>
                  <a:gd name="T25" fmla="*/ 88 h 100"/>
                  <a:gd name="T26" fmla="*/ 99 w 102"/>
                  <a:gd name="T27" fmla="*/ 92 h 100"/>
                  <a:gd name="T28" fmla="*/ 98 w 102"/>
                  <a:gd name="T29" fmla="*/ 92 h 100"/>
                  <a:gd name="T30" fmla="*/ 102 w 102"/>
                  <a:gd name="T31" fmla="*/ 91 h 100"/>
                  <a:gd name="T32" fmla="*/ 99 w 102"/>
                  <a:gd name="T33" fmla="*/ 90 h 100"/>
                  <a:gd name="T34" fmla="*/ 69 w 102"/>
                  <a:gd name="T35" fmla="*/ 51 h 100"/>
                  <a:gd name="T36" fmla="*/ 98 w 102"/>
                  <a:gd name="T37" fmla="*/ 92 h 100"/>
                  <a:gd name="T38" fmla="*/ 98 w 102"/>
                  <a:gd name="T39" fmla="*/ 90 h 100"/>
                  <a:gd name="T40" fmla="*/ 98 w 102"/>
                  <a:gd name="T41" fmla="*/ 90 h 100"/>
                  <a:gd name="T42" fmla="*/ 60 w 102"/>
                  <a:gd name="T43" fmla="*/ 97 h 100"/>
                  <a:gd name="T44" fmla="*/ 28 w 102"/>
                  <a:gd name="T45" fmla="*/ 88 h 100"/>
                  <a:gd name="T46" fmla="*/ 27 w 102"/>
                  <a:gd name="T47" fmla="*/ 86 h 100"/>
                  <a:gd name="T48" fmla="*/ 26 w 102"/>
                  <a:gd name="T49" fmla="*/ 85 h 100"/>
                  <a:gd name="T50" fmla="*/ 18 w 102"/>
                  <a:gd name="T51" fmla="*/ 87 h 100"/>
                  <a:gd name="T52" fmla="*/ 4 w 102"/>
                  <a:gd name="T53" fmla="*/ 78 h 100"/>
                  <a:gd name="T54" fmla="*/ 4 w 102"/>
                  <a:gd name="T55" fmla="*/ 76 h 100"/>
                  <a:gd name="T56" fmla="*/ 4 w 102"/>
                  <a:gd name="T57" fmla="*/ 76 h 100"/>
                  <a:gd name="T58" fmla="*/ 4 w 102"/>
                  <a:gd name="T59" fmla="*/ 76 h 100"/>
                  <a:gd name="T60" fmla="*/ 4 w 102"/>
                  <a:gd name="T61" fmla="*/ 61 h 100"/>
                  <a:gd name="T62" fmla="*/ 14 w 102"/>
                  <a:gd name="T63" fmla="*/ 54 h 100"/>
                  <a:gd name="T64" fmla="*/ 14 w 102"/>
                  <a:gd name="T65" fmla="*/ 53 h 100"/>
                  <a:gd name="T66" fmla="*/ 66 w 102"/>
                  <a:gd name="T67" fmla="*/ 4 h 100"/>
                  <a:gd name="T68" fmla="*/ 66 w 102"/>
                  <a:gd name="T69" fmla="*/ 4 h 100"/>
                  <a:gd name="T70" fmla="*/ 64 w 102"/>
                  <a:gd name="T71" fmla="*/ 2 h 100"/>
                  <a:gd name="T72" fmla="*/ 68 w 102"/>
                  <a:gd name="T73" fmla="*/ 5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100">
                    <a:moveTo>
                      <a:pt x="69" y="51"/>
                    </a:moveTo>
                    <a:cubicBezTo>
                      <a:pt x="70" y="51"/>
                      <a:pt x="70" y="51"/>
                      <a:pt x="70" y="51"/>
                    </a:cubicBezTo>
                    <a:cubicBezTo>
                      <a:pt x="66" y="39"/>
                      <a:pt x="65" y="28"/>
                      <a:pt x="65" y="20"/>
                    </a:cubicBezTo>
                    <a:cubicBezTo>
                      <a:pt x="65" y="15"/>
                      <a:pt x="65" y="10"/>
                      <a:pt x="66" y="7"/>
                    </a:cubicBezTo>
                    <a:cubicBezTo>
                      <a:pt x="66" y="6"/>
                      <a:pt x="66" y="5"/>
                      <a:pt x="66" y="4"/>
                    </a:cubicBezTo>
                    <a:cubicBezTo>
                      <a:pt x="67" y="4"/>
                      <a:pt x="6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39" y="11"/>
                      <a:pt x="26" y="24"/>
                      <a:pt x="19" y="34"/>
                    </a:cubicBezTo>
                    <a:cubicBezTo>
                      <a:pt x="12" y="44"/>
                      <a:pt x="12" y="52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7" y="54"/>
                      <a:pt x="4" y="57"/>
                      <a:pt x="2" y="60"/>
                    </a:cubicBezTo>
                    <a:cubicBezTo>
                      <a:pt x="0" y="63"/>
                      <a:pt x="0" y="66"/>
                      <a:pt x="0" y="69"/>
                    </a:cubicBezTo>
                    <a:cubicBezTo>
                      <a:pt x="0" y="73"/>
                      <a:pt x="1" y="77"/>
                      <a:pt x="1" y="7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2" y="80"/>
                      <a:pt x="5" y="83"/>
                    </a:cubicBezTo>
                    <a:cubicBezTo>
                      <a:pt x="7" y="86"/>
                      <a:pt x="12" y="90"/>
                      <a:pt x="18" y="90"/>
                    </a:cubicBezTo>
                    <a:cubicBezTo>
                      <a:pt x="20" y="90"/>
                      <a:pt x="23" y="89"/>
                      <a:pt x="26" y="88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35" y="100"/>
                      <a:pt x="60" y="100"/>
                    </a:cubicBezTo>
                    <a:cubicBezTo>
                      <a:pt x="70" y="100"/>
                      <a:pt x="83" y="98"/>
                      <a:pt x="99" y="92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7" y="88"/>
                      <a:pt x="80" y="76"/>
                      <a:pt x="70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78" y="79"/>
                      <a:pt x="98" y="92"/>
                      <a:pt x="98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82" y="95"/>
                      <a:pt x="70" y="97"/>
                      <a:pt x="60" y="97"/>
                    </a:cubicBezTo>
                    <a:cubicBezTo>
                      <a:pt x="48" y="97"/>
                      <a:pt x="40" y="95"/>
                      <a:pt x="34" y="92"/>
                    </a:cubicBezTo>
                    <a:cubicBezTo>
                      <a:pt x="32" y="90"/>
                      <a:pt x="30" y="89"/>
                      <a:pt x="28" y="88"/>
                    </a:cubicBezTo>
                    <a:cubicBezTo>
                      <a:pt x="28" y="87"/>
                      <a:pt x="27" y="87"/>
                      <a:pt x="27" y="87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3" y="87"/>
                      <a:pt x="20" y="87"/>
                      <a:pt x="18" y="87"/>
                    </a:cubicBezTo>
                    <a:cubicBezTo>
                      <a:pt x="13" y="87"/>
                      <a:pt x="9" y="85"/>
                      <a:pt x="7" y="82"/>
                    </a:cubicBezTo>
                    <a:cubicBezTo>
                      <a:pt x="6" y="80"/>
                      <a:pt x="5" y="79"/>
                      <a:pt x="4" y="78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3" y="75"/>
                      <a:pt x="2" y="72"/>
                      <a:pt x="2" y="69"/>
                    </a:cubicBezTo>
                    <a:cubicBezTo>
                      <a:pt x="2" y="66"/>
                      <a:pt x="3" y="64"/>
                      <a:pt x="4" y="61"/>
                    </a:cubicBezTo>
                    <a:cubicBezTo>
                      <a:pt x="6" y="59"/>
                      <a:pt x="9" y="56"/>
                      <a:pt x="13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45"/>
                      <a:pt x="21" y="35"/>
                    </a:cubicBezTo>
                    <a:cubicBezTo>
                      <a:pt x="27" y="25"/>
                      <a:pt x="40" y="13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2" y="9"/>
                      <a:pt x="62" y="20"/>
                    </a:cubicBezTo>
                    <a:cubicBezTo>
                      <a:pt x="62" y="29"/>
                      <a:pt x="64" y="40"/>
                      <a:pt x="68" y="52"/>
                    </a:cubicBezTo>
                    <a:lnTo>
                      <a:pt x="69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3292476" y="2254250"/>
              <a:ext cx="249238" cy="120650"/>
            </a:xfrm>
            <a:custGeom>
              <a:avLst/>
              <a:gdLst>
                <a:gd name="T0" fmla="*/ 37 w 111"/>
                <a:gd name="T1" fmla="*/ 43 h 54"/>
                <a:gd name="T2" fmla="*/ 29 w 111"/>
                <a:gd name="T3" fmla="*/ 49 h 54"/>
                <a:gd name="T4" fmla="*/ 26 w 111"/>
                <a:gd name="T5" fmla="*/ 53 h 54"/>
                <a:gd name="T6" fmla="*/ 30 w 111"/>
                <a:gd name="T7" fmla="*/ 53 h 54"/>
                <a:gd name="T8" fmla="*/ 37 w 111"/>
                <a:gd name="T9" fmla="*/ 44 h 54"/>
                <a:gd name="T10" fmla="*/ 37 w 111"/>
                <a:gd name="T11" fmla="*/ 43 h 54"/>
                <a:gd name="T12" fmla="*/ 27 w 111"/>
                <a:gd name="T13" fmla="*/ 34 h 54"/>
                <a:gd name="T14" fmla="*/ 18 w 111"/>
                <a:gd name="T15" fmla="*/ 27 h 54"/>
                <a:gd name="T16" fmla="*/ 41 w 111"/>
                <a:gd name="T17" fmla="*/ 7 h 54"/>
                <a:gd name="T18" fmla="*/ 46 w 111"/>
                <a:gd name="T19" fmla="*/ 7 h 54"/>
                <a:gd name="T20" fmla="*/ 69 w 111"/>
                <a:gd name="T21" fmla="*/ 21 h 54"/>
                <a:gd name="T22" fmla="*/ 45 w 111"/>
                <a:gd name="T23" fmla="*/ 32 h 54"/>
                <a:gd name="T24" fmla="*/ 27 w 111"/>
                <a:gd name="T25" fmla="*/ 34 h 54"/>
                <a:gd name="T26" fmla="*/ 58 w 111"/>
                <a:gd name="T27" fmla="*/ 0 h 54"/>
                <a:gd name="T28" fmla="*/ 54 w 111"/>
                <a:gd name="T29" fmla="*/ 0 h 54"/>
                <a:gd name="T30" fmla="*/ 1 w 111"/>
                <a:gd name="T31" fmla="*/ 38 h 54"/>
                <a:gd name="T32" fmla="*/ 16 w 111"/>
                <a:gd name="T33" fmla="*/ 53 h 54"/>
                <a:gd name="T34" fmla="*/ 34 w 111"/>
                <a:gd name="T35" fmla="*/ 35 h 54"/>
                <a:gd name="T36" fmla="*/ 36 w 111"/>
                <a:gd name="T37" fmla="*/ 35 h 54"/>
                <a:gd name="T38" fmla="*/ 45 w 111"/>
                <a:gd name="T39" fmla="*/ 42 h 54"/>
                <a:gd name="T40" fmla="*/ 42 w 111"/>
                <a:gd name="T41" fmla="*/ 53 h 54"/>
                <a:gd name="T42" fmla="*/ 56 w 111"/>
                <a:gd name="T43" fmla="*/ 52 h 54"/>
                <a:gd name="T44" fmla="*/ 111 w 111"/>
                <a:gd name="T45" fmla="*/ 34 h 54"/>
                <a:gd name="T46" fmla="*/ 58 w 111"/>
                <a:gd name="T4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54">
                  <a:moveTo>
                    <a:pt x="37" y="43"/>
                  </a:moveTo>
                  <a:cubicBezTo>
                    <a:pt x="36" y="43"/>
                    <a:pt x="30" y="48"/>
                    <a:pt x="29" y="49"/>
                  </a:cubicBezTo>
                  <a:cubicBezTo>
                    <a:pt x="28" y="50"/>
                    <a:pt x="27" y="52"/>
                    <a:pt x="26" y="53"/>
                  </a:cubicBezTo>
                  <a:cubicBezTo>
                    <a:pt x="27" y="53"/>
                    <a:pt x="29" y="53"/>
                    <a:pt x="30" y="53"/>
                  </a:cubicBezTo>
                  <a:cubicBezTo>
                    <a:pt x="33" y="51"/>
                    <a:pt x="36" y="47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moveTo>
                    <a:pt x="27" y="34"/>
                  </a:moveTo>
                  <a:cubicBezTo>
                    <a:pt x="22" y="34"/>
                    <a:pt x="19" y="32"/>
                    <a:pt x="18" y="27"/>
                  </a:cubicBezTo>
                  <a:cubicBezTo>
                    <a:pt x="17" y="18"/>
                    <a:pt x="27" y="9"/>
                    <a:pt x="41" y="7"/>
                  </a:cubicBezTo>
                  <a:cubicBezTo>
                    <a:pt x="43" y="7"/>
                    <a:pt x="45" y="7"/>
                    <a:pt x="46" y="7"/>
                  </a:cubicBezTo>
                  <a:cubicBezTo>
                    <a:pt x="58" y="7"/>
                    <a:pt x="68" y="13"/>
                    <a:pt x="69" y="21"/>
                  </a:cubicBezTo>
                  <a:cubicBezTo>
                    <a:pt x="70" y="30"/>
                    <a:pt x="59" y="30"/>
                    <a:pt x="45" y="32"/>
                  </a:cubicBezTo>
                  <a:cubicBezTo>
                    <a:pt x="38" y="33"/>
                    <a:pt x="32" y="34"/>
                    <a:pt x="27" y="34"/>
                  </a:cubicBezTo>
                  <a:moveTo>
                    <a:pt x="58" y="0"/>
                  </a:moveTo>
                  <a:cubicBezTo>
                    <a:pt x="57" y="0"/>
                    <a:pt x="55" y="0"/>
                    <a:pt x="54" y="0"/>
                  </a:cubicBezTo>
                  <a:cubicBezTo>
                    <a:pt x="24" y="1"/>
                    <a:pt x="0" y="18"/>
                    <a:pt x="1" y="38"/>
                  </a:cubicBezTo>
                  <a:cubicBezTo>
                    <a:pt x="1" y="48"/>
                    <a:pt x="7" y="52"/>
                    <a:pt x="16" y="53"/>
                  </a:cubicBezTo>
                  <a:cubicBezTo>
                    <a:pt x="20" y="45"/>
                    <a:pt x="26" y="38"/>
                    <a:pt x="34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41" y="35"/>
                    <a:pt x="45" y="38"/>
                    <a:pt x="45" y="42"/>
                  </a:cubicBezTo>
                  <a:cubicBezTo>
                    <a:pt x="45" y="45"/>
                    <a:pt x="44" y="49"/>
                    <a:pt x="42" y="53"/>
                  </a:cubicBezTo>
                  <a:cubicBezTo>
                    <a:pt x="47" y="52"/>
                    <a:pt x="52" y="52"/>
                    <a:pt x="56" y="52"/>
                  </a:cubicBezTo>
                  <a:cubicBezTo>
                    <a:pt x="87" y="51"/>
                    <a:pt x="111" y="54"/>
                    <a:pt x="111" y="34"/>
                  </a:cubicBezTo>
                  <a:cubicBezTo>
                    <a:pt x="110" y="15"/>
                    <a:pt x="86" y="0"/>
                    <a:pt x="58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328988" y="2333625"/>
              <a:ext cx="65088" cy="39687"/>
            </a:xfrm>
            <a:custGeom>
              <a:avLst/>
              <a:gdLst>
                <a:gd name="T0" fmla="*/ 20 w 29"/>
                <a:gd name="T1" fmla="*/ 0 h 18"/>
                <a:gd name="T2" fmla="*/ 18 w 29"/>
                <a:gd name="T3" fmla="*/ 0 h 18"/>
                <a:gd name="T4" fmla="*/ 0 w 29"/>
                <a:gd name="T5" fmla="*/ 18 h 18"/>
                <a:gd name="T6" fmla="*/ 9 w 29"/>
                <a:gd name="T7" fmla="*/ 18 h 18"/>
                <a:gd name="T8" fmla="*/ 10 w 29"/>
                <a:gd name="T9" fmla="*/ 18 h 18"/>
                <a:gd name="T10" fmla="*/ 13 w 29"/>
                <a:gd name="T11" fmla="*/ 14 h 18"/>
                <a:gd name="T12" fmla="*/ 21 w 29"/>
                <a:gd name="T13" fmla="*/ 8 h 18"/>
                <a:gd name="T14" fmla="*/ 21 w 29"/>
                <a:gd name="T15" fmla="*/ 9 h 18"/>
                <a:gd name="T16" fmla="*/ 14 w 29"/>
                <a:gd name="T17" fmla="*/ 18 h 18"/>
                <a:gd name="T18" fmla="*/ 26 w 29"/>
                <a:gd name="T19" fmla="*/ 18 h 18"/>
                <a:gd name="T20" fmla="*/ 29 w 29"/>
                <a:gd name="T21" fmla="*/ 7 h 18"/>
                <a:gd name="T22" fmla="*/ 20 w 29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8">
                  <a:moveTo>
                    <a:pt x="20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10" y="3"/>
                    <a:pt x="4" y="10"/>
                    <a:pt x="0" y="18"/>
                  </a:cubicBezTo>
                  <a:cubicBezTo>
                    <a:pt x="3" y="18"/>
                    <a:pt x="6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4" y="13"/>
                    <a:pt x="20" y="8"/>
                    <a:pt x="21" y="8"/>
                  </a:cubicBezTo>
                  <a:cubicBezTo>
                    <a:pt x="21" y="8"/>
                    <a:pt x="21" y="8"/>
                    <a:pt x="21" y="9"/>
                  </a:cubicBezTo>
                  <a:cubicBezTo>
                    <a:pt x="20" y="12"/>
                    <a:pt x="17" y="16"/>
                    <a:pt x="14" y="18"/>
                  </a:cubicBezTo>
                  <a:cubicBezTo>
                    <a:pt x="18" y="18"/>
                    <a:pt x="22" y="18"/>
                    <a:pt x="26" y="18"/>
                  </a:cubicBezTo>
                  <a:cubicBezTo>
                    <a:pt x="28" y="14"/>
                    <a:pt x="29" y="10"/>
                    <a:pt x="29" y="7"/>
                  </a:cubicBezTo>
                  <a:cubicBezTo>
                    <a:pt x="29" y="3"/>
                    <a:pt x="25" y="0"/>
                    <a:pt x="2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352801" y="2578100"/>
              <a:ext cx="98425" cy="49212"/>
            </a:xfrm>
            <a:custGeom>
              <a:avLst/>
              <a:gdLst>
                <a:gd name="T0" fmla="*/ 13 w 44"/>
                <a:gd name="T1" fmla="*/ 0 h 22"/>
                <a:gd name="T2" fmla="*/ 0 w 44"/>
                <a:gd name="T3" fmla="*/ 7 h 22"/>
                <a:gd name="T4" fmla="*/ 22 w 44"/>
                <a:gd name="T5" fmla="*/ 22 h 22"/>
                <a:gd name="T6" fmla="*/ 22 w 44"/>
                <a:gd name="T7" fmla="*/ 22 h 22"/>
                <a:gd name="T8" fmla="*/ 44 w 44"/>
                <a:gd name="T9" fmla="*/ 7 h 22"/>
                <a:gd name="T10" fmla="*/ 30 w 44"/>
                <a:gd name="T11" fmla="*/ 0 h 22"/>
                <a:gd name="T12" fmla="*/ 26 w 44"/>
                <a:gd name="T13" fmla="*/ 0 h 22"/>
                <a:gd name="T14" fmla="*/ 23 w 44"/>
                <a:gd name="T15" fmla="*/ 0 h 22"/>
                <a:gd name="T16" fmla="*/ 22 w 44"/>
                <a:gd name="T17" fmla="*/ 0 h 22"/>
                <a:gd name="T18" fmla="*/ 13 w 44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2">
                  <a:moveTo>
                    <a:pt x="13" y="0"/>
                  </a:moveTo>
                  <a:cubicBezTo>
                    <a:pt x="5" y="0"/>
                    <a:pt x="0" y="1"/>
                    <a:pt x="0" y="7"/>
                  </a:cubicBezTo>
                  <a:cubicBezTo>
                    <a:pt x="0" y="15"/>
                    <a:pt x="10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34" y="22"/>
                    <a:pt x="44" y="15"/>
                    <a:pt x="44" y="7"/>
                  </a:cubicBezTo>
                  <a:cubicBezTo>
                    <a:pt x="44" y="1"/>
                    <a:pt x="38" y="0"/>
                    <a:pt x="30" y="0"/>
                  </a:cubicBezTo>
                  <a:cubicBezTo>
                    <a:pt x="29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330576" y="2270125"/>
              <a:ext cx="119063" cy="60325"/>
            </a:xfrm>
            <a:custGeom>
              <a:avLst/>
              <a:gdLst>
                <a:gd name="T0" fmla="*/ 29 w 53"/>
                <a:gd name="T1" fmla="*/ 0 h 27"/>
                <a:gd name="T2" fmla="*/ 24 w 53"/>
                <a:gd name="T3" fmla="*/ 0 h 27"/>
                <a:gd name="T4" fmla="*/ 1 w 53"/>
                <a:gd name="T5" fmla="*/ 20 h 27"/>
                <a:gd name="T6" fmla="*/ 10 w 53"/>
                <a:gd name="T7" fmla="*/ 27 h 27"/>
                <a:gd name="T8" fmla="*/ 28 w 53"/>
                <a:gd name="T9" fmla="*/ 25 h 27"/>
                <a:gd name="T10" fmla="*/ 52 w 53"/>
                <a:gd name="T11" fmla="*/ 14 h 27"/>
                <a:gd name="T12" fmla="*/ 29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29" y="0"/>
                  </a:moveTo>
                  <a:cubicBezTo>
                    <a:pt x="28" y="0"/>
                    <a:pt x="26" y="0"/>
                    <a:pt x="24" y="0"/>
                  </a:cubicBezTo>
                  <a:cubicBezTo>
                    <a:pt x="10" y="2"/>
                    <a:pt x="0" y="11"/>
                    <a:pt x="1" y="20"/>
                  </a:cubicBezTo>
                  <a:cubicBezTo>
                    <a:pt x="2" y="25"/>
                    <a:pt x="5" y="27"/>
                    <a:pt x="10" y="27"/>
                  </a:cubicBezTo>
                  <a:cubicBezTo>
                    <a:pt x="15" y="27"/>
                    <a:pt x="21" y="26"/>
                    <a:pt x="28" y="25"/>
                  </a:cubicBezTo>
                  <a:cubicBezTo>
                    <a:pt x="42" y="23"/>
                    <a:pt x="53" y="23"/>
                    <a:pt x="52" y="14"/>
                  </a:cubicBezTo>
                  <a:cubicBezTo>
                    <a:pt x="51" y="6"/>
                    <a:pt x="41" y="0"/>
                    <a:pt x="29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908301" y="3468688"/>
              <a:ext cx="1366838" cy="1017587"/>
            </a:xfrm>
            <a:custGeom>
              <a:avLst/>
              <a:gdLst>
                <a:gd name="T0" fmla="*/ 532 w 609"/>
                <a:gd name="T1" fmla="*/ 0 h 453"/>
                <a:gd name="T2" fmla="*/ 67 w 609"/>
                <a:gd name="T3" fmla="*/ 314 h 453"/>
                <a:gd name="T4" fmla="*/ 11 w 609"/>
                <a:gd name="T5" fmla="*/ 431 h 453"/>
                <a:gd name="T6" fmla="*/ 132 w 609"/>
                <a:gd name="T7" fmla="*/ 425 h 453"/>
                <a:gd name="T8" fmla="*/ 138 w 609"/>
                <a:gd name="T9" fmla="*/ 389 h 453"/>
                <a:gd name="T10" fmla="*/ 165 w 609"/>
                <a:gd name="T11" fmla="*/ 403 h 453"/>
                <a:gd name="T12" fmla="*/ 171 w 609"/>
                <a:gd name="T13" fmla="*/ 376 h 453"/>
                <a:gd name="T14" fmla="*/ 194 w 609"/>
                <a:gd name="T15" fmla="*/ 384 h 453"/>
                <a:gd name="T16" fmla="*/ 210 w 609"/>
                <a:gd name="T17" fmla="*/ 344 h 453"/>
                <a:gd name="T18" fmla="*/ 250 w 609"/>
                <a:gd name="T19" fmla="*/ 344 h 453"/>
                <a:gd name="T20" fmla="*/ 265 w 609"/>
                <a:gd name="T21" fmla="*/ 336 h 453"/>
                <a:gd name="T22" fmla="*/ 280 w 609"/>
                <a:gd name="T23" fmla="*/ 294 h 453"/>
                <a:gd name="T24" fmla="*/ 312 w 609"/>
                <a:gd name="T25" fmla="*/ 304 h 453"/>
                <a:gd name="T26" fmla="*/ 343 w 609"/>
                <a:gd name="T27" fmla="*/ 283 h 453"/>
                <a:gd name="T28" fmla="*/ 349 w 609"/>
                <a:gd name="T29" fmla="*/ 254 h 453"/>
                <a:gd name="T30" fmla="*/ 376 w 609"/>
                <a:gd name="T31" fmla="*/ 261 h 453"/>
                <a:gd name="T32" fmla="*/ 435 w 609"/>
                <a:gd name="T33" fmla="*/ 221 h 453"/>
                <a:gd name="T34" fmla="*/ 442 w 609"/>
                <a:gd name="T35" fmla="*/ 196 h 453"/>
                <a:gd name="T36" fmla="*/ 468 w 609"/>
                <a:gd name="T37" fmla="*/ 199 h 453"/>
                <a:gd name="T38" fmla="*/ 557 w 609"/>
                <a:gd name="T39" fmla="*/ 138 h 453"/>
                <a:gd name="T40" fmla="*/ 591 w 609"/>
                <a:gd name="T41" fmla="*/ 144 h 453"/>
                <a:gd name="T42" fmla="*/ 592 w 609"/>
                <a:gd name="T43" fmla="*/ 108 h 453"/>
                <a:gd name="T44" fmla="*/ 532 w 609"/>
                <a:gd name="T4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9" h="453">
                  <a:moveTo>
                    <a:pt x="532" y="0"/>
                  </a:moveTo>
                  <a:cubicBezTo>
                    <a:pt x="67" y="314"/>
                    <a:pt x="67" y="314"/>
                    <a:pt x="67" y="314"/>
                  </a:cubicBezTo>
                  <a:cubicBezTo>
                    <a:pt x="30" y="339"/>
                    <a:pt x="0" y="416"/>
                    <a:pt x="11" y="431"/>
                  </a:cubicBezTo>
                  <a:cubicBezTo>
                    <a:pt x="22" y="447"/>
                    <a:pt x="91" y="453"/>
                    <a:pt x="132" y="425"/>
                  </a:cubicBezTo>
                  <a:cubicBezTo>
                    <a:pt x="138" y="389"/>
                    <a:pt x="138" y="389"/>
                    <a:pt x="138" y="389"/>
                  </a:cubicBezTo>
                  <a:cubicBezTo>
                    <a:pt x="165" y="403"/>
                    <a:pt x="165" y="403"/>
                    <a:pt x="165" y="403"/>
                  </a:cubicBezTo>
                  <a:cubicBezTo>
                    <a:pt x="171" y="376"/>
                    <a:pt x="171" y="376"/>
                    <a:pt x="171" y="376"/>
                  </a:cubicBezTo>
                  <a:cubicBezTo>
                    <a:pt x="194" y="384"/>
                    <a:pt x="194" y="384"/>
                    <a:pt x="194" y="384"/>
                  </a:cubicBezTo>
                  <a:cubicBezTo>
                    <a:pt x="194" y="384"/>
                    <a:pt x="197" y="353"/>
                    <a:pt x="210" y="344"/>
                  </a:cubicBezTo>
                  <a:cubicBezTo>
                    <a:pt x="217" y="340"/>
                    <a:pt x="250" y="344"/>
                    <a:pt x="250" y="344"/>
                  </a:cubicBezTo>
                  <a:cubicBezTo>
                    <a:pt x="265" y="336"/>
                    <a:pt x="265" y="336"/>
                    <a:pt x="265" y="336"/>
                  </a:cubicBezTo>
                  <a:cubicBezTo>
                    <a:pt x="280" y="294"/>
                    <a:pt x="280" y="294"/>
                    <a:pt x="280" y="294"/>
                  </a:cubicBezTo>
                  <a:cubicBezTo>
                    <a:pt x="312" y="304"/>
                    <a:pt x="312" y="304"/>
                    <a:pt x="312" y="304"/>
                  </a:cubicBezTo>
                  <a:cubicBezTo>
                    <a:pt x="343" y="283"/>
                    <a:pt x="343" y="283"/>
                    <a:pt x="343" y="283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376" y="261"/>
                    <a:pt x="376" y="261"/>
                    <a:pt x="376" y="261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42" y="196"/>
                    <a:pt x="442" y="196"/>
                    <a:pt x="442" y="196"/>
                  </a:cubicBezTo>
                  <a:cubicBezTo>
                    <a:pt x="468" y="199"/>
                    <a:pt x="468" y="199"/>
                    <a:pt x="468" y="199"/>
                  </a:cubicBezTo>
                  <a:cubicBezTo>
                    <a:pt x="557" y="138"/>
                    <a:pt x="557" y="138"/>
                    <a:pt x="557" y="138"/>
                  </a:cubicBezTo>
                  <a:cubicBezTo>
                    <a:pt x="557" y="138"/>
                    <a:pt x="573" y="156"/>
                    <a:pt x="591" y="144"/>
                  </a:cubicBezTo>
                  <a:cubicBezTo>
                    <a:pt x="609" y="132"/>
                    <a:pt x="592" y="108"/>
                    <a:pt x="592" y="108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938463" y="3579813"/>
              <a:ext cx="1262063" cy="873125"/>
            </a:xfrm>
            <a:custGeom>
              <a:avLst/>
              <a:gdLst>
                <a:gd name="T0" fmla="*/ 548 w 563"/>
                <a:gd name="T1" fmla="*/ 0 h 389"/>
                <a:gd name="T2" fmla="*/ 16 w 563"/>
                <a:gd name="T3" fmla="*/ 360 h 389"/>
                <a:gd name="T4" fmla="*/ 27 w 563"/>
                <a:gd name="T5" fmla="*/ 374 h 389"/>
                <a:gd name="T6" fmla="*/ 563 w 563"/>
                <a:gd name="T7" fmla="*/ 11 h 389"/>
                <a:gd name="T8" fmla="*/ 546 w 563"/>
                <a:gd name="T9" fmla="*/ 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389">
                  <a:moveTo>
                    <a:pt x="548" y="0"/>
                  </a:moveTo>
                  <a:cubicBezTo>
                    <a:pt x="548" y="0"/>
                    <a:pt x="31" y="349"/>
                    <a:pt x="16" y="360"/>
                  </a:cubicBezTo>
                  <a:cubicBezTo>
                    <a:pt x="0" y="371"/>
                    <a:pt x="5" y="389"/>
                    <a:pt x="27" y="374"/>
                  </a:cubicBezTo>
                  <a:cubicBezTo>
                    <a:pt x="49" y="359"/>
                    <a:pt x="563" y="11"/>
                    <a:pt x="563" y="11"/>
                  </a:cubicBezTo>
                  <a:cubicBezTo>
                    <a:pt x="546" y="1"/>
                    <a:pt x="546" y="1"/>
                    <a:pt x="546" y="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995613" y="3611563"/>
              <a:ext cx="1252538" cy="850900"/>
            </a:xfrm>
            <a:custGeom>
              <a:avLst/>
              <a:gdLst>
                <a:gd name="T0" fmla="*/ 550 w 558"/>
                <a:gd name="T1" fmla="*/ 0 h 379"/>
                <a:gd name="T2" fmla="*/ 17 w 558"/>
                <a:gd name="T3" fmla="*/ 360 h 379"/>
                <a:gd name="T4" fmla="*/ 22 w 558"/>
                <a:gd name="T5" fmla="*/ 364 h 379"/>
                <a:gd name="T6" fmla="*/ 558 w 558"/>
                <a:gd name="T7" fmla="*/ 1 h 379"/>
                <a:gd name="T8" fmla="*/ 548 w 558"/>
                <a:gd name="T9" fmla="*/ 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379">
                  <a:moveTo>
                    <a:pt x="550" y="0"/>
                  </a:moveTo>
                  <a:cubicBezTo>
                    <a:pt x="550" y="0"/>
                    <a:pt x="33" y="349"/>
                    <a:pt x="17" y="360"/>
                  </a:cubicBezTo>
                  <a:cubicBezTo>
                    <a:pt x="1" y="371"/>
                    <a:pt x="0" y="379"/>
                    <a:pt x="22" y="364"/>
                  </a:cubicBezTo>
                  <a:cubicBezTo>
                    <a:pt x="44" y="349"/>
                    <a:pt x="558" y="1"/>
                    <a:pt x="558" y="1"/>
                  </a:cubicBezTo>
                  <a:cubicBezTo>
                    <a:pt x="548" y="1"/>
                    <a:pt x="548" y="1"/>
                    <a:pt x="548" y="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3998913" y="2805113"/>
              <a:ext cx="1077913" cy="1077912"/>
            </a:xfrm>
            <a:custGeom>
              <a:avLst/>
              <a:gdLst>
                <a:gd name="T0" fmla="*/ 65 w 480"/>
                <a:gd name="T1" fmla="*/ 359 h 480"/>
                <a:gd name="T2" fmla="*/ 358 w 480"/>
                <a:gd name="T3" fmla="*/ 415 h 480"/>
                <a:gd name="T4" fmla="*/ 415 w 480"/>
                <a:gd name="T5" fmla="*/ 122 h 480"/>
                <a:gd name="T6" fmla="*/ 122 w 480"/>
                <a:gd name="T7" fmla="*/ 66 h 480"/>
                <a:gd name="T8" fmla="*/ 65 w 480"/>
                <a:gd name="T9" fmla="*/ 359 h 480"/>
                <a:gd name="T10" fmla="*/ 286 w 480"/>
                <a:gd name="T11" fmla="*/ 147 h 480"/>
                <a:gd name="T12" fmla="*/ 358 w 480"/>
                <a:gd name="T13" fmla="*/ 161 h 480"/>
                <a:gd name="T14" fmla="*/ 344 w 480"/>
                <a:gd name="T15" fmla="*/ 232 h 480"/>
                <a:gd name="T16" fmla="*/ 272 w 480"/>
                <a:gd name="T17" fmla="*/ 219 h 480"/>
                <a:gd name="T18" fmla="*/ 286 w 480"/>
                <a:gd name="T19" fmla="*/ 147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480">
                  <a:moveTo>
                    <a:pt x="65" y="359"/>
                  </a:moveTo>
                  <a:cubicBezTo>
                    <a:pt x="131" y="455"/>
                    <a:pt x="262" y="480"/>
                    <a:pt x="358" y="415"/>
                  </a:cubicBezTo>
                  <a:cubicBezTo>
                    <a:pt x="455" y="350"/>
                    <a:pt x="480" y="219"/>
                    <a:pt x="415" y="122"/>
                  </a:cubicBezTo>
                  <a:cubicBezTo>
                    <a:pt x="349" y="26"/>
                    <a:pt x="218" y="0"/>
                    <a:pt x="122" y="66"/>
                  </a:cubicBezTo>
                  <a:cubicBezTo>
                    <a:pt x="25" y="131"/>
                    <a:pt x="0" y="262"/>
                    <a:pt x="65" y="359"/>
                  </a:cubicBezTo>
                  <a:moveTo>
                    <a:pt x="286" y="147"/>
                  </a:moveTo>
                  <a:cubicBezTo>
                    <a:pt x="310" y="131"/>
                    <a:pt x="342" y="137"/>
                    <a:pt x="358" y="161"/>
                  </a:cubicBezTo>
                  <a:cubicBezTo>
                    <a:pt x="374" y="184"/>
                    <a:pt x="368" y="216"/>
                    <a:pt x="344" y="232"/>
                  </a:cubicBezTo>
                  <a:cubicBezTo>
                    <a:pt x="320" y="248"/>
                    <a:pt x="288" y="242"/>
                    <a:pt x="272" y="219"/>
                  </a:cubicBezTo>
                  <a:cubicBezTo>
                    <a:pt x="256" y="195"/>
                    <a:pt x="262" y="163"/>
                    <a:pt x="286" y="1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4143376" y="2871788"/>
              <a:ext cx="868363" cy="892175"/>
            </a:xfrm>
            <a:custGeom>
              <a:avLst/>
              <a:gdLst>
                <a:gd name="T0" fmla="*/ 165 w 387"/>
                <a:gd name="T1" fmla="*/ 395 h 397"/>
                <a:gd name="T2" fmla="*/ 280 w 387"/>
                <a:gd name="T3" fmla="*/ 364 h 397"/>
                <a:gd name="T4" fmla="*/ 329 w 387"/>
                <a:gd name="T5" fmla="*/ 107 h 397"/>
                <a:gd name="T6" fmla="*/ 72 w 387"/>
                <a:gd name="T7" fmla="*/ 57 h 397"/>
                <a:gd name="T8" fmla="*/ 0 w 387"/>
                <a:gd name="T9" fmla="*/ 152 h 397"/>
                <a:gd name="T10" fmla="*/ 165 w 387"/>
                <a:gd name="T11" fmla="*/ 395 h 397"/>
                <a:gd name="T12" fmla="*/ 222 w 387"/>
                <a:gd name="T13" fmla="*/ 117 h 397"/>
                <a:gd name="T14" fmla="*/ 294 w 387"/>
                <a:gd name="T15" fmla="*/ 131 h 397"/>
                <a:gd name="T16" fmla="*/ 280 w 387"/>
                <a:gd name="T17" fmla="*/ 202 h 397"/>
                <a:gd name="T18" fmla="*/ 208 w 387"/>
                <a:gd name="T19" fmla="*/ 189 h 397"/>
                <a:gd name="T20" fmla="*/ 222 w 387"/>
                <a:gd name="T21" fmla="*/ 11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97">
                  <a:moveTo>
                    <a:pt x="165" y="395"/>
                  </a:moveTo>
                  <a:cubicBezTo>
                    <a:pt x="204" y="397"/>
                    <a:pt x="245" y="387"/>
                    <a:pt x="280" y="364"/>
                  </a:cubicBezTo>
                  <a:cubicBezTo>
                    <a:pt x="364" y="306"/>
                    <a:pt x="387" y="191"/>
                    <a:pt x="329" y="107"/>
                  </a:cubicBezTo>
                  <a:cubicBezTo>
                    <a:pt x="272" y="22"/>
                    <a:pt x="157" y="0"/>
                    <a:pt x="72" y="57"/>
                  </a:cubicBezTo>
                  <a:cubicBezTo>
                    <a:pt x="37" y="81"/>
                    <a:pt x="13" y="115"/>
                    <a:pt x="0" y="152"/>
                  </a:cubicBezTo>
                  <a:cubicBezTo>
                    <a:pt x="165" y="395"/>
                    <a:pt x="165" y="395"/>
                    <a:pt x="165" y="395"/>
                  </a:cubicBezTo>
                  <a:moveTo>
                    <a:pt x="222" y="117"/>
                  </a:moveTo>
                  <a:cubicBezTo>
                    <a:pt x="246" y="101"/>
                    <a:pt x="278" y="107"/>
                    <a:pt x="294" y="131"/>
                  </a:cubicBezTo>
                  <a:cubicBezTo>
                    <a:pt x="310" y="154"/>
                    <a:pt x="304" y="186"/>
                    <a:pt x="280" y="202"/>
                  </a:cubicBezTo>
                  <a:cubicBezTo>
                    <a:pt x="256" y="218"/>
                    <a:pt x="224" y="212"/>
                    <a:pt x="208" y="189"/>
                  </a:cubicBezTo>
                  <a:cubicBezTo>
                    <a:pt x="192" y="165"/>
                    <a:pt x="198" y="133"/>
                    <a:pt x="222" y="11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595688" y="3763963"/>
              <a:ext cx="955675" cy="1401762"/>
            </a:xfrm>
            <a:custGeom>
              <a:avLst/>
              <a:gdLst>
                <a:gd name="T0" fmla="*/ 426 w 426"/>
                <a:gd name="T1" fmla="*/ 68 h 624"/>
                <a:gd name="T2" fmla="*/ 141 w 426"/>
                <a:gd name="T3" fmla="*/ 551 h 624"/>
                <a:gd name="T4" fmla="*/ 27 w 426"/>
                <a:gd name="T5" fmla="*/ 614 h 624"/>
                <a:gd name="T6" fmla="*/ 26 w 426"/>
                <a:gd name="T7" fmla="*/ 493 h 624"/>
                <a:gd name="T8" fmla="*/ 62 w 426"/>
                <a:gd name="T9" fmla="*/ 485 h 624"/>
                <a:gd name="T10" fmla="*/ 46 w 426"/>
                <a:gd name="T11" fmla="*/ 459 h 624"/>
                <a:gd name="T12" fmla="*/ 73 w 426"/>
                <a:gd name="T13" fmla="*/ 452 h 624"/>
                <a:gd name="T14" fmla="*/ 64 w 426"/>
                <a:gd name="T15" fmla="*/ 429 h 624"/>
                <a:gd name="T16" fmla="*/ 102 w 426"/>
                <a:gd name="T17" fmla="*/ 411 h 624"/>
                <a:gd name="T18" fmla="*/ 100 w 426"/>
                <a:gd name="T19" fmla="*/ 370 h 624"/>
                <a:gd name="T20" fmla="*/ 107 w 426"/>
                <a:gd name="T21" fmla="*/ 355 h 624"/>
                <a:gd name="T22" fmla="*/ 147 w 426"/>
                <a:gd name="T23" fmla="*/ 337 h 624"/>
                <a:gd name="T24" fmla="*/ 136 w 426"/>
                <a:gd name="T25" fmla="*/ 306 h 624"/>
                <a:gd name="T26" fmla="*/ 155 w 426"/>
                <a:gd name="T27" fmla="*/ 274 h 624"/>
                <a:gd name="T28" fmla="*/ 184 w 426"/>
                <a:gd name="T29" fmla="*/ 267 h 624"/>
                <a:gd name="T30" fmla="*/ 175 w 426"/>
                <a:gd name="T31" fmla="*/ 240 h 624"/>
                <a:gd name="T32" fmla="*/ 211 w 426"/>
                <a:gd name="T33" fmla="*/ 178 h 624"/>
                <a:gd name="T34" fmla="*/ 236 w 426"/>
                <a:gd name="T35" fmla="*/ 170 h 624"/>
                <a:gd name="T36" fmla="*/ 231 w 426"/>
                <a:gd name="T37" fmla="*/ 144 h 624"/>
                <a:gd name="T38" fmla="*/ 286 w 426"/>
                <a:gd name="T39" fmla="*/ 52 h 624"/>
                <a:gd name="T40" fmla="*/ 278 w 426"/>
                <a:gd name="T41" fmla="*/ 18 h 624"/>
                <a:gd name="T42" fmla="*/ 314 w 426"/>
                <a:gd name="T43" fmla="*/ 15 h 624"/>
                <a:gd name="T44" fmla="*/ 426 w 426"/>
                <a:gd name="T45" fmla="*/ 6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624">
                  <a:moveTo>
                    <a:pt x="426" y="68"/>
                  </a:moveTo>
                  <a:cubicBezTo>
                    <a:pt x="141" y="551"/>
                    <a:pt x="141" y="551"/>
                    <a:pt x="141" y="551"/>
                  </a:cubicBezTo>
                  <a:cubicBezTo>
                    <a:pt x="118" y="590"/>
                    <a:pt x="43" y="624"/>
                    <a:pt x="27" y="614"/>
                  </a:cubicBezTo>
                  <a:cubicBezTo>
                    <a:pt x="11" y="605"/>
                    <a:pt x="0" y="536"/>
                    <a:pt x="26" y="493"/>
                  </a:cubicBezTo>
                  <a:cubicBezTo>
                    <a:pt x="62" y="485"/>
                    <a:pt x="62" y="485"/>
                    <a:pt x="62" y="485"/>
                  </a:cubicBezTo>
                  <a:cubicBezTo>
                    <a:pt x="46" y="459"/>
                    <a:pt x="46" y="459"/>
                    <a:pt x="46" y="459"/>
                  </a:cubicBezTo>
                  <a:cubicBezTo>
                    <a:pt x="73" y="452"/>
                    <a:pt x="73" y="452"/>
                    <a:pt x="73" y="452"/>
                  </a:cubicBezTo>
                  <a:cubicBezTo>
                    <a:pt x="64" y="429"/>
                    <a:pt x="64" y="429"/>
                    <a:pt x="64" y="429"/>
                  </a:cubicBezTo>
                  <a:cubicBezTo>
                    <a:pt x="64" y="429"/>
                    <a:pt x="94" y="424"/>
                    <a:pt x="102" y="411"/>
                  </a:cubicBezTo>
                  <a:cubicBezTo>
                    <a:pt x="106" y="404"/>
                    <a:pt x="100" y="370"/>
                    <a:pt x="100" y="370"/>
                  </a:cubicBezTo>
                  <a:cubicBezTo>
                    <a:pt x="107" y="355"/>
                    <a:pt x="107" y="355"/>
                    <a:pt x="107" y="355"/>
                  </a:cubicBezTo>
                  <a:cubicBezTo>
                    <a:pt x="147" y="337"/>
                    <a:pt x="147" y="337"/>
                    <a:pt x="147" y="337"/>
                  </a:cubicBezTo>
                  <a:cubicBezTo>
                    <a:pt x="136" y="306"/>
                    <a:pt x="136" y="306"/>
                    <a:pt x="136" y="306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84" y="267"/>
                    <a:pt x="184" y="267"/>
                    <a:pt x="184" y="267"/>
                  </a:cubicBezTo>
                  <a:cubicBezTo>
                    <a:pt x="175" y="240"/>
                    <a:pt x="175" y="240"/>
                    <a:pt x="175" y="240"/>
                  </a:cubicBezTo>
                  <a:cubicBezTo>
                    <a:pt x="211" y="178"/>
                    <a:pt x="211" y="178"/>
                    <a:pt x="211" y="178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1" y="144"/>
                    <a:pt x="231" y="144"/>
                    <a:pt x="231" y="144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6" y="52"/>
                    <a:pt x="268" y="36"/>
                    <a:pt x="278" y="18"/>
                  </a:cubicBezTo>
                  <a:cubicBezTo>
                    <a:pt x="289" y="0"/>
                    <a:pt x="314" y="15"/>
                    <a:pt x="314" y="15"/>
                  </a:cubicBezTo>
                  <a:cubicBezTo>
                    <a:pt x="426" y="68"/>
                    <a:pt x="426" y="68"/>
                    <a:pt x="426" y="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654426" y="3867150"/>
              <a:ext cx="765175" cy="1257300"/>
            </a:xfrm>
            <a:custGeom>
              <a:avLst/>
              <a:gdLst>
                <a:gd name="T0" fmla="*/ 326 w 341"/>
                <a:gd name="T1" fmla="*/ 0 h 560"/>
                <a:gd name="T2" fmla="*/ 8 w 341"/>
                <a:gd name="T3" fmla="*/ 539 h 560"/>
                <a:gd name="T4" fmla="*/ 9 w 341"/>
                <a:gd name="T5" fmla="*/ 560 h 560"/>
                <a:gd name="T6" fmla="*/ 22 w 341"/>
                <a:gd name="T7" fmla="*/ 550 h 560"/>
                <a:gd name="T8" fmla="*/ 341 w 341"/>
                <a:gd name="T9" fmla="*/ 9 h 560"/>
                <a:gd name="T10" fmla="*/ 336 w 341"/>
                <a:gd name="T11" fmla="*/ 6 h 560"/>
                <a:gd name="T12" fmla="*/ 326 w 341"/>
                <a:gd name="T1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560">
                  <a:moveTo>
                    <a:pt x="326" y="0"/>
                  </a:moveTo>
                  <a:cubicBezTo>
                    <a:pt x="270" y="95"/>
                    <a:pt x="20" y="519"/>
                    <a:pt x="8" y="539"/>
                  </a:cubicBezTo>
                  <a:cubicBezTo>
                    <a:pt x="0" y="553"/>
                    <a:pt x="3" y="560"/>
                    <a:pt x="9" y="560"/>
                  </a:cubicBezTo>
                  <a:cubicBezTo>
                    <a:pt x="13" y="560"/>
                    <a:pt x="19" y="556"/>
                    <a:pt x="22" y="550"/>
                  </a:cubicBezTo>
                  <a:cubicBezTo>
                    <a:pt x="31" y="535"/>
                    <a:pt x="292" y="93"/>
                    <a:pt x="341" y="9"/>
                  </a:cubicBezTo>
                  <a:cubicBezTo>
                    <a:pt x="340" y="8"/>
                    <a:pt x="338" y="8"/>
                    <a:pt x="336" y="6"/>
                  </a:cubicBezTo>
                  <a:cubicBezTo>
                    <a:pt x="333" y="4"/>
                    <a:pt x="329" y="2"/>
                    <a:pt x="326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640138" y="3846513"/>
              <a:ext cx="730250" cy="1222375"/>
            </a:xfrm>
            <a:custGeom>
              <a:avLst/>
              <a:gdLst>
                <a:gd name="T0" fmla="*/ 320 w 325"/>
                <a:gd name="T1" fmla="*/ 0 h 544"/>
                <a:gd name="T2" fmla="*/ 8 w 325"/>
                <a:gd name="T3" fmla="*/ 528 h 544"/>
                <a:gd name="T4" fmla="*/ 2 w 325"/>
                <a:gd name="T5" fmla="*/ 544 h 544"/>
                <a:gd name="T6" fmla="*/ 13 w 325"/>
                <a:gd name="T7" fmla="*/ 532 h 544"/>
                <a:gd name="T8" fmla="*/ 325 w 325"/>
                <a:gd name="T9" fmla="*/ 4 h 544"/>
                <a:gd name="T10" fmla="*/ 320 w 325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544">
                  <a:moveTo>
                    <a:pt x="320" y="0"/>
                  </a:moveTo>
                  <a:cubicBezTo>
                    <a:pt x="253" y="114"/>
                    <a:pt x="20" y="508"/>
                    <a:pt x="8" y="528"/>
                  </a:cubicBezTo>
                  <a:cubicBezTo>
                    <a:pt x="1" y="539"/>
                    <a:pt x="0" y="544"/>
                    <a:pt x="2" y="544"/>
                  </a:cubicBezTo>
                  <a:cubicBezTo>
                    <a:pt x="4" y="544"/>
                    <a:pt x="8" y="540"/>
                    <a:pt x="13" y="532"/>
                  </a:cubicBezTo>
                  <a:cubicBezTo>
                    <a:pt x="21" y="518"/>
                    <a:pt x="261" y="111"/>
                    <a:pt x="325" y="4"/>
                  </a:cubicBezTo>
                  <a:cubicBezTo>
                    <a:pt x="323" y="3"/>
                    <a:pt x="321" y="2"/>
                    <a:pt x="32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4110038" y="2932113"/>
              <a:ext cx="1079500" cy="1082675"/>
            </a:xfrm>
            <a:custGeom>
              <a:avLst/>
              <a:gdLst>
                <a:gd name="T0" fmla="*/ 422 w 481"/>
                <a:gd name="T1" fmla="*/ 348 h 482"/>
                <a:gd name="T2" fmla="*/ 348 w 481"/>
                <a:gd name="T3" fmla="*/ 59 h 482"/>
                <a:gd name="T4" fmla="*/ 59 w 481"/>
                <a:gd name="T5" fmla="*/ 134 h 482"/>
                <a:gd name="T6" fmla="*/ 133 w 481"/>
                <a:gd name="T7" fmla="*/ 422 h 482"/>
                <a:gd name="T8" fmla="*/ 422 w 481"/>
                <a:gd name="T9" fmla="*/ 348 h 482"/>
                <a:gd name="T10" fmla="*/ 260 w 481"/>
                <a:gd name="T11" fmla="*/ 207 h 482"/>
                <a:gd name="T12" fmla="*/ 242 w 481"/>
                <a:gd name="T13" fmla="*/ 136 h 482"/>
                <a:gd name="T14" fmla="*/ 313 w 481"/>
                <a:gd name="T15" fmla="*/ 118 h 482"/>
                <a:gd name="T16" fmla="*/ 331 w 481"/>
                <a:gd name="T17" fmla="*/ 189 h 482"/>
                <a:gd name="T18" fmla="*/ 260 w 481"/>
                <a:gd name="T19" fmla="*/ 20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1" h="482">
                  <a:moveTo>
                    <a:pt x="422" y="348"/>
                  </a:moveTo>
                  <a:cubicBezTo>
                    <a:pt x="481" y="248"/>
                    <a:pt x="448" y="118"/>
                    <a:pt x="348" y="59"/>
                  </a:cubicBezTo>
                  <a:cubicBezTo>
                    <a:pt x="247" y="0"/>
                    <a:pt x="118" y="33"/>
                    <a:pt x="59" y="134"/>
                  </a:cubicBezTo>
                  <a:cubicBezTo>
                    <a:pt x="0" y="234"/>
                    <a:pt x="33" y="363"/>
                    <a:pt x="133" y="422"/>
                  </a:cubicBezTo>
                  <a:cubicBezTo>
                    <a:pt x="233" y="482"/>
                    <a:pt x="363" y="448"/>
                    <a:pt x="422" y="348"/>
                  </a:cubicBezTo>
                  <a:moveTo>
                    <a:pt x="260" y="207"/>
                  </a:moveTo>
                  <a:cubicBezTo>
                    <a:pt x="235" y="193"/>
                    <a:pt x="227" y="161"/>
                    <a:pt x="242" y="136"/>
                  </a:cubicBezTo>
                  <a:cubicBezTo>
                    <a:pt x="256" y="112"/>
                    <a:pt x="288" y="104"/>
                    <a:pt x="313" y="118"/>
                  </a:cubicBezTo>
                  <a:cubicBezTo>
                    <a:pt x="337" y="133"/>
                    <a:pt x="346" y="164"/>
                    <a:pt x="331" y="189"/>
                  </a:cubicBezTo>
                  <a:cubicBezTo>
                    <a:pt x="317" y="214"/>
                    <a:pt x="285" y="222"/>
                    <a:pt x="260" y="20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4225926" y="3059113"/>
              <a:ext cx="898525" cy="801687"/>
            </a:xfrm>
            <a:custGeom>
              <a:avLst/>
              <a:gdLst>
                <a:gd name="T0" fmla="*/ 183 w 400"/>
                <a:gd name="T1" fmla="*/ 107 h 357"/>
                <a:gd name="T2" fmla="*/ 190 w 400"/>
                <a:gd name="T3" fmla="*/ 80 h 357"/>
                <a:gd name="T4" fmla="*/ 234 w 400"/>
                <a:gd name="T5" fmla="*/ 55 h 357"/>
                <a:gd name="T6" fmla="*/ 261 w 400"/>
                <a:gd name="T7" fmla="*/ 62 h 357"/>
                <a:gd name="T8" fmla="*/ 286 w 400"/>
                <a:gd name="T9" fmla="*/ 107 h 357"/>
                <a:gd name="T10" fmla="*/ 279 w 400"/>
                <a:gd name="T11" fmla="*/ 133 h 357"/>
                <a:gd name="T12" fmla="*/ 234 w 400"/>
                <a:gd name="T13" fmla="*/ 159 h 357"/>
                <a:gd name="T14" fmla="*/ 208 w 400"/>
                <a:gd name="T15" fmla="*/ 151 h 357"/>
                <a:gd name="T16" fmla="*/ 183 w 400"/>
                <a:gd name="T17" fmla="*/ 107 h 357"/>
                <a:gd name="T18" fmla="*/ 189 w 400"/>
                <a:gd name="T19" fmla="*/ 0 h 357"/>
                <a:gd name="T20" fmla="*/ 29 w 400"/>
                <a:gd name="T21" fmla="*/ 91 h 357"/>
                <a:gd name="T22" fmla="*/ 5 w 400"/>
                <a:gd name="T23" fmla="*/ 208 h 357"/>
                <a:gd name="T24" fmla="*/ 257 w 400"/>
                <a:gd name="T25" fmla="*/ 357 h 357"/>
                <a:gd name="T26" fmla="*/ 348 w 400"/>
                <a:gd name="T27" fmla="*/ 279 h 357"/>
                <a:gd name="T28" fmla="*/ 282 w 400"/>
                <a:gd name="T29" fmla="*/ 26 h 357"/>
                <a:gd name="T30" fmla="*/ 189 w 400"/>
                <a:gd name="T3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357">
                  <a:moveTo>
                    <a:pt x="183" y="107"/>
                  </a:moveTo>
                  <a:cubicBezTo>
                    <a:pt x="183" y="98"/>
                    <a:pt x="185" y="89"/>
                    <a:pt x="190" y="80"/>
                  </a:cubicBezTo>
                  <a:cubicBezTo>
                    <a:pt x="199" y="64"/>
                    <a:pt x="217" y="55"/>
                    <a:pt x="234" y="55"/>
                  </a:cubicBezTo>
                  <a:cubicBezTo>
                    <a:pt x="243" y="55"/>
                    <a:pt x="253" y="57"/>
                    <a:pt x="261" y="62"/>
                  </a:cubicBezTo>
                  <a:cubicBezTo>
                    <a:pt x="277" y="72"/>
                    <a:pt x="286" y="89"/>
                    <a:pt x="286" y="107"/>
                  </a:cubicBezTo>
                  <a:cubicBezTo>
                    <a:pt x="286" y="116"/>
                    <a:pt x="284" y="125"/>
                    <a:pt x="279" y="133"/>
                  </a:cubicBezTo>
                  <a:cubicBezTo>
                    <a:pt x="269" y="149"/>
                    <a:pt x="252" y="159"/>
                    <a:pt x="234" y="159"/>
                  </a:cubicBezTo>
                  <a:cubicBezTo>
                    <a:pt x="225" y="159"/>
                    <a:pt x="216" y="156"/>
                    <a:pt x="208" y="151"/>
                  </a:cubicBezTo>
                  <a:cubicBezTo>
                    <a:pt x="192" y="142"/>
                    <a:pt x="183" y="124"/>
                    <a:pt x="183" y="107"/>
                  </a:cubicBezTo>
                  <a:moveTo>
                    <a:pt x="189" y="0"/>
                  </a:moveTo>
                  <a:cubicBezTo>
                    <a:pt x="125" y="0"/>
                    <a:pt x="64" y="32"/>
                    <a:pt x="29" y="91"/>
                  </a:cubicBezTo>
                  <a:cubicBezTo>
                    <a:pt x="7" y="127"/>
                    <a:pt x="0" y="168"/>
                    <a:pt x="5" y="208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94" y="342"/>
                    <a:pt x="326" y="316"/>
                    <a:pt x="348" y="279"/>
                  </a:cubicBezTo>
                  <a:cubicBezTo>
                    <a:pt x="400" y="191"/>
                    <a:pt x="370" y="77"/>
                    <a:pt x="282" y="26"/>
                  </a:cubicBezTo>
                  <a:cubicBezTo>
                    <a:pt x="253" y="8"/>
                    <a:pt x="221" y="0"/>
                    <a:pt x="189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595813" y="3997325"/>
              <a:ext cx="371475" cy="1516062"/>
            </a:xfrm>
            <a:custGeom>
              <a:avLst/>
              <a:gdLst>
                <a:gd name="T0" fmla="*/ 13 w 165"/>
                <a:gd name="T1" fmla="*/ 0 h 675"/>
                <a:gd name="T2" fmla="*/ 1 w 165"/>
                <a:gd name="T3" fmla="*/ 560 h 675"/>
                <a:gd name="T4" fmla="*/ 65 w 165"/>
                <a:gd name="T5" fmla="*/ 674 h 675"/>
                <a:gd name="T6" fmla="*/ 130 w 165"/>
                <a:gd name="T7" fmla="*/ 572 h 675"/>
                <a:gd name="T8" fmla="*/ 103 w 165"/>
                <a:gd name="T9" fmla="*/ 545 h 675"/>
                <a:gd name="T10" fmla="*/ 131 w 165"/>
                <a:gd name="T11" fmla="*/ 532 h 675"/>
                <a:gd name="T12" fmla="*/ 111 w 165"/>
                <a:gd name="T13" fmla="*/ 512 h 675"/>
                <a:gd name="T14" fmla="*/ 131 w 165"/>
                <a:gd name="T15" fmla="*/ 497 h 675"/>
                <a:gd name="T16" fmla="*/ 108 w 165"/>
                <a:gd name="T17" fmla="*/ 461 h 675"/>
                <a:gd name="T18" fmla="*/ 131 w 165"/>
                <a:gd name="T19" fmla="*/ 428 h 675"/>
                <a:gd name="T20" fmla="*/ 133 w 165"/>
                <a:gd name="T21" fmla="*/ 412 h 675"/>
                <a:gd name="T22" fmla="*/ 108 w 165"/>
                <a:gd name="T23" fmla="*/ 375 h 675"/>
                <a:gd name="T24" fmla="*/ 134 w 165"/>
                <a:gd name="T25" fmla="*/ 355 h 675"/>
                <a:gd name="T26" fmla="*/ 135 w 165"/>
                <a:gd name="T27" fmla="*/ 317 h 675"/>
                <a:gd name="T28" fmla="*/ 115 w 165"/>
                <a:gd name="T29" fmla="*/ 296 h 675"/>
                <a:gd name="T30" fmla="*/ 136 w 165"/>
                <a:gd name="T31" fmla="*/ 278 h 675"/>
                <a:gd name="T32" fmla="*/ 137 w 165"/>
                <a:gd name="T33" fmla="*/ 206 h 675"/>
                <a:gd name="T34" fmla="*/ 121 w 165"/>
                <a:gd name="T35" fmla="*/ 186 h 675"/>
                <a:gd name="T36" fmla="*/ 138 w 165"/>
                <a:gd name="T37" fmla="*/ 167 h 675"/>
                <a:gd name="T38" fmla="*/ 140 w 165"/>
                <a:gd name="T39" fmla="*/ 59 h 675"/>
                <a:gd name="T40" fmla="*/ 165 w 165"/>
                <a:gd name="T41" fmla="*/ 34 h 675"/>
                <a:gd name="T42" fmla="*/ 136 w 165"/>
                <a:gd name="T43" fmla="*/ 13 h 675"/>
                <a:gd name="T44" fmla="*/ 13 w 165"/>
                <a:gd name="T45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675">
                  <a:moveTo>
                    <a:pt x="13" y="0"/>
                  </a:moveTo>
                  <a:cubicBezTo>
                    <a:pt x="1" y="560"/>
                    <a:pt x="1" y="560"/>
                    <a:pt x="1" y="560"/>
                  </a:cubicBezTo>
                  <a:cubicBezTo>
                    <a:pt x="0" y="605"/>
                    <a:pt x="46" y="674"/>
                    <a:pt x="65" y="674"/>
                  </a:cubicBezTo>
                  <a:cubicBezTo>
                    <a:pt x="84" y="675"/>
                    <a:pt x="129" y="622"/>
                    <a:pt x="130" y="572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31" y="532"/>
                    <a:pt x="131" y="532"/>
                    <a:pt x="131" y="532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31" y="497"/>
                    <a:pt x="131" y="497"/>
                    <a:pt x="131" y="497"/>
                  </a:cubicBezTo>
                  <a:cubicBezTo>
                    <a:pt x="131" y="497"/>
                    <a:pt x="108" y="476"/>
                    <a:pt x="108" y="461"/>
                  </a:cubicBezTo>
                  <a:cubicBezTo>
                    <a:pt x="108" y="453"/>
                    <a:pt x="131" y="428"/>
                    <a:pt x="131" y="428"/>
                  </a:cubicBezTo>
                  <a:cubicBezTo>
                    <a:pt x="133" y="412"/>
                    <a:pt x="133" y="412"/>
                    <a:pt x="133" y="412"/>
                  </a:cubicBezTo>
                  <a:cubicBezTo>
                    <a:pt x="108" y="375"/>
                    <a:pt x="108" y="375"/>
                    <a:pt x="108" y="375"/>
                  </a:cubicBezTo>
                  <a:cubicBezTo>
                    <a:pt x="134" y="355"/>
                    <a:pt x="134" y="355"/>
                    <a:pt x="134" y="355"/>
                  </a:cubicBezTo>
                  <a:cubicBezTo>
                    <a:pt x="135" y="317"/>
                    <a:pt x="135" y="317"/>
                    <a:pt x="135" y="3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36" y="278"/>
                    <a:pt x="136" y="278"/>
                    <a:pt x="136" y="278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64" y="56"/>
                    <a:pt x="165" y="34"/>
                  </a:cubicBezTo>
                  <a:cubicBezTo>
                    <a:pt x="165" y="13"/>
                    <a:pt x="136" y="13"/>
                    <a:pt x="136" y="1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721226" y="3992563"/>
              <a:ext cx="73025" cy="1514475"/>
            </a:xfrm>
            <a:custGeom>
              <a:avLst/>
              <a:gdLst>
                <a:gd name="T0" fmla="*/ 14 w 32"/>
                <a:gd name="T1" fmla="*/ 6 h 674"/>
                <a:gd name="T2" fmla="*/ 1 w 32"/>
                <a:gd name="T3" fmla="*/ 649 h 674"/>
                <a:gd name="T4" fmla="*/ 19 w 32"/>
                <a:gd name="T5" fmla="*/ 648 h 674"/>
                <a:gd name="T6" fmla="*/ 32 w 32"/>
                <a:gd name="T7" fmla="*/ 0 h 674"/>
                <a:gd name="T8" fmla="*/ 13 w 32"/>
                <a:gd name="T9" fmla="*/ 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74">
                  <a:moveTo>
                    <a:pt x="14" y="6"/>
                  </a:moveTo>
                  <a:cubicBezTo>
                    <a:pt x="14" y="6"/>
                    <a:pt x="1" y="630"/>
                    <a:pt x="1" y="649"/>
                  </a:cubicBezTo>
                  <a:cubicBezTo>
                    <a:pt x="0" y="668"/>
                    <a:pt x="18" y="674"/>
                    <a:pt x="19" y="648"/>
                  </a:cubicBezTo>
                  <a:cubicBezTo>
                    <a:pt x="19" y="621"/>
                    <a:pt x="32" y="0"/>
                    <a:pt x="32" y="0"/>
                  </a:cubicBezTo>
                  <a:cubicBezTo>
                    <a:pt x="13" y="8"/>
                    <a:pt x="13" y="8"/>
                    <a:pt x="13" y="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783138" y="3960813"/>
              <a:ext cx="44450" cy="1514475"/>
            </a:xfrm>
            <a:custGeom>
              <a:avLst/>
              <a:gdLst>
                <a:gd name="T0" fmla="*/ 14 w 20"/>
                <a:gd name="T1" fmla="*/ 5 h 674"/>
                <a:gd name="T2" fmla="*/ 1 w 20"/>
                <a:gd name="T3" fmla="*/ 648 h 674"/>
                <a:gd name="T4" fmla="*/ 7 w 20"/>
                <a:gd name="T5" fmla="*/ 647 h 674"/>
                <a:gd name="T6" fmla="*/ 20 w 20"/>
                <a:gd name="T7" fmla="*/ 0 h 674"/>
                <a:gd name="T8" fmla="*/ 14 w 20"/>
                <a:gd name="T9" fmla="*/ 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4">
                  <a:moveTo>
                    <a:pt x="14" y="5"/>
                  </a:moveTo>
                  <a:cubicBezTo>
                    <a:pt x="14" y="5"/>
                    <a:pt x="1" y="629"/>
                    <a:pt x="1" y="648"/>
                  </a:cubicBezTo>
                  <a:cubicBezTo>
                    <a:pt x="0" y="667"/>
                    <a:pt x="6" y="674"/>
                    <a:pt x="7" y="647"/>
                  </a:cubicBezTo>
                  <a:cubicBezTo>
                    <a:pt x="7" y="620"/>
                    <a:pt x="20" y="0"/>
                    <a:pt x="20" y="0"/>
                  </a:cubicBezTo>
                  <a:cubicBezTo>
                    <a:pt x="14" y="8"/>
                    <a:pt x="14" y="8"/>
                    <a:pt x="14" y="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4295776" y="3089275"/>
              <a:ext cx="958850" cy="957262"/>
            </a:xfrm>
            <a:custGeom>
              <a:avLst/>
              <a:gdLst>
                <a:gd name="T0" fmla="*/ 209 w 427"/>
                <a:gd name="T1" fmla="*/ 424 h 426"/>
                <a:gd name="T2" fmla="*/ 424 w 427"/>
                <a:gd name="T3" fmla="*/ 217 h 426"/>
                <a:gd name="T4" fmla="*/ 218 w 427"/>
                <a:gd name="T5" fmla="*/ 2 h 426"/>
                <a:gd name="T6" fmla="*/ 3 w 427"/>
                <a:gd name="T7" fmla="*/ 209 h 426"/>
                <a:gd name="T8" fmla="*/ 209 w 427"/>
                <a:gd name="T9" fmla="*/ 424 h 426"/>
                <a:gd name="T10" fmla="*/ 163 w 427"/>
                <a:gd name="T11" fmla="*/ 121 h 426"/>
                <a:gd name="T12" fmla="*/ 216 w 427"/>
                <a:gd name="T13" fmla="*/ 71 h 426"/>
                <a:gd name="T14" fmla="*/ 267 w 427"/>
                <a:gd name="T15" fmla="*/ 123 h 426"/>
                <a:gd name="T16" fmla="*/ 214 w 427"/>
                <a:gd name="T17" fmla="*/ 174 h 426"/>
                <a:gd name="T18" fmla="*/ 163 w 427"/>
                <a:gd name="T19" fmla="*/ 12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" h="426">
                  <a:moveTo>
                    <a:pt x="209" y="424"/>
                  </a:moveTo>
                  <a:cubicBezTo>
                    <a:pt x="326" y="426"/>
                    <a:pt x="422" y="334"/>
                    <a:pt x="424" y="217"/>
                  </a:cubicBezTo>
                  <a:cubicBezTo>
                    <a:pt x="427" y="101"/>
                    <a:pt x="334" y="5"/>
                    <a:pt x="218" y="2"/>
                  </a:cubicBezTo>
                  <a:cubicBezTo>
                    <a:pt x="101" y="0"/>
                    <a:pt x="5" y="92"/>
                    <a:pt x="3" y="209"/>
                  </a:cubicBezTo>
                  <a:cubicBezTo>
                    <a:pt x="0" y="325"/>
                    <a:pt x="93" y="422"/>
                    <a:pt x="209" y="424"/>
                  </a:cubicBezTo>
                  <a:close/>
                  <a:moveTo>
                    <a:pt x="163" y="121"/>
                  </a:moveTo>
                  <a:cubicBezTo>
                    <a:pt x="164" y="93"/>
                    <a:pt x="188" y="70"/>
                    <a:pt x="216" y="71"/>
                  </a:cubicBezTo>
                  <a:cubicBezTo>
                    <a:pt x="245" y="71"/>
                    <a:pt x="268" y="95"/>
                    <a:pt x="267" y="123"/>
                  </a:cubicBezTo>
                  <a:cubicBezTo>
                    <a:pt x="266" y="152"/>
                    <a:pt x="243" y="175"/>
                    <a:pt x="214" y="174"/>
                  </a:cubicBezTo>
                  <a:cubicBezTo>
                    <a:pt x="186" y="174"/>
                    <a:pt x="163" y="150"/>
                    <a:pt x="163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4357688" y="3148013"/>
              <a:ext cx="835025" cy="681037"/>
            </a:xfrm>
            <a:custGeom>
              <a:avLst/>
              <a:gdLst>
                <a:gd name="T0" fmla="*/ 330 w 372"/>
                <a:gd name="T1" fmla="*/ 303 h 303"/>
                <a:gd name="T2" fmla="*/ 370 w 372"/>
                <a:gd name="T3" fmla="*/ 191 h 303"/>
                <a:gd name="T4" fmla="*/ 189 w 372"/>
                <a:gd name="T5" fmla="*/ 2 h 303"/>
                <a:gd name="T6" fmla="*/ 0 w 372"/>
                <a:gd name="T7" fmla="*/ 183 h 303"/>
                <a:gd name="T8" fmla="*/ 37 w 372"/>
                <a:gd name="T9" fmla="*/ 297 h 303"/>
                <a:gd name="T10" fmla="*/ 330 w 372"/>
                <a:gd name="T11" fmla="*/ 303 h 303"/>
                <a:gd name="T12" fmla="*/ 135 w 372"/>
                <a:gd name="T13" fmla="*/ 95 h 303"/>
                <a:gd name="T14" fmla="*/ 188 w 372"/>
                <a:gd name="T15" fmla="*/ 45 h 303"/>
                <a:gd name="T16" fmla="*/ 239 w 372"/>
                <a:gd name="T17" fmla="*/ 97 h 303"/>
                <a:gd name="T18" fmla="*/ 186 w 372"/>
                <a:gd name="T19" fmla="*/ 148 h 303"/>
                <a:gd name="T20" fmla="*/ 135 w 372"/>
                <a:gd name="T21" fmla="*/ 9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303">
                  <a:moveTo>
                    <a:pt x="330" y="303"/>
                  </a:moveTo>
                  <a:cubicBezTo>
                    <a:pt x="354" y="272"/>
                    <a:pt x="370" y="233"/>
                    <a:pt x="370" y="191"/>
                  </a:cubicBezTo>
                  <a:cubicBezTo>
                    <a:pt x="372" y="89"/>
                    <a:pt x="291" y="4"/>
                    <a:pt x="189" y="2"/>
                  </a:cubicBezTo>
                  <a:cubicBezTo>
                    <a:pt x="87" y="0"/>
                    <a:pt x="3" y="81"/>
                    <a:pt x="0" y="183"/>
                  </a:cubicBezTo>
                  <a:cubicBezTo>
                    <a:pt x="0" y="226"/>
                    <a:pt x="13" y="265"/>
                    <a:pt x="37" y="297"/>
                  </a:cubicBezTo>
                  <a:lnTo>
                    <a:pt x="330" y="303"/>
                  </a:lnTo>
                  <a:close/>
                  <a:moveTo>
                    <a:pt x="135" y="95"/>
                  </a:moveTo>
                  <a:cubicBezTo>
                    <a:pt x="136" y="67"/>
                    <a:pt x="160" y="44"/>
                    <a:pt x="188" y="45"/>
                  </a:cubicBezTo>
                  <a:cubicBezTo>
                    <a:pt x="217" y="45"/>
                    <a:pt x="240" y="69"/>
                    <a:pt x="239" y="97"/>
                  </a:cubicBezTo>
                  <a:cubicBezTo>
                    <a:pt x="238" y="126"/>
                    <a:pt x="215" y="149"/>
                    <a:pt x="186" y="148"/>
                  </a:cubicBezTo>
                  <a:cubicBezTo>
                    <a:pt x="158" y="148"/>
                    <a:pt x="135" y="124"/>
                    <a:pt x="135" y="9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132263" y="931863"/>
              <a:ext cx="2822575" cy="2917825"/>
            </a:xfrm>
            <a:custGeom>
              <a:avLst/>
              <a:gdLst>
                <a:gd name="T0" fmla="*/ 293 w 1258"/>
                <a:gd name="T1" fmla="*/ 1133 h 1299"/>
                <a:gd name="T2" fmla="*/ 270 w 1258"/>
                <a:gd name="T3" fmla="*/ 1118 h 1299"/>
                <a:gd name="T4" fmla="*/ 250 w 1258"/>
                <a:gd name="T5" fmla="*/ 1103 h 1299"/>
                <a:gd name="T6" fmla="*/ 237 w 1258"/>
                <a:gd name="T7" fmla="*/ 1091 h 1299"/>
                <a:gd name="T8" fmla="*/ 250 w 1258"/>
                <a:gd name="T9" fmla="*/ 1048 h 1299"/>
                <a:gd name="T10" fmla="*/ 289 w 1258"/>
                <a:gd name="T11" fmla="*/ 1032 h 1299"/>
                <a:gd name="T12" fmla="*/ 300 w 1258"/>
                <a:gd name="T13" fmla="*/ 1039 h 1299"/>
                <a:gd name="T14" fmla="*/ 317 w 1258"/>
                <a:gd name="T15" fmla="*/ 1052 h 1299"/>
                <a:gd name="T16" fmla="*/ 1007 w 1258"/>
                <a:gd name="T17" fmla="*/ 940 h 1299"/>
                <a:gd name="T18" fmla="*/ 895 w 1258"/>
                <a:gd name="T19" fmla="*/ 250 h 1299"/>
                <a:gd name="T20" fmla="*/ 205 w 1258"/>
                <a:gd name="T21" fmla="*/ 363 h 1299"/>
                <a:gd name="T22" fmla="*/ 146 w 1258"/>
                <a:gd name="T23" fmla="*/ 832 h 1299"/>
                <a:gd name="T24" fmla="*/ 158 w 1258"/>
                <a:gd name="T25" fmla="*/ 865 h 1299"/>
                <a:gd name="T26" fmla="*/ 129 w 1258"/>
                <a:gd name="T27" fmla="*/ 871 h 1299"/>
                <a:gd name="T28" fmla="*/ 82 w 1258"/>
                <a:gd name="T29" fmla="*/ 888 h 1299"/>
                <a:gd name="T30" fmla="*/ 71 w 1258"/>
                <a:gd name="T31" fmla="*/ 861 h 1299"/>
                <a:gd name="T32" fmla="*/ 140 w 1258"/>
                <a:gd name="T33" fmla="*/ 316 h 1299"/>
                <a:gd name="T34" fmla="*/ 942 w 1258"/>
                <a:gd name="T35" fmla="*/ 185 h 1299"/>
                <a:gd name="T36" fmla="*/ 1073 w 1258"/>
                <a:gd name="T37" fmla="*/ 987 h 1299"/>
                <a:gd name="T38" fmla="*/ 293 w 1258"/>
                <a:gd name="T39" fmla="*/ 1133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8" h="1299">
                  <a:moveTo>
                    <a:pt x="293" y="1133"/>
                  </a:moveTo>
                  <a:cubicBezTo>
                    <a:pt x="285" y="1128"/>
                    <a:pt x="278" y="1123"/>
                    <a:pt x="270" y="1118"/>
                  </a:cubicBezTo>
                  <a:cubicBezTo>
                    <a:pt x="264" y="1113"/>
                    <a:pt x="257" y="1108"/>
                    <a:pt x="250" y="1103"/>
                  </a:cubicBezTo>
                  <a:cubicBezTo>
                    <a:pt x="246" y="1099"/>
                    <a:pt x="237" y="1091"/>
                    <a:pt x="237" y="1091"/>
                  </a:cubicBezTo>
                  <a:cubicBezTo>
                    <a:pt x="237" y="1091"/>
                    <a:pt x="234" y="1064"/>
                    <a:pt x="250" y="1048"/>
                  </a:cubicBezTo>
                  <a:cubicBezTo>
                    <a:pt x="269" y="1030"/>
                    <a:pt x="289" y="1032"/>
                    <a:pt x="289" y="1032"/>
                  </a:cubicBezTo>
                  <a:cubicBezTo>
                    <a:pt x="289" y="1032"/>
                    <a:pt x="296" y="1036"/>
                    <a:pt x="300" y="1039"/>
                  </a:cubicBezTo>
                  <a:cubicBezTo>
                    <a:pt x="306" y="1044"/>
                    <a:pt x="312" y="1048"/>
                    <a:pt x="317" y="1052"/>
                  </a:cubicBezTo>
                  <a:cubicBezTo>
                    <a:pt x="539" y="1212"/>
                    <a:pt x="848" y="1161"/>
                    <a:pt x="1007" y="940"/>
                  </a:cubicBezTo>
                  <a:cubicBezTo>
                    <a:pt x="1166" y="719"/>
                    <a:pt x="1116" y="409"/>
                    <a:pt x="895" y="250"/>
                  </a:cubicBezTo>
                  <a:cubicBezTo>
                    <a:pt x="674" y="91"/>
                    <a:pt x="364" y="141"/>
                    <a:pt x="205" y="363"/>
                  </a:cubicBezTo>
                  <a:cubicBezTo>
                    <a:pt x="107" y="499"/>
                    <a:pt x="85" y="675"/>
                    <a:pt x="146" y="832"/>
                  </a:cubicBezTo>
                  <a:cubicBezTo>
                    <a:pt x="150" y="842"/>
                    <a:pt x="158" y="865"/>
                    <a:pt x="158" y="865"/>
                  </a:cubicBezTo>
                  <a:cubicBezTo>
                    <a:pt x="158" y="865"/>
                    <a:pt x="142" y="868"/>
                    <a:pt x="129" y="871"/>
                  </a:cubicBezTo>
                  <a:cubicBezTo>
                    <a:pt x="114" y="875"/>
                    <a:pt x="105" y="877"/>
                    <a:pt x="82" y="888"/>
                  </a:cubicBezTo>
                  <a:cubicBezTo>
                    <a:pt x="77" y="884"/>
                    <a:pt x="74" y="868"/>
                    <a:pt x="71" y="861"/>
                  </a:cubicBezTo>
                  <a:cubicBezTo>
                    <a:pt x="0" y="679"/>
                    <a:pt x="25" y="475"/>
                    <a:pt x="140" y="316"/>
                  </a:cubicBezTo>
                  <a:cubicBezTo>
                    <a:pt x="325" y="58"/>
                    <a:pt x="685" y="0"/>
                    <a:pt x="942" y="185"/>
                  </a:cubicBezTo>
                  <a:cubicBezTo>
                    <a:pt x="1199" y="370"/>
                    <a:pt x="1258" y="730"/>
                    <a:pt x="1073" y="987"/>
                  </a:cubicBezTo>
                  <a:cubicBezTo>
                    <a:pt x="893" y="1237"/>
                    <a:pt x="548" y="1299"/>
                    <a:pt x="293" y="1133"/>
                  </a:cubicBezTo>
                  <a:close/>
                </a:path>
              </a:pathLst>
            </a:custGeom>
            <a:solidFill>
              <a:srgbClr val="C88037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967288" y="4165600"/>
              <a:ext cx="787400" cy="655637"/>
            </a:xfrm>
            <a:custGeom>
              <a:avLst/>
              <a:gdLst>
                <a:gd name="T0" fmla="*/ 0 w 496"/>
                <a:gd name="T1" fmla="*/ 24 h 413"/>
                <a:gd name="T2" fmla="*/ 70 w 496"/>
                <a:gd name="T3" fmla="*/ 413 h 413"/>
                <a:gd name="T4" fmla="*/ 261 w 496"/>
                <a:gd name="T5" fmla="*/ 219 h 413"/>
                <a:gd name="T6" fmla="*/ 496 w 496"/>
                <a:gd name="T7" fmla="*/ 318 h 413"/>
                <a:gd name="T8" fmla="*/ 419 w 496"/>
                <a:gd name="T9" fmla="*/ 0 h 413"/>
                <a:gd name="T10" fmla="*/ 0 w 496"/>
                <a:gd name="T11" fmla="*/ 2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6" h="413">
                  <a:moveTo>
                    <a:pt x="0" y="24"/>
                  </a:moveTo>
                  <a:lnTo>
                    <a:pt x="70" y="413"/>
                  </a:lnTo>
                  <a:lnTo>
                    <a:pt x="261" y="219"/>
                  </a:lnTo>
                  <a:lnTo>
                    <a:pt x="496" y="318"/>
                  </a:lnTo>
                  <a:lnTo>
                    <a:pt x="41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4686301" y="3257550"/>
              <a:ext cx="1123950" cy="1123950"/>
            </a:xfrm>
            <a:custGeom>
              <a:avLst/>
              <a:gdLst>
                <a:gd name="T0" fmla="*/ 501 w 501"/>
                <a:gd name="T1" fmla="*/ 234 h 500"/>
                <a:gd name="T2" fmla="*/ 492 w 501"/>
                <a:gd name="T3" fmla="*/ 184 h 500"/>
                <a:gd name="T4" fmla="*/ 474 w 501"/>
                <a:gd name="T5" fmla="*/ 137 h 500"/>
                <a:gd name="T6" fmla="*/ 447 w 501"/>
                <a:gd name="T7" fmla="*/ 94 h 500"/>
                <a:gd name="T8" fmla="*/ 411 w 501"/>
                <a:gd name="T9" fmla="*/ 58 h 500"/>
                <a:gd name="T10" fmla="*/ 370 w 501"/>
                <a:gd name="T11" fmla="*/ 29 h 500"/>
                <a:gd name="T12" fmla="*/ 323 w 501"/>
                <a:gd name="T13" fmla="*/ 10 h 500"/>
                <a:gd name="T14" fmla="*/ 273 w 501"/>
                <a:gd name="T15" fmla="*/ 0 h 500"/>
                <a:gd name="T16" fmla="*/ 222 w 501"/>
                <a:gd name="T17" fmla="*/ 1 h 500"/>
                <a:gd name="T18" fmla="*/ 173 w 501"/>
                <a:gd name="T19" fmla="*/ 12 h 500"/>
                <a:gd name="T20" fmla="*/ 126 w 501"/>
                <a:gd name="T21" fmla="*/ 32 h 500"/>
                <a:gd name="T22" fmla="*/ 85 w 501"/>
                <a:gd name="T23" fmla="*/ 62 h 500"/>
                <a:gd name="T24" fmla="*/ 51 w 501"/>
                <a:gd name="T25" fmla="*/ 99 h 500"/>
                <a:gd name="T26" fmla="*/ 24 w 501"/>
                <a:gd name="T27" fmla="*/ 142 h 500"/>
                <a:gd name="T28" fmla="*/ 7 w 501"/>
                <a:gd name="T29" fmla="*/ 190 h 500"/>
                <a:gd name="T30" fmla="*/ 0 w 501"/>
                <a:gd name="T31" fmla="*/ 240 h 500"/>
                <a:gd name="T32" fmla="*/ 3 w 501"/>
                <a:gd name="T33" fmla="*/ 291 h 500"/>
                <a:gd name="T34" fmla="*/ 17 w 501"/>
                <a:gd name="T35" fmla="*/ 340 h 500"/>
                <a:gd name="T36" fmla="*/ 40 w 501"/>
                <a:gd name="T37" fmla="*/ 385 h 500"/>
                <a:gd name="T38" fmla="*/ 71 w 501"/>
                <a:gd name="T39" fmla="*/ 425 h 500"/>
                <a:gd name="T40" fmla="*/ 110 w 501"/>
                <a:gd name="T41" fmla="*/ 457 h 500"/>
                <a:gd name="T42" fmla="*/ 155 w 501"/>
                <a:gd name="T43" fmla="*/ 481 h 500"/>
                <a:gd name="T44" fmla="*/ 203 w 501"/>
                <a:gd name="T45" fmla="*/ 496 h 500"/>
                <a:gd name="T46" fmla="*/ 254 w 501"/>
                <a:gd name="T47" fmla="*/ 500 h 500"/>
                <a:gd name="T48" fmla="*/ 304 w 501"/>
                <a:gd name="T49" fmla="*/ 495 h 500"/>
                <a:gd name="T50" fmla="*/ 352 w 501"/>
                <a:gd name="T51" fmla="*/ 479 h 500"/>
                <a:gd name="T52" fmla="*/ 396 w 501"/>
                <a:gd name="T53" fmla="*/ 454 h 500"/>
                <a:gd name="T54" fmla="*/ 434 w 501"/>
                <a:gd name="T55" fmla="*/ 420 h 500"/>
                <a:gd name="T56" fmla="*/ 465 w 501"/>
                <a:gd name="T57" fmla="*/ 380 h 500"/>
                <a:gd name="T58" fmla="*/ 487 w 501"/>
                <a:gd name="T59" fmla="*/ 334 h 500"/>
                <a:gd name="T60" fmla="*/ 499 w 501"/>
                <a:gd name="T61" fmla="*/ 285 h 500"/>
                <a:gd name="T62" fmla="*/ 239 w 501"/>
                <a:gd name="T63" fmla="*/ 198 h 500"/>
                <a:gd name="T64" fmla="*/ 239 w 501"/>
                <a:gd name="T65" fmla="*/ 94 h 500"/>
                <a:gd name="T66" fmla="*/ 239 w 501"/>
                <a:gd name="T67" fmla="*/ 19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1" h="500">
                  <a:moveTo>
                    <a:pt x="475" y="258"/>
                  </a:moveTo>
                  <a:cubicBezTo>
                    <a:pt x="501" y="234"/>
                    <a:pt x="501" y="234"/>
                    <a:pt x="501" y="234"/>
                  </a:cubicBezTo>
                  <a:cubicBezTo>
                    <a:pt x="472" y="213"/>
                    <a:pt x="472" y="213"/>
                    <a:pt x="472" y="213"/>
                  </a:cubicBezTo>
                  <a:cubicBezTo>
                    <a:pt x="492" y="184"/>
                    <a:pt x="492" y="184"/>
                    <a:pt x="492" y="184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74" y="137"/>
                    <a:pt x="474" y="137"/>
                    <a:pt x="474" y="137"/>
                  </a:cubicBezTo>
                  <a:cubicBezTo>
                    <a:pt x="439" y="129"/>
                    <a:pt x="439" y="129"/>
                    <a:pt x="439" y="129"/>
                  </a:cubicBezTo>
                  <a:cubicBezTo>
                    <a:pt x="447" y="94"/>
                    <a:pt x="447" y="94"/>
                    <a:pt x="447" y="94"/>
                  </a:cubicBezTo>
                  <a:cubicBezTo>
                    <a:pt x="411" y="93"/>
                    <a:pt x="411" y="93"/>
                    <a:pt x="411" y="93"/>
                  </a:cubicBezTo>
                  <a:cubicBezTo>
                    <a:pt x="411" y="58"/>
                    <a:pt x="411" y="58"/>
                    <a:pt x="411" y="58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70" y="29"/>
                    <a:pt x="370" y="29"/>
                    <a:pt x="370" y="29"/>
                  </a:cubicBezTo>
                  <a:cubicBezTo>
                    <a:pt x="336" y="43"/>
                    <a:pt x="336" y="43"/>
                    <a:pt x="336" y="43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29" y="219"/>
                    <a:pt x="29" y="219"/>
                    <a:pt x="29" y="219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7" y="264"/>
                    <a:pt x="27" y="264"/>
                    <a:pt x="27" y="264"/>
                  </a:cubicBezTo>
                  <a:cubicBezTo>
                    <a:pt x="3" y="291"/>
                    <a:pt x="3" y="291"/>
                    <a:pt x="3" y="291"/>
                  </a:cubicBezTo>
                  <a:cubicBezTo>
                    <a:pt x="34" y="309"/>
                    <a:pt x="34" y="309"/>
                    <a:pt x="34" y="309"/>
                  </a:cubicBezTo>
                  <a:cubicBezTo>
                    <a:pt x="17" y="340"/>
                    <a:pt x="17" y="340"/>
                    <a:pt x="17" y="340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75" y="389"/>
                    <a:pt x="75" y="389"/>
                    <a:pt x="75" y="389"/>
                  </a:cubicBezTo>
                  <a:cubicBezTo>
                    <a:pt x="71" y="425"/>
                    <a:pt x="71" y="425"/>
                    <a:pt x="71" y="425"/>
                  </a:cubicBezTo>
                  <a:cubicBezTo>
                    <a:pt x="107" y="422"/>
                    <a:pt x="107" y="422"/>
                    <a:pt x="107" y="422"/>
                  </a:cubicBezTo>
                  <a:cubicBezTo>
                    <a:pt x="110" y="457"/>
                    <a:pt x="110" y="457"/>
                    <a:pt x="110" y="457"/>
                  </a:cubicBezTo>
                  <a:cubicBezTo>
                    <a:pt x="144" y="447"/>
                    <a:pt x="144" y="447"/>
                    <a:pt x="144" y="447"/>
                  </a:cubicBezTo>
                  <a:cubicBezTo>
                    <a:pt x="155" y="481"/>
                    <a:pt x="155" y="481"/>
                    <a:pt x="155" y="481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203" y="496"/>
                    <a:pt x="203" y="496"/>
                    <a:pt x="203" y="496"/>
                  </a:cubicBezTo>
                  <a:cubicBezTo>
                    <a:pt x="231" y="473"/>
                    <a:pt x="231" y="473"/>
                    <a:pt x="231" y="473"/>
                  </a:cubicBezTo>
                  <a:cubicBezTo>
                    <a:pt x="254" y="500"/>
                    <a:pt x="254" y="500"/>
                    <a:pt x="254" y="500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304" y="495"/>
                    <a:pt x="304" y="495"/>
                    <a:pt x="304" y="495"/>
                  </a:cubicBezTo>
                  <a:cubicBezTo>
                    <a:pt x="320" y="463"/>
                    <a:pt x="320" y="463"/>
                    <a:pt x="320" y="463"/>
                  </a:cubicBezTo>
                  <a:cubicBezTo>
                    <a:pt x="352" y="479"/>
                    <a:pt x="352" y="479"/>
                    <a:pt x="352" y="479"/>
                  </a:cubicBezTo>
                  <a:cubicBezTo>
                    <a:pt x="362" y="444"/>
                    <a:pt x="362" y="444"/>
                    <a:pt x="362" y="444"/>
                  </a:cubicBezTo>
                  <a:cubicBezTo>
                    <a:pt x="396" y="454"/>
                    <a:pt x="396" y="454"/>
                    <a:pt x="396" y="454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434" y="420"/>
                    <a:pt x="434" y="420"/>
                    <a:pt x="434" y="420"/>
                  </a:cubicBezTo>
                  <a:cubicBezTo>
                    <a:pt x="429" y="385"/>
                    <a:pt x="429" y="385"/>
                    <a:pt x="429" y="385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53" y="346"/>
                    <a:pt x="453" y="346"/>
                    <a:pt x="453" y="346"/>
                  </a:cubicBezTo>
                  <a:cubicBezTo>
                    <a:pt x="487" y="334"/>
                    <a:pt x="487" y="334"/>
                    <a:pt x="487" y="334"/>
                  </a:cubicBezTo>
                  <a:cubicBezTo>
                    <a:pt x="468" y="303"/>
                    <a:pt x="468" y="303"/>
                    <a:pt x="468" y="303"/>
                  </a:cubicBezTo>
                  <a:cubicBezTo>
                    <a:pt x="499" y="285"/>
                    <a:pt x="499" y="285"/>
                    <a:pt x="499" y="285"/>
                  </a:cubicBezTo>
                  <a:lnTo>
                    <a:pt x="475" y="258"/>
                  </a:lnTo>
                  <a:close/>
                  <a:moveTo>
                    <a:pt x="239" y="198"/>
                  </a:moveTo>
                  <a:cubicBezTo>
                    <a:pt x="210" y="198"/>
                    <a:pt x="187" y="175"/>
                    <a:pt x="187" y="146"/>
                  </a:cubicBezTo>
                  <a:cubicBezTo>
                    <a:pt x="187" y="118"/>
                    <a:pt x="210" y="94"/>
                    <a:pt x="239" y="94"/>
                  </a:cubicBezTo>
                  <a:cubicBezTo>
                    <a:pt x="268" y="94"/>
                    <a:pt x="291" y="118"/>
                    <a:pt x="291" y="146"/>
                  </a:cubicBezTo>
                  <a:cubicBezTo>
                    <a:pt x="291" y="175"/>
                    <a:pt x="268" y="198"/>
                    <a:pt x="239" y="1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4813301" y="3384550"/>
              <a:ext cx="871538" cy="871537"/>
            </a:xfrm>
            <a:custGeom>
              <a:avLst/>
              <a:gdLst>
                <a:gd name="T0" fmla="*/ 377 w 388"/>
                <a:gd name="T1" fmla="*/ 154 h 388"/>
                <a:gd name="T2" fmla="*/ 370 w 388"/>
                <a:gd name="T3" fmla="*/ 155 h 388"/>
                <a:gd name="T4" fmla="*/ 374 w 388"/>
                <a:gd name="T5" fmla="*/ 194 h 388"/>
                <a:gd name="T6" fmla="*/ 335 w 388"/>
                <a:gd name="T7" fmla="*/ 306 h 388"/>
                <a:gd name="T8" fmla="*/ 233 w 388"/>
                <a:gd name="T9" fmla="*/ 370 h 388"/>
                <a:gd name="T10" fmla="*/ 194 w 388"/>
                <a:gd name="T11" fmla="*/ 374 h 388"/>
                <a:gd name="T12" fmla="*/ 82 w 388"/>
                <a:gd name="T13" fmla="*/ 335 h 388"/>
                <a:gd name="T14" fmla="*/ 18 w 388"/>
                <a:gd name="T15" fmla="*/ 233 h 388"/>
                <a:gd name="T16" fmla="*/ 14 w 388"/>
                <a:gd name="T17" fmla="*/ 194 h 388"/>
                <a:gd name="T18" fmla="*/ 53 w 388"/>
                <a:gd name="T19" fmla="*/ 82 h 388"/>
                <a:gd name="T20" fmla="*/ 155 w 388"/>
                <a:gd name="T21" fmla="*/ 18 h 388"/>
                <a:gd name="T22" fmla="*/ 194 w 388"/>
                <a:gd name="T23" fmla="*/ 14 h 388"/>
                <a:gd name="T24" fmla="*/ 306 w 388"/>
                <a:gd name="T25" fmla="*/ 53 h 388"/>
                <a:gd name="T26" fmla="*/ 370 w 388"/>
                <a:gd name="T27" fmla="*/ 155 h 388"/>
                <a:gd name="T28" fmla="*/ 377 w 388"/>
                <a:gd name="T29" fmla="*/ 154 h 388"/>
                <a:gd name="T30" fmla="*/ 383 w 388"/>
                <a:gd name="T31" fmla="*/ 152 h 388"/>
                <a:gd name="T32" fmla="*/ 314 w 388"/>
                <a:gd name="T33" fmla="*/ 42 h 388"/>
                <a:gd name="T34" fmla="*/ 194 w 388"/>
                <a:gd name="T35" fmla="*/ 0 h 388"/>
                <a:gd name="T36" fmla="*/ 152 w 388"/>
                <a:gd name="T37" fmla="*/ 5 h 388"/>
                <a:gd name="T38" fmla="*/ 42 w 388"/>
                <a:gd name="T39" fmla="*/ 74 h 388"/>
                <a:gd name="T40" fmla="*/ 0 w 388"/>
                <a:gd name="T41" fmla="*/ 194 h 388"/>
                <a:gd name="T42" fmla="*/ 4 w 388"/>
                <a:gd name="T43" fmla="*/ 236 h 388"/>
                <a:gd name="T44" fmla="*/ 73 w 388"/>
                <a:gd name="T45" fmla="*/ 346 h 388"/>
                <a:gd name="T46" fmla="*/ 194 w 388"/>
                <a:gd name="T47" fmla="*/ 388 h 388"/>
                <a:gd name="T48" fmla="*/ 236 w 388"/>
                <a:gd name="T49" fmla="*/ 384 h 388"/>
                <a:gd name="T50" fmla="*/ 346 w 388"/>
                <a:gd name="T51" fmla="*/ 315 h 388"/>
                <a:gd name="T52" fmla="*/ 388 w 388"/>
                <a:gd name="T53" fmla="*/ 194 h 388"/>
                <a:gd name="T54" fmla="*/ 383 w 388"/>
                <a:gd name="T55" fmla="*/ 152 h 388"/>
                <a:gd name="T56" fmla="*/ 377 w 388"/>
                <a:gd name="T57" fmla="*/ 15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8" h="388">
                  <a:moveTo>
                    <a:pt x="377" y="154"/>
                  </a:moveTo>
                  <a:cubicBezTo>
                    <a:pt x="370" y="155"/>
                    <a:pt x="370" y="155"/>
                    <a:pt x="370" y="155"/>
                  </a:cubicBezTo>
                  <a:cubicBezTo>
                    <a:pt x="373" y="168"/>
                    <a:pt x="374" y="181"/>
                    <a:pt x="374" y="194"/>
                  </a:cubicBezTo>
                  <a:cubicBezTo>
                    <a:pt x="374" y="236"/>
                    <a:pt x="360" y="275"/>
                    <a:pt x="335" y="306"/>
                  </a:cubicBezTo>
                  <a:cubicBezTo>
                    <a:pt x="310" y="338"/>
                    <a:pt x="275" y="361"/>
                    <a:pt x="233" y="370"/>
                  </a:cubicBezTo>
                  <a:cubicBezTo>
                    <a:pt x="220" y="373"/>
                    <a:pt x="207" y="374"/>
                    <a:pt x="194" y="374"/>
                  </a:cubicBezTo>
                  <a:cubicBezTo>
                    <a:pt x="152" y="374"/>
                    <a:pt x="113" y="360"/>
                    <a:pt x="82" y="335"/>
                  </a:cubicBezTo>
                  <a:cubicBezTo>
                    <a:pt x="51" y="311"/>
                    <a:pt x="27" y="275"/>
                    <a:pt x="18" y="233"/>
                  </a:cubicBezTo>
                  <a:cubicBezTo>
                    <a:pt x="15" y="220"/>
                    <a:pt x="14" y="207"/>
                    <a:pt x="14" y="194"/>
                  </a:cubicBezTo>
                  <a:cubicBezTo>
                    <a:pt x="14" y="153"/>
                    <a:pt x="28" y="114"/>
                    <a:pt x="53" y="82"/>
                  </a:cubicBezTo>
                  <a:cubicBezTo>
                    <a:pt x="77" y="51"/>
                    <a:pt x="113" y="28"/>
                    <a:pt x="155" y="18"/>
                  </a:cubicBezTo>
                  <a:cubicBezTo>
                    <a:pt x="168" y="15"/>
                    <a:pt x="181" y="14"/>
                    <a:pt x="194" y="14"/>
                  </a:cubicBezTo>
                  <a:cubicBezTo>
                    <a:pt x="235" y="14"/>
                    <a:pt x="274" y="28"/>
                    <a:pt x="306" y="53"/>
                  </a:cubicBezTo>
                  <a:cubicBezTo>
                    <a:pt x="337" y="78"/>
                    <a:pt x="360" y="113"/>
                    <a:pt x="370" y="155"/>
                  </a:cubicBezTo>
                  <a:cubicBezTo>
                    <a:pt x="377" y="154"/>
                    <a:pt x="377" y="154"/>
                    <a:pt x="377" y="154"/>
                  </a:cubicBezTo>
                  <a:cubicBezTo>
                    <a:pt x="383" y="152"/>
                    <a:pt x="383" y="152"/>
                    <a:pt x="383" y="152"/>
                  </a:cubicBezTo>
                  <a:cubicBezTo>
                    <a:pt x="373" y="107"/>
                    <a:pt x="348" y="69"/>
                    <a:pt x="314" y="42"/>
                  </a:cubicBezTo>
                  <a:cubicBezTo>
                    <a:pt x="281" y="15"/>
                    <a:pt x="238" y="0"/>
                    <a:pt x="194" y="0"/>
                  </a:cubicBezTo>
                  <a:cubicBezTo>
                    <a:pt x="180" y="0"/>
                    <a:pt x="166" y="2"/>
                    <a:pt x="152" y="5"/>
                  </a:cubicBezTo>
                  <a:cubicBezTo>
                    <a:pt x="106" y="15"/>
                    <a:pt x="68" y="40"/>
                    <a:pt x="42" y="74"/>
                  </a:cubicBezTo>
                  <a:cubicBezTo>
                    <a:pt x="15" y="107"/>
                    <a:pt x="0" y="150"/>
                    <a:pt x="0" y="194"/>
                  </a:cubicBezTo>
                  <a:cubicBezTo>
                    <a:pt x="0" y="208"/>
                    <a:pt x="1" y="222"/>
                    <a:pt x="4" y="236"/>
                  </a:cubicBezTo>
                  <a:cubicBezTo>
                    <a:pt x="14" y="282"/>
                    <a:pt x="39" y="320"/>
                    <a:pt x="73" y="346"/>
                  </a:cubicBezTo>
                  <a:cubicBezTo>
                    <a:pt x="107" y="373"/>
                    <a:pt x="149" y="388"/>
                    <a:pt x="194" y="388"/>
                  </a:cubicBezTo>
                  <a:cubicBezTo>
                    <a:pt x="208" y="388"/>
                    <a:pt x="222" y="387"/>
                    <a:pt x="236" y="384"/>
                  </a:cubicBezTo>
                  <a:cubicBezTo>
                    <a:pt x="281" y="374"/>
                    <a:pt x="319" y="349"/>
                    <a:pt x="346" y="315"/>
                  </a:cubicBezTo>
                  <a:cubicBezTo>
                    <a:pt x="373" y="281"/>
                    <a:pt x="388" y="239"/>
                    <a:pt x="388" y="194"/>
                  </a:cubicBezTo>
                  <a:cubicBezTo>
                    <a:pt x="388" y="180"/>
                    <a:pt x="386" y="166"/>
                    <a:pt x="383" y="152"/>
                  </a:cubicBezTo>
                  <a:lnTo>
                    <a:pt x="377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5121276" y="3738563"/>
              <a:ext cx="280988" cy="227012"/>
            </a:xfrm>
            <a:custGeom>
              <a:avLst/>
              <a:gdLst>
                <a:gd name="T0" fmla="*/ 4 w 125"/>
                <a:gd name="T1" fmla="*/ 17 h 101"/>
                <a:gd name="T2" fmla="*/ 2 w 125"/>
                <a:gd name="T3" fmla="*/ 46 h 101"/>
                <a:gd name="T4" fmla="*/ 71 w 125"/>
                <a:gd name="T5" fmla="*/ 95 h 101"/>
                <a:gd name="T6" fmla="*/ 120 w 125"/>
                <a:gd name="T7" fmla="*/ 26 h 101"/>
                <a:gd name="T8" fmla="*/ 108 w 125"/>
                <a:gd name="T9" fmla="*/ 0 h 101"/>
                <a:gd name="T10" fmla="*/ 4 w 125"/>
                <a:gd name="T11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1">
                  <a:moveTo>
                    <a:pt x="4" y="17"/>
                  </a:moveTo>
                  <a:cubicBezTo>
                    <a:pt x="1" y="26"/>
                    <a:pt x="0" y="36"/>
                    <a:pt x="2" y="46"/>
                  </a:cubicBezTo>
                  <a:cubicBezTo>
                    <a:pt x="8" y="79"/>
                    <a:pt x="38" y="101"/>
                    <a:pt x="71" y="95"/>
                  </a:cubicBezTo>
                  <a:cubicBezTo>
                    <a:pt x="104" y="90"/>
                    <a:pt x="125" y="59"/>
                    <a:pt x="120" y="26"/>
                  </a:cubicBezTo>
                  <a:cubicBezTo>
                    <a:pt x="118" y="16"/>
                    <a:pt x="114" y="7"/>
                    <a:pt x="108" y="0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5224463" y="4105275"/>
              <a:ext cx="177800" cy="55562"/>
            </a:xfrm>
            <a:custGeom>
              <a:avLst/>
              <a:gdLst>
                <a:gd name="T0" fmla="*/ 79 w 79"/>
                <a:gd name="T1" fmla="*/ 12 h 25"/>
                <a:gd name="T2" fmla="*/ 37 w 79"/>
                <a:gd name="T3" fmla="*/ 3 h 25"/>
                <a:gd name="T4" fmla="*/ 0 w 79"/>
                <a:gd name="T5" fmla="*/ 25 h 25"/>
                <a:gd name="T6" fmla="*/ 79 w 79"/>
                <a:gd name="T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25">
                  <a:moveTo>
                    <a:pt x="79" y="12"/>
                  </a:moveTo>
                  <a:cubicBezTo>
                    <a:pt x="74" y="4"/>
                    <a:pt x="56" y="0"/>
                    <a:pt x="37" y="3"/>
                  </a:cubicBezTo>
                  <a:cubicBezTo>
                    <a:pt x="17" y="6"/>
                    <a:pt x="2" y="16"/>
                    <a:pt x="0" y="25"/>
                  </a:cubicBezTo>
                  <a:lnTo>
                    <a:pt x="79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5230813" y="3817938"/>
              <a:ext cx="100013" cy="304800"/>
            </a:xfrm>
            <a:custGeom>
              <a:avLst/>
              <a:gdLst>
                <a:gd name="T0" fmla="*/ 31 w 63"/>
                <a:gd name="T1" fmla="*/ 192 h 192"/>
                <a:gd name="T2" fmla="*/ 63 w 63"/>
                <a:gd name="T3" fmla="*/ 188 h 192"/>
                <a:gd name="T4" fmla="*/ 30 w 63"/>
                <a:gd name="T5" fmla="*/ 0 h 192"/>
                <a:gd name="T6" fmla="*/ 0 w 63"/>
                <a:gd name="T7" fmla="*/ 5 h 192"/>
                <a:gd name="T8" fmla="*/ 31 w 6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92">
                  <a:moveTo>
                    <a:pt x="31" y="192"/>
                  </a:moveTo>
                  <a:lnTo>
                    <a:pt x="63" y="188"/>
                  </a:lnTo>
                  <a:lnTo>
                    <a:pt x="30" y="0"/>
                  </a:lnTo>
                  <a:lnTo>
                    <a:pt x="0" y="5"/>
                  </a:lnTo>
                  <a:lnTo>
                    <a:pt x="31" y="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5054601" y="3802063"/>
              <a:ext cx="136525" cy="166687"/>
            </a:xfrm>
            <a:custGeom>
              <a:avLst/>
              <a:gdLst>
                <a:gd name="T0" fmla="*/ 51 w 61"/>
                <a:gd name="T1" fmla="*/ 57 h 74"/>
                <a:gd name="T2" fmla="*/ 34 w 61"/>
                <a:gd name="T3" fmla="*/ 52 h 74"/>
                <a:gd name="T4" fmla="*/ 33 w 61"/>
                <a:gd name="T5" fmla="*/ 42 h 74"/>
                <a:gd name="T6" fmla="*/ 24 w 61"/>
                <a:gd name="T7" fmla="*/ 31 h 74"/>
                <a:gd name="T8" fmla="*/ 17 w 61"/>
                <a:gd name="T9" fmla="*/ 28 h 74"/>
                <a:gd name="T10" fmla="*/ 12 w 61"/>
                <a:gd name="T11" fmla="*/ 15 h 74"/>
                <a:gd name="T12" fmla="*/ 34 w 61"/>
                <a:gd name="T13" fmla="*/ 9 h 74"/>
                <a:gd name="T14" fmla="*/ 35 w 61"/>
                <a:gd name="T15" fmla="*/ 5 h 74"/>
                <a:gd name="T16" fmla="*/ 7 w 61"/>
                <a:gd name="T17" fmla="*/ 8 h 74"/>
                <a:gd name="T18" fmla="*/ 11 w 61"/>
                <a:gd name="T19" fmla="*/ 35 h 74"/>
                <a:gd name="T20" fmla="*/ 18 w 61"/>
                <a:gd name="T21" fmla="*/ 37 h 74"/>
                <a:gd name="T22" fmla="*/ 24 w 61"/>
                <a:gd name="T23" fmla="*/ 47 h 74"/>
                <a:gd name="T24" fmla="*/ 31 w 61"/>
                <a:gd name="T25" fmla="*/ 63 h 74"/>
                <a:gd name="T26" fmla="*/ 59 w 61"/>
                <a:gd name="T27" fmla="*/ 62 h 74"/>
                <a:gd name="T28" fmla="*/ 51 w 6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74">
                  <a:moveTo>
                    <a:pt x="51" y="57"/>
                  </a:moveTo>
                  <a:cubicBezTo>
                    <a:pt x="45" y="67"/>
                    <a:pt x="37" y="57"/>
                    <a:pt x="34" y="52"/>
                  </a:cubicBezTo>
                  <a:cubicBezTo>
                    <a:pt x="33" y="49"/>
                    <a:pt x="33" y="46"/>
                    <a:pt x="33" y="42"/>
                  </a:cubicBezTo>
                  <a:cubicBezTo>
                    <a:pt x="32" y="37"/>
                    <a:pt x="29" y="34"/>
                    <a:pt x="24" y="31"/>
                  </a:cubicBezTo>
                  <a:cubicBezTo>
                    <a:pt x="22" y="29"/>
                    <a:pt x="20" y="28"/>
                    <a:pt x="17" y="28"/>
                  </a:cubicBezTo>
                  <a:cubicBezTo>
                    <a:pt x="12" y="26"/>
                    <a:pt x="12" y="20"/>
                    <a:pt x="12" y="15"/>
                  </a:cubicBezTo>
                  <a:cubicBezTo>
                    <a:pt x="13" y="7"/>
                    <a:pt x="29" y="9"/>
                    <a:pt x="34" y="9"/>
                  </a:cubicBezTo>
                  <a:cubicBezTo>
                    <a:pt x="37" y="9"/>
                    <a:pt x="37" y="6"/>
                    <a:pt x="35" y="5"/>
                  </a:cubicBezTo>
                  <a:cubicBezTo>
                    <a:pt x="29" y="0"/>
                    <a:pt x="13" y="1"/>
                    <a:pt x="7" y="8"/>
                  </a:cubicBezTo>
                  <a:cubicBezTo>
                    <a:pt x="0" y="15"/>
                    <a:pt x="2" y="29"/>
                    <a:pt x="11" y="35"/>
                  </a:cubicBezTo>
                  <a:cubicBezTo>
                    <a:pt x="13" y="36"/>
                    <a:pt x="16" y="36"/>
                    <a:pt x="18" y="37"/>
                  </a:cubicBezTo>
                  <a:cubicBezTo>
                    <a:pt x="22" y="39"/>
                    <a:pt x="23" y="43"/>
                    <a:pt x="24" y="47"/>
                  </a:cubicBezTo>
                  <a:cubicBezTo>
                    <a:pt x="25" y="53"/>
                    <a:pt x="26" y="59"/>
                    <a:pt x="31" y="63"/>
                  </a:cubicBezTo>
                  <a:cubicBezTo>
                    <a:pt x="39" y="72"/>
                    <a:pt x="53" y="74"/>
                    <a:pt x="59" y="62"/>
                  </a:cubicBezTo>
                  <a:cubicBezTo>
                    <a:pt x="61" y="57"/>
                    <a:pt x="54" y="52"/>
                    <a:pt x="51" y="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349876" y="3748088"/>
              <a:ext cx="106363" cy="185737"/>
            </a:xfrm>
            <a:custGeom>
              <a:avLst/>
              <a:gdLst>
                <a:gd name="T0" fmla="*/ 10 w 47"/>
                <a:gd name="T1" fmla="*/ 66 h 83"/>
                <a:gd name="T2" fmla="*/ 24 w 47"/>
                <a:gd name="T3" fmla="*/ 55 h 83"/>
                <a:gd name="T4" fmla="*/ 23 w 47"/>
                <a:gd name="T5" fmla="*/ 46 h 83"/>
                <a:gd name="T6" fmla="*/ 27 w 47"/>
                <a:gd name="T7" fmla="*/ 32 h 83"/>
                <a:gd name="T8" fmla="*/ 32 w 47"/>
                <a:gd name="T9" fmla="*/ 27 h 83"/>
                <a:gd name="T10" fmla="*/ 33 w 47"/>
                <a:gd name="T11" fmla="*/ 14 h 83"/>
                <a:gd name="T12" fmla="*/ 10 w 47"/>
                <a:gd name="T13" fmla="*/ 15 h 83"/>
                <a:gd name="T14" fmla="*/ 8 w 47"/>
                <a:gd name="T15" fmla="*/ 12 h 83"/>
                <a:gd name="T16" fmla="*/ 35 w 47"/>
                <a:gd name="T17" fmla="*/ 5 h 83"/>
                <a:gd name="T18" fmla="*/ 41 w 47"/>
                <a:gd name="T19" fmla="*/ 32 h 83"/>
                <a:gd name="T20" fmla="*/ 35 w 47"/>
                <a:gd name="T21" fmla="*/ 36 h 83"/>
                <a:gd name="T22" fmla="*/ 32 w 47"/>
                <a:gd name="T23" fmla="*/ 48 h 83"/>
                <a:gd name="T24" fmla="*/ 31 w 47"/>
                <a:gd name="T25" fmla="*/ 65 h 83"/>
                <a:gd name="T26" fmla="*/ 4 w 47"/>
                <a:gd name="T27" fmla="*/ 73 h 83"/>
                <a:gd name="T28" fmla="*/ 10 w 47"/>
                <a:gd name="T29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83">
                  <a:moveTo>
                    <a:pt x="10" y="66"/>
                  </a:moveTo>
                  <a:cubicBezTo>
                    <a:pt x="19" y="73"/>
                    <a:pt x="24" y="61"/>
                    <a:pt x="24" y="55"/>
                  </a:cubicBezTo>
                  <a:cubicBezTo>
                    <a:pt x="24" y="52"/>
                    <a:pt x="23" y="49"/>
                    <a:pt x="23" y="46"/>
                  </a:cubicBezTo>
                  <a:cubicBezTo>
                    <a:pt x="22" y="41"/>
                    <a:pt x="23" y="36"/>
                    <a:pt x="27" y="32"/>
                  </a:cubicBezTo>
                  <a:cubicBezTo>
                    <a:pt x="28" y="30"/>
                    <a:pt x="30" y="28"/>
                    <a:pt x="32" y="27"/>
                  </a:cubicBezTo>
                  <a:cubicBezTo>
                    <a:pt x="37" y="24"/>
                    <a:pt x="35" y="18"/>
                    <a:pt x="33" y="14"/>
                  </a:cubicBezTo>
                  <a:cubicBezTo>
                    <a:pt x="29" y="6"/>
                    <a:pt x="15" y="13"/>
                    <a:pt x="10" y="15"/>
                  </a:cubicBezTo>
                  <a:cubicBezTo>
                    <a:pt x="8" y="16"/>
                    <a:pt x="7" y="13"/>
                    <a:pt x="8" y="12"/>
                  </a:cubicBezTo>
                  <a:cubicBezTo>
                    <a:pt x="13" y="5"/>
                    <a:pt x="28" y="0"/>
                    <a:pt x="35" y="5"/>
                  </a:cubicBezTo>
                  <a:cubicBezTo>
                    <a:pt x="44" y="10"/>
                    <a:pt x="47" y="23"/>
                    <a:pt x="41" y="32"/>
                  </a:cubicBezTo>
                  <a:cubicBezTo>
                    <a:pt x="39" y="33"/>
                    <a:pt x="37" y="35"/>
                    <a:pt x="35" y="36"/>
                  </a:cubicBezTo>
                  <a:cubicBezTo>
                    <a:pt x="31" y="39"/>
                    <a:pt x="32" y="43"/>
                    <a:pt x="32" y="48"/>
                  </a:cubicBezTo>
                  <a:cubicBezTo>
                    <a:pt x="33" y="53"/>
                    <a:pt x="34" y="60"/>
                    <a:pt x="31" y="65"/>
                  </a:cubicBezTo>
                  <a:cubicBezTo>
                    <a:pt x="26" y="76"/>
                    <a:pt x="14" y="83"/>
                    <a:pt x="4" y="73"/>
                  </a:cubicBezTo>
                  <a:cubicBezTo>
                    <a:pt x="0" y="69"/>
                    <a:pt x="5" y="62"/>
                    <a:pt x="10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224463" y="3811588"/>
              <a:ext cx="41275" cy="82550"/>
            </a:xfrm>
            <a:custGeom>
              <a:avLst/>
              <a:gdLst>
                <a:gd name="T0" fmla="*/ 11 w 26"/>
                <a:gd name="T1" fmla="*/ 7 h 52"/>
                <a:gd name="T2" fmla="*/ 11 w 26"/>
                <a:gd name="T3" fmla="*/ 7 h 52"/>
                <a:gd name="T4" fmla="*/ 3 w 26"/>
                <a:gd name="T5" fmla="*/ 14 h 52"/>
                <a:gd name="T6" fmla="*/ 0 w 26"/>
                <a:gd name="T7" fmla="*/ 8 h 52"/>
                <a:gd name="T8" fmla="*/ 11 w 26"/>
                <a:gd name="T9" fmla="*/ 0 h 52"/>
                <a:gd name="T10" fmla="*/ 17 w 26"/>
                <a:gd name="T11" fmla="*/ 0 h 52"/>
                <a:gd name="T12" fmla="*/ 26 w 26"/>
                <a:gd name="T13" fmla="*/ 50 h 52"/>
                <a:gd name="T14" fmla="*/ 19 w 26"/>
                <a:gd name="T15" fmla="*/ 52 h 52"/>
                <a:gd name="T16" fmla="*/ 11 w 26"/>
                <a:gd name="T1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1" y="7"/>
                  </a:moveTo>
                  <a:lnTo>
                    <a:pt x="11" y="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6" y="50"/>
                  </a:lnTo>
                  <a:lnTo>
                    <a:pt x="19" y="52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5262563" y="3811588"/>
              <a:ext cx="44450" cy="44450"/>
            </a:xfrm>
            <a:custGeom>
              <a:avLst/>
              <a:gdLst>
                <a:gd name="T0" fmla="*/ 9 w 20"/>
                <a:gd name="T1" fmla="*/ 1 h 20"/>
                <a:gd name="T2" fmla="*/ 19 w 20"/>
                <a:gd name="T3" fmla="*/ 8 h 20"/>
                <a:gd name="T4" fmla="*/ 12 w 20"/>
                <a:gd name="T5" fmla="*/ 19 h 20"/>
                <a:gd name="T6" fmla="*/ 1 w 20"/>
                <a:gd name="T7" fmla="*/ 12 h 20"/>
                <a:gd name="T8" fmla="*/ 9 w 20"/>
                <a:gd name="T9" fmla="*/ 1 h 20"/>
                <a:gd name="T10" fmla="*/ 9 w 20"/>
                <a:gd name="T11" fmla="*/ 4 h 20"/>
                <a:gd name="T12" fmla="*/ 5 w 20"/>
                <a:gd name="T13" fmla="*/ 11 h 20"/>
                <a:gd name="T14" fmla="*/ 11 w 20"/>
                <a:gd name="T15" fmla="*/ 16 h 20"/>
                <a:gd name="T16" fmla="*/ 15 w 20"/>
                <a:gd name="T17" fmla="*/ 9 h 20"/>
                <a:gd name="T18" fmla="*/ 9 w 20"/>
                <a:gd name="T19" fmla="*/ 3 h 20"/>
                <a:gd name="T20" fmla="*/ 9 w 20"/>
                <a:gd name="T2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14" y="0"/>
                    <a:pt x="18" y="3"/>
                    <a:pt x="19" y="8"/>
                  </a:cubicBezTo>
                  <a:cubicBezTo>
                    <a:pt x="20" y="15"/>
                    <a:pt x="16" y="19"/>
                    <a:pt x="12" y="19"/>
                  </a:cubicBezTo>
                  <a:cubicBezTo>
                    <a:pt x="7" y="20"/>
                    <a:pt x="2" y="17"/>
                    <a:pt x="1" y="12"/>
                  </a:cubicBezTo>
                  <a:cubicBezTo>
                    <a:pt x="0" y="6"/>
                    <a:pt x="4" y="1"/>
                    <a:pt x="9" y="1"/>
                  </a:cubicBezTo>
                  <a:close/>
                  <a:moveTo>
                    <a:pt x="9" y="4"/>
                  </a:moveTo>
                  <a:cubicBezTo>
                    <a:pt x="5" y="4"/>
                    <a:pt x="4" y="8"/>
                    <a:pt x="5" y="11"/>
                  </a:cubicBezTo>
                  <a:cubicBezTo>
                    <a:pt x="6" y="15"/>
                    <a:pt x="8" y="17"/>
                    <a:pt x="11" y="16"/>
                  </a:cubicBezTo>
                  <a:cubicBezTo>
                    <a:pt x="14" y="16"/>
                    <a:pt x="16" y="13"/>
                    <a:pt x="15" y="9"/>
                  </a:cubicBezTo>
                  <a:cubicBezTo>
                    <a:pt x="15" y="6"/>
                    <a:pt x="13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4132263" y="931863"/>
              <a:ext cx="2822575" cy="2811462"/>
            </a:xfrm>
            <a:custGeom>
              <a:avLst/>
              <a:gdLst>
                <a:gd name="T0" fmla="*/ 942 w 1258"/>
                <a:gd name="T1" fmla="*/ 185 h 1252"/>
                <a:gd name="T2" fmla="*/ 140 w 1258"/>
                <a:gd name="T3" fmla="*/ 316 h 1252"/>
                <a:gd name="T4" fmla="*/ 71 w 1258"/>
                <a:gd name="T5" fmla="*/ 861 h 1252"/>
                <a:gd name="T6" fmla="*/ 82 w 1258"/>
                <a:gd name="T7" fmla="*/ 888 h 1252"/>
                <a:gd name="T8" fmla="*/ 129 w 1258"/>
                <a:gd name="T9" fmla="*/ 871 h 1252"/>
                <a:gd name="T10" fmla="*/ 158 w 1258"/>
                <a:gd name="T11" fmla="*/ 865 h 1252"/>
                <a:gd name="T12" fmla="*/ 146 w 1258"/>
                <a:gd name="T13" fmla="*/ 832 h 1252"/>
                <a:gd name="T14" fmla="*/ 205 w 1258"/>
                <a:gd name="T15" fmla="*/ 363 h 1252"/>
                <a:gd name="T16" fmla="*/ 895 w 1258"/>
                <a:gd name="T17" fmla="*/ 250 h 1252"/>
                <a:gd name="T18" fmla="*/ 1007 w 1258"/>
                <a:gd name="T19" fmla="*/ 940 h 1252"/>
                <a:gd name="T20" fmla="*/ 507 w 1258"/>
                <a:gd name="T21" fmla="*/ 1135 h 1252"/>
                <a:gd name="T22" fmla="*/ 497 w 1258"/>
                <a:gd name="T23" fmla="*/ 1202 h 1252"/>
                <a:gd name="T24" fmla="*/ 511 w 1258"/>
                <a:gd name="T25" fmla="*/ 1218 h 1252"/>
                <a:gd name="T26" fmla="*/ 1073 w 1258"/>
                <a:gd name="T27" fmla="*/ 987 h 1252"/>
                <a:gd name="T28" fmla="*/ 942 w 1258"/>
                <a:gd name="T29" fmla="*/ 18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8" h="1252">
                  <a:moveTo>
                    <a:pt x="942" y="185"/>
                  </a:moveTo>
                  <a:cubicBezTo>
                    <a:pt x="685" y="0"/>
                    <a:pt x="325" y="58"/>
                    <a:pt x="140" y="316"/>
                  </a:cubicBezTo>
                  <a:cubicBezTo>
                    <a:pt x="25" y="475"/>
                    <a:pt x="0" y="679"/>
                    <a:pt x="71" y="861"/>
                  </a:cubicBezTo>
                  <a:cubicBezTo>
                    <a:pt x="74" y="868"/>
                    <a:pt x="77" y="884"/>
                    <a:pt x="82" y="888"/>
                  </a:cubicBezTo>
                  <a:cubicBezTo>
                    <a:pt x="105" y="877"/>
                    <a:pt x="114" y="875"/>
                    <a:pt x="129" y="871"/>
                  </a:cubicBezTo>
                  <a:cubicBezTo>
                    <a:pt x="142" y="868"/>
                    <a:pt x="158" y="865"/>
                    <a:pt x="158" y="865"/>
                  </a:cubicBezTo>
                  <a:cubicBezTo>
                    <a:pt x="158" y="865"/>
                    <a:pt x="150" y="842"/>
                    <a:pt x="146" y="832"/>
                  </a:cubicBezTo>
                  <a:cubicBezTo>
                    <a:pt x="85" y="675"/>
                    <a:pt x="107" y="499"/>
                    <a:pt x="205" y="363"/>
                  </a:cubicBezTo>
                  <a:cubicBezTo>
                    <a:pt x="364" y="141"/>
                    <a:pt x="674" y="91"/>
                    <a:pt x="895" y="250"/>
                  </a:cubicBezTo>
                  <a:cubicBezTo>
                    <a:pt x="1116" y="409"/>
                    <a:pt x="1166" y="719"/>
                    <a:pt x="1007" y="940"/>
                  </a:cubicBezTo>
                  <a:cubicBezTo>
                    <a:pt x="890" y="1103"/>
                    <a:pt x="692" y="1173"/>
                    <a:pt x="507" y="1135"/>
                  </a:cubicBezTo>
                  <a:cubicBezTo>
                    <a:pt x="492" y="1155"/>
                    <a:pt x="479" y="1179"/>
                    <a:pt x="497" y="1202"/>
                  </a:cubicBezTo>
                  <a:cubicBezTo>
                    <a:pt x="502" y="1208"/>
                    <a:pt x="506" y="1213"/>
                    <a:pt x="511" y="1218"/>
                  </a:cubicBezTo>
                  <a:cubicBezTo>
                    <a:pt x="720" y="1252"/>
                    <a:pt x="941" y="1170"/>
                    <a:pt x="1073" y="987"/>
                  </a:cubicBezTo>
                  <a:cubicBezTo>
                    <a:pt x="1258" y="730"/>
                    <a:pt x="1199" y="370"/>
                    <a:pt x="942" y="1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8429626" y="2128838"/>
              <a:ext cx="638175" cy="652462"/>
            </a:xfrm>
            <a:custGeom>
              <a:avLst/>
              <a:gdLst>
                <a:gd name="T0" fmla="*/ 266 w 284"/>
                <a:gd name="T1" fmla="*/ 213 h 291"/>
                <a:gd name="T2" fmla="*/ 284 w 284"/>
                <a:gd name="T3" fmla="*/ 159 h 291"/>
                <a:gd name="T4" fmla="*/ 260 w 284"/>
                <a:gd name="T5" fmla="*/ 157 h 291"/>
                <a:gd name="T6" fmla="*/ 256 w 284"/>
                <a:gd name="T7" fmla="*/ 110 h 291"/>
                <a:gd name="T8" fmla="*/ 278 w 284"/>
                <a:gd name="T9" fmla="*/ 104 h 291"/>
                <a:gd name="T10" fmla="*/ 252 w 284"/>
                <a:gd name="T11" fmla="*/ 54 h 291"/>
                <a:gd name="T12" fmla="*/ 234 w 284"/>
                <a:gd name="T13" fmla="*/ 69 h 291"/>
                <a:gd name="T14" fmla="*/ 198 w 284"/>
                <a:gd name="T15" fmla="*/ 39 h 291"/>
                <a:gd name="T16" fmla="*/ 209 w 284"/>
                <a:gd name="T17" fmla="*/ 18 h 291"/>
                <a:gd name="T18" fmla="*/ 157 w 284"/>
                <a:gd name="T19" fmla="*/ 0 h 291"/>
                <a:gd name="T20" fmla="*/ 157 w 284"/>
                <a:gd name="T21" fmla="*/ 0 h 291"/>
                <a:gd name="T22" fmla="*/ 156 w 284"/>
                <a:gd name="T23" fmla="*/ 8 h 291"/>
                <a:gd name="T24" fmla="*/ 154 w 284"/>
                <a:gd name="T25" fmla="*/ 25 h 291"/>
                <a:gd name="T26" fmla="*/ 107 w 284"/>
                <a:gd name="T27" fmla="*/ 29 h 291"/>
                <a:gd name="T28" fmla="*/ 101 w 284"/>
                <a:gd name="T29" fmla="*/ 7 h 291"/>
                <a:gd name="T30" fmla="*/ 51 w 284"/>
                <a:gd name="T31" fmla="*/ 33 h 291"/>
                <a:gd name="T32" fmla="*/ 66 w 284"/>
                <a:gd name="T33" fmla="*/ 51 h 291"/>
                <a:gd name="T34" fmla="*/ 36 w 284"/>
                <a:gd name="T35" fmla="*/ 87 h 291"/>
                <a:gd name="T36" fmla="*/ 16 w 284"/>
                <a:gd name="T37" fmla="*/ 76 h 291"/>
                <a:gd name="T38" fmla="*/ 0 w 284"/>
                <a:gd name="T39" fmla="*/ 129 h 291"/>
                <a:gd name="T40" fmla="*/ 0 w 284"/>
                <a:gd name="T41" fmla="*/ 129 h 291"/>
                <a:gd name="T42" fmla="*/ 24 w 284"/>
                <a:gd name="T43" fmla="*/ 131 h 291"/>
                <a:gd name="T44" fmla="*/ 27 w 284"/>
                <a:gd name="T45" fmla="*/ 178 h 291"/>
                <a:gd name="T46" fmla="*/ 5 w 284"/>
                <a:gd name="T47" fmla="*/ 184 h 291"/>
                <a:gd name="T48" fmla="*/ 30 w 284"/>
                <a:gd name="T49" fmla="*/ 234 h 291"/>
                <a:gd name="T50" fmla="*/ 48 w 284"/>
                <a:gd name="T51" fmla="*/ 219 h 291"/>
                <a:gd name="T52" fmla="*/ 84 w 284"/>
                <a:gd name="T53" fmla="*/ 249 h 291"/>
                <a:gd name="T54" fmla="*/ 72 w 284"/>
                <a:gd name="T55" fmla="*/ 272 h 291"/>
                <a:gd name="T56" fmla="*/ 125 w 284"/>
                <a:gd name="T57" fmla="*/ 291 h 291"/>
                <a:gd name="T58" fmla="*/ 129 w 284"/>
                <a:gd name="T59" fmla="*/ 291 h 291"/>
                <a:gd name="T60" fmla="*/ 131 w 284"/>
                <a:gd name="T61" fmla="*/ 265 h 291"/>
                <a:gd name="T62" fmla="*/ 132 w 284"/>
                <a:gd name="T63" fmla="*/ 263 h 291"/>
                <a:gd name="T64" fmla="*/ 176 w 284"/>
                <a:gd name="T65" fmla="*/ 259 h 291"/>
                <a:gd name="T66" fmla="*/ 182 w 284"/>
                <a:gd name="T67" fmla="*/ 281 h 291"/>
                <a:gd name="T68" fmla="*/ 231 w 284"/>
                <a:gd name="T69" fmla="*/ 255 h 291"/>
                <a:gd name="T70" fmla="*/ 216 w 284"/>
                <a:gd name="T71" fmla="*/ 237 h 291"/>
                <a:gd name="T72" fmla="*/ 246 w 284"/>
                <a:gd name="T73" fmla="*/ 201 h 291"/>
                <a:gd name="T74" fmla="*/ 266 w 284"/>
                <a:gd name="T75" fmla="*/ 213 h 291"/>
                <a:gd name="T76" fmla="*/ 148 w 284"/>
                <a:gd name="T77" fmla="*/ 83 h 291"/>
                <a:gd name="T78" fmla="*/ 202 w 284"/>
                <a:gd name="T79" fmla="*/ 151 h 291"/>
                <a:gd name="T80" fmla="*/ 134 w 284"/>
                <a:gd name="T81" fmla="*/ 205 h 291"/>
                <a:gd name="T82" fmla="*/ 80 w 284"/>
                <a:gd name="T83" fmla="*/ 137 h 291"/>
                <a:gd name="T84" fmla="*/ 148 w 284"/>
                <a:gd name="T85" fmla="*/ 8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4" h="291">
                  <a:moveTo>
                    <a:pt x="266" y="213"/>
                  </a:moveTo>
                  <a:cubicBezTo>
                    <a:pt x="275" y="196"/>
                    <a:pt x="282" y="178"/>
                    <a:pt x="284" y="159"/>
                  </a:cubicBezTo>
                  <a:cubicBezTo>
                    <a:pt x="260" y="157"/>
                    <a:pt x="260" y="157"/>
                    <a:pt x="260" y="157"/>
                  </a:cubicBezTo>
                  <a:cubicBezTo>
                    <a:pt x="262" y="140"/>
                    <a:pt x="260" y="125"/>
                    <a:pt x="256" y="110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73" y="85"/>
                    <a:pt x="264" y="69"/>
                    <a:pt x="252" y="54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24" y="57"/>
                    <a:pt x="212" y="46"/>
                    <a:pt x="198" y="3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193" y="9"/>
                    <a:pt x="176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38" y="23"/>
                    <a:pt x="122" y="25"/>
                    <a:pt x="107" y="2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83" y="12"/>
                    <a:pt x="66" y="21"/>
                    <a:pt x="51" y="33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54" y="61"/>
                    <a:pt x="43" y="73"/>
                    <a:pt x="36" y="87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7" y="92"/>
                    <a:pt x="2" y="110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2" y="148"/>
                    <a:pt x="23" y="163"/>
                    <a:pt x="27" y="178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10" y="202"/>
                    <a:pt x="18" y="219"/>
                    <a:pt x="30" y="234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58" y="231"/>
                    <a:pt x="70" y="242"/>
                    <a:pt x="84" y="249"/>
                  </a:cubicBezTo>
                  <a:cubicBezTo>
                    <a:pt x="72" y="272"/>
                    <a:pt x="72" y="272"/>
                    <a:pt x="72" y="272"/>
                  </a:cubicBezTo>
                  <a:cubicBezTo>
                    <a:pt x="89" y="281"/>
                    <a:pt x="106" y="289"/>
                    <a:pt x="125" y="291"/>
                  </a:cubicBezTo>
                  <a:cubicBezTo>
                    <a:pt x="129" y="291"/>
                    <a:pt x="129" y="291"/>
                    <a:pt x="129" y="291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2" y="263"/>
                    <a:pt x="132" y="263"/>
                    <a:pt x="132" y="263"/>
                  </a:cubicBezTo>
                  <a:cubicBezTo>
                    <a:pt x="150" y="265"/>
                    <a:pt x="161" y="263"/>
                    <a:pt x="176" y="259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200" y="276"/>
                    <a:pt x="216" y="267"/>
                    <a:pt x="231" y="255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28" y="228"/>
                    <a:pt x="239" y="215"/>
                    <a:pt x="246" y="201"/>
                  </a:cubicBezTo>
                  <a:lnTo>
                    <a:pt x="266" y="213"/>
                  </a:lnTo>
                  <a:close/>
                  <a:moveTo>
                    <a:pt x="148" y="83"/>
                  </a:moveTo>
                  <a:cubicBezTo>
                    <a:pt x="181" y="87"/>
                    <a:pt x="205" y="117"/>
                    <a:pt x="202" y="151"/>
                  </a:cubicBezTo>
                  <a:cubicBezTo>
                    <a:pt x="198" y="184"/>
                    <a:pt x="168" y="208"/>
                    <a:pt x="134" y="205"/>
                  </a:cubicBezTo>
                  <a:cubicBezTo>
                    <a:pt x="101" y="201"/>
                    <a:pt x="77" y="171"/>
                    <a:pt x="80" y="137"/>
                  </a:cubicBezTo>
                  <a:cubicBezTo>
                    <a:pt x="84" y="104"/>
                    <a:pt x="114" y="80"/>
                    <a:pt x="148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8880476" y="2676525"/>
              <a:ext cx="727075" cy="736600"/>
            </a:xfrm>
            <a:custGeom>
              <a:avLst/>
              <a:gdLst>
                <a:gd name="T0" fmla="*/ 36 w 324"/>
                <a:gd name="T1" fmla="*/ 208 h 328"/>
                <a:gd name="T2" fmla="*/ 65 w 324"/>
                <a:gd name="T3" fmla="*/ 252 h 328"/>
                <a:gd name="T4" fmla="*/ 47 w 324"/>
                <a:gd name="T5" fmla="*/ 270 h 328"/>
                <a:gd name="T6" fmla="*/ 99 w 324"/>
                <a:gd name="T7" fmla="*/ 305 h 328"/>
                <a:gd name="T8" fmla="*/ 110 w 324"/>
                <a:gd name="T9" fmla="*/ 281 h 328"/>
                <a:gd name="T10" fmla="*/ 160 w 324"/>
                <a:gd name="T11" fmla="*/ 291 h 328"/>
                <a:gd name="T12" fmla="*/ 160 w 324"/>
                <a:gd name="T13" fmla="*/ 293 h 328"/>
                <a:gd name="T14" fmla="*/ 160 w 324"/>
                <a:gd name="T15" fmla="*/ 328 h 328"/>
                <a:gd name="T16" fmla="*/ 160 w 324"/>
                <a:gd name="T17" fmla="*/ 328 h 328"/>
                <a:gd name="T18" fmla="*/ 221 w 324"/>
                <a:gd name="T19" fmla="*/ 310 h 328"/>
                <a:gd name="T20" fmla="*/ 210 w 324"/>
                <a:gd name="T21" fmla="*/ 283 h 328"/>
                <a:gd name="T22" fmla="*/ 254 w 324"/>
                <a:gd name="T23" fmla="*/ 253 h 328"/>
                <a:gd name="T24" fmla="*/ 272 w 324"/>
                <a:gd name="T25" fmla="*/ 271 h 328"/>
                <a:gd name="T26" fmla="*/ 307 w 324"/>
                <a:gd name="T27" fmla="*/ 219 h 328"/>
                <a:gd name="T28" fmla="*/ 283 w 324"/>
                <a:gd name="T29" fmla="*/ 209 h 328"/>
                <a:gd name="T30" fmla="*/ 295 w 324"/>
                <a:gd name="T31" fmla="*/ 158 h 328"/>
                <a:gd name="T32" fmla="*/ 324 w 324"/>
                <a:gd name="T33" fmla="*/ 158 h 328"/>
                <a:gd name="T34" fmla="*/ 324 w 324"/>
                <a:gd name="T35" fmla="*/ 157 h 328"/>
                <a:gd name="T36" fmla="*/ 310 w 324"/>
                <a:gd name="T37" fmla="*/ 97 h 328"/>
                <a:gd name="T38" fmla="*/ 284 w 324"/>
                <a:gd name="T39" fmla="*/ 107 h 328"/>
                <a:gd name="T40" fmla="*/ 255 w 324"/>
                <a:gd name="T41" fmla="*/ 63 h 328"/>
                <a:gd name="T42" fmla="*/ 273 w 324"/>
                <a:gd name="T43" fmla="*/ 45 h 328"/>
                <a:gd name="T44" fmla="*/ 221 w 324"/>
                <a:gd name="T45" fmla="*/ 11 h 328"/>
                <a:gd name="T46" fmla="*/ 211 w 324"/>
                <a:gd name="T47" fmla="*/ 34 h 328"/>
                <a:gd name="T48" fmla="*/ 160 w 324"/>
                <a:gd name="T49" fmla="*/ 24 h 328"/>
                <a:gd name="T50" fmla="*/ 160 w 324"/>
                <a:gd name="T51" fmla="*/ 7 h 328"/>
                <a:gd name="T52" fmla="*/ 160 w 324"/>
                <a:gd name="T53" fmla="*/ 0 h 328"/>
                <a:gd name="T54" fmla="*/ 160 w 324"/>
                <a:gd name="T55" fmla="*/ 0 h 328"/>
                <a:gd name="T56" fmla="*/ 99 w 324"/>
                <a:gd name="T57" fmla="*/ 11 h 328"/>
                <a:gd name="T58" fmla="*/ 109 w 324"/>
                <a:gd name="T59" fmla="*/ 35 h 328"/>
                <a:gd name="T60" fmla="*/ 66 w 324"/>
                <a:gd name="T61" fmla="*/ 63 h 328"/>
                <a:gd name="T62" fmla="*/ 48 w 324"/>
                <a:gd name="T63" fmla="*/ 45 h 328"/>
                <a:gd name="T64" fmla="*/ 13 w 324"/>
                <a:gd name="T65" fmla="*/ 96 h 328"/>
                <a:gd name="T66" fmla="*/ 37 w 324"/>
                <a:gd name="T67" fmla="*/ 106 h 328"/>
                <a:gd name="T68" fmla="*/ 26 w 324"/>
                <a:gd name="T69" fmla="*/ 157 h 328"/>
                <a:gd name="T70" fmla="*/ 0 w 324"/>
                <a:gd name="T71" fmla="*/ 157 h 328"/>
                <a:gd name="T72" fmla="*/ 13 w 324"/>
                <a:gd name="T73" fmla="*/ 218 h 328"/>
                <a:gd name="T74" fmla="*/ 36 w 324"/>
                <a:gd name="T75" fmla="*/ 208 h 328"/>
                <a:gd name="T76" fmla="*/ 228 w 324"/>
                <a:gd name="T77" fmla="*/ 157 h 328"/>
                <a:gd name="T78" fmla="*/ 160 w 324"/>
                <a:gd name="T79" fmla="*/ 226 h 328"/>
                <a:gd name="T80" fmla="*/ 92 w 324"/>
                <a:gd name="T81" fmla="*/ 157 h 328"/>
                <a:gd name="T82" fmla="*/ 160 w 324"/>
                <a:gd name="T83" fmla="*/ 89 h 328"/>
                <a:gd name="T84" fmla="*/ 228 w 324"/>
                <a:gd name="T85" fmla="*/ 15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328">
                  <a:moveTo>
                    <a:pt x="36" y="208"/>
                  </a:moveTo>
                  <a:cubicBezTo>
                    <a:pt x="43" y="225"/>
                    <a:pt x="53" y="240"/>
                    <a:pt x="65" y="252"/>
                  </a:cubicBezTo>
                  <a:cubicBezTo>
                    <a:pt x="47" y="270"/>
                    <a:pt x="47" y="270"/>
                    <a:pt x="47" y="270"/>
                  </a:cubicBezTo>
                  <a:cubicBezTo>
                    <a:pt x="62" y="285"/>
                    <a:pt x="79" y="297"/>
                    <a:pt x="99" y="305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125" y="287"/>
                    <a:pt x="144" y="291"/>
                    <a:pt x="160" y="291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81" y="328"/>
                    <a:pt x="201" y="318"/>
                    <a:pt x="221" y="310"/>
                  </a:cubicBezTo>
                  <a:cubicBezTo>
                    <a:pt x="210" y="283"/>
                    <a:pt x="210" y="283"/>
                    <a:pt x="210" y="283"/>
                  </a:cubicBezTo>
                  <a:cubicBezTo>
                    <a:pt x="227" y="277"/>
                    <a:pt x="242" y="265"/>
                    <a:pt x="254" y="253"/>
                  </a:cubicBezTo>
                  <a:cubicBezTo>
                    <a:pt x="272" y="271"/>
                    <a:pt x="272" y="271"/>
                    <a:pt x="272" y="271"/>
                  </a:cubicBezTo>
                  <a:cubicBezTo>
                    <a:pt x="287" y="256"/>
                    <a:pt x="299" y="238"/>
                    <a:pt x="307" y="219"/>
                  </a:cubicBezTo>
                  <a:cubicBezTo>
                    <a:pt x="283" y="209"/>
                    <a:pt x="283" y="209"/>
                    <a:pt x="283" y="209"/>
                  </a:cubicBezTo>
                  <a:cubicBezTo>
                    <a:pt x="290" y="193"/>
                    <a:pt x="295" y="176"/>
                    <a:pt x="295" y="158"/>
                  </a:cubicBezTo>
                  <a:cubicBezTo>
                    <a:pt x="324" y="158"/>
                    <a:pt x="324" y="158"/>
                    <a:pt x="324" y="158"/>
                  </a:cubicBezTo>
                  <a:cubicBezTo>
                    <a:pt x="324" y="157"/>
                    <a:pt x="324" y="157"/>
                    <a:pt x="324" y="157"/>
                  </a:cubicBezTo>
                  <a:cubicBezTo>
                    <a:pt x="324" y="137"/>
                    <a:pt x="317" y="116"/>
                    <a:pt x="310" y="97"/>
                  </a:cubicBezTo>
                  <a:cubicBezTo>
                    <a:pt x="284" y="107"/>
                    <a:pt x="284" y="107"/>
                    <a:pt x="284" y="107"/>
                  </a:cubicBezTo>
                  <a:cubicBezTo>
                    <a:pt x="277" y="91"/>
                    <a:pt x="267" y="76"/>
                    <a:pt x="255" y="63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58" y="30"/>
                    <a:pt x="241" y="19"/>
                    <a:pt x="221" y="11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195" y="28"/>
                    <a:pt x="178" y="24"/>
                    <a:pt x="160" y="2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9" y="0"/>
                    <a:pt x="119" y="3"/>
                    <a:pt x="99" y="11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93" y="41"/>
                    <a:pt x="78" y="51"/>
                    <a:pt x="66" y="63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33" y="60"/>
                    <a:pt x="21" y="77"/>
                    <a:pt x="13" y="9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0" y="122"/>
                    <a:pt x="26" y="139"/>
                    <a:pt x="26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9"/>
                    <a:pt x="5" y="199"/>
                    <a:pt x="13" y="218"/>
                  </a:cubicBezTo>
                  <a:lnTo>
                    <a:pt x="36" y="208"/>
                  </a:lnTo>
                  <a:close/>
                  <a:moveTo>
                    <a:pt x="228" y="157"/>
                  </a:moveTo>
                  <a:cubicBezTo>
                    <a:pt x="228" y="195"/>
                    <a:pt x="197" y="226"/>
                    <a:pt x="160" y="226"/>
                  </a:cubicBezTo>
                  <a:cubicBezTo>
                    <a:pt x="122" y="226"/>
                    <a:pt x="92" y="195"/>
                    <a:pt x="92" y="157"/>
                  </a:cubicBezTo>
                  <a:cubicBezTo>
                    <a:pt x="92" y="120"/>
                    <a:pt x="122" y="89"/>
                    <a:pt x="160" y="89"/>
                  </a:cubicBezTo>
                  <a:cubicBezTo>
                    <a:pt x="197" y="89"/>
                    <a:pt x="228" y="120"/>
                    <a:pt x="228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9591676" y="2362200"/>
              <a:ext cx="725488" cy="727075"/>
            </a:xfrm>
            <a:custGeom>
              <a:avLst/>
              <a:gdLst>
                <a:gd name="T0" fmla="*/ 37 w 323"/>
                <a:gd name="T1" fmla="*/ 207 h 324"/>
                <a:gd name="T2" fmla="*/ 66 w 323"/>
                <a:gd name="T3" fmla="*/ 251 h 324"/>
                <a:gd name="T4" fmla="*/ 48 w 323"/>
                <a:gd name="T5" fmla="*/ 269 h 324"/>
                <a:gd name="T6" fmla="*/ 99 w 323"/>
                <a:gd name="T7" fmla="*/ 303 h 324"/>
                <a:gd name="T8" fmla="*/ 109 w 323"/>
                <a:gd name="T9" fmla="*/ 280 h 324"/>
                <a:gd name="T10" fmla="*/ 159 w 323"/>
                <a:gd name="T11" fmla="*/ 290 h 324"/>
                <a:gd name="T12" fmla="*/ 159 w 323"/>
                <a:gd name="T13" fmla="*/ 292 h 324"/>
                <a:gd name="T14" fmla="*/ 159 w 323"/>
                <a:gd name="T15" fmla="*/ 324 h 324"/>
                <a:gd name="T16" fmla="*/ 160 w 323"/>
                <a:gd name="T17" fmla="*/ 324 h 324"/>
                <a:gd name="T18" fmla="*/ 221 w 323"/>
                <a:gd name="T19" fmla="*/ 308 h 324"/>
                <a:gd name="T20" fmla="*/ 211 w 323"/>
                <a:gd name="T21" fmla="*/ 281 h 324"/>
                <a:gd name="T22" fmla="*/ 254 w 323"/>
                <a:gd name="T23" fmla="*/ 252 h 324"/>
                <a:gd name="T24" fmla="*/ 273 w 323"/>
                <a:gd name="T25" fmla="*/ 269 h 324"/>
                <a:gd name="T26" fmla="*/ 307 w 323"/>
                <a:gd name="T27" fmla="*/ 218 h 324"/>
                <a:gd name="T28" fmla="*/ 284 w 323"/>
                <a:gd name="T29" fmla="*/ 208 h 324"/>
                <a:gd name="T30" fmla="*/ 294 w 323"/>
                <a:gd name="T31" fmla="*/ 156 h 324"/>
                <a:gd name="T32" fmla="*/ 323 w 323"/>
                <a:gd name="T33" fmla="*/ 157 h 324"/>
                <a:gd name="T34" fmla="*/ 323 w 323"/>
                <a:gd name="T35" fmla="*/ 156 h 324"/>
                <a:gd name="T36" fmla="*/ 309 w 323"/>
                <a:gd name="T37" fmla="*/ 96 h 324"/>
                <a:gd name="T38" fmla="*/ 284 w 323"/>
                <a:gd name="T39" fmla="*/ 106 h 324"/>
                <a:gd name="T40" fmla="*/ 255 w 323"/>
                <a:gd name="T41" fmla="*/ 62 h 324"/>
                <a:gd name="T42" fmla="*/ 273 w 323"/>
                <a:gd name="T43" fmla="*/ 44 h 324"/>
                <a:gd name="T44" fmla="*/ 222 w 323"/>
                <a:gd name="T45" fmla="*/ 9 h 324"/>
                <a:gd name="T46" fmla="*/ 212 w 323"/>
                <a:gd name="T47" fmla="*/ 33 h 324"/>
                <a:gd name="T48" fmla="*/ 160 w 323"/>
                <a:gd name="T49" fmla="*/ 23 h 324"/>
                <a:gd name="T50" fmla="*/ 161 w 323"/>
                <a:gd name="T51" fmla="*/ 7 h 324"/>
                <a:gd name="T52" fmla="*/ 161 w 323"/>
                <a:gd name="T53" fmla="*/ 0 h 324"/>
                <a:gd name="T54" fmla="*/ 161 w 323"/>
                <a:gd name="T55" fmla="*/ 0 h 324"/>
                <a:gd name="T56" fmla="*/ 100 w 323"/>
                <a:gd name="T57" fmla="*/ 10 h 324"/>
                <a:gd name="T58" fmla="*/ 110 w 323"/>
                <a:gd name="T59" fmla="*/ 34 h 324"/>
                <a:gd name="T60" fmla="*/ 66 w 323"/>
                <a:gd name="T61" fmla="*/ 62 h 324"/>
                <a:gd name="T62" fmla="*/ 48 w 323"/>
                <a:gd name="T63" fmla="*/ 44 h 324"/>
                <a:gd name="T64" fmla="*/ 13 w 323"/>
                <a:gd name="T65" fmla="*/ 95 h 324"/>
                <a:gd name="T66" fmla="*/ 37 w 323"/>
                <a:gd name="T67" fmla="*/ 105 h 324"/>
                <a:gd name="T68" fmla="*/ 27 w 323"/>
                <a:gd name="T69" fmla="*/ 156 h 324"/>
                <a:gd name="T70" fmla="*/ 0 w 323"/>
                <a:gd name="T71" fmla="*/ 156 h 324"/>
                <a:gd name="T72" fmla="*/ 13 w 323"/>
                <a:gd name="T73" fmla="*/ 217 h 324"/>
                <a:gd name="T74" fmla="*/ 37 w 323"/>
                <a:gd name="T75" fmla="*/ 207 h 324"/>
                <a:gd name="T76" fmla="*/ 228 w 323"/>
                <a:gd name="T77" fmla="*/ 156 h 324"/>
                <a:gd name="T78" fmla="*/ 160 w 323"/>
                <a:gd name="T79" fmla="*/ 224 h 324"/>
                <a:gd name="T80" fmla="*/ 92 w 323"/>
                <a:gd name="T81" fmla="*/ 156 h 324"/>
                <a:gd name="T82" fmla="*/ 160 w 323"/>
                <a:gd name="T83" fmla="*/ 88 h 324"/>
                <a:gd name="T84" fmla="*/ 228 w 323"/>
                <a:gd name="T85" fmla="*/ 15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3" h="324">
                  <a:moveTo>
                    <a:pt x="37" y="207"/>
                  </a:moveTo>
                  <a:cubicBezTo>
                    <a:pt x="44" y="224"/>
                    <a:pt x="53" y="238"/>
                    <a:pt x="66" y="251"/>
                  </a:cubicBezTo>
                  <a:cubicBezTo>
                    <a:pt x="48" y="269"/>
                    <a:pt x="48" y="269"/>
                    <a:pt x="48" y="269"/>
                  </a:cubicBezTo>
                  <a:cubicBezTo>
                    <a:pt x="62" y="284"/>
                    <a:pt x="80" y="295"/>
                    <a:pt x="99" y="303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25" y="286"/>
                    <a:pt x="143" y="289"/>
                    <a:pt x="159" y="290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59" y="324"/>
                    <a:pt x="159" y="324"/>
                    <a:pt x="159" y="324"/>
                  </a:cubicBezTo>
                  <a:cubicBezTo>
                    <a:pt x="160" y="324"/>
                    <a:pt x="160" y="324"/>
                    <a:pt x="160" y="324"/>
                  </a:cubicBezTo>
                  <a:cubicBezTo>
                    <a:pt x="181" y="324"/>
                    <a:pt x="202" y="316"/>
                    <a:pt x="221" y="308"/>
                  </a:cubicBezTo>
                  <a:cubicBezTo>
                    <a:pt x="211" y="281"/>
                    <a:pt x="211" y="281"/>
                    <a:pt x="211" y="281"/>
                  </a:cubicBezTo>
                  <a:cubicBezTo>
                    <a:pt x="227" y="275"/>
                    <a:pt x="242" y="264"/>
                    <a:pt x="254" y="252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88" y="255"/>
                    <a:pt x="299" y="237"/>
                    <a:pt x="307" y="218"/>
                  </a:cubicBezTo>
                  <a:cubicBezTo>
                    <a:pt x="284" y="208"/>
                    <a:pt x="284" y="208"/>
                    <a:pt x="284" y="208"/>
                  </a:cubicBezTo>
                  <a:cubicBezTo>
                    <a:pt x="290" y="192"/>
                    <a:pt x="294" y="175"/>
                    <a:pt x="294" y="156"/>
                  </a:cubicBezTo>
                  <a:cubicBezTo>
                    <a:pt x="323" y="157"/>
                    <a:pt x="323" y="157"/>
                    <a:pt x="323" y="157"/>
                  </a:cubicBezTo>
                  <a:cubicBezTo>
                    <a:pt x="323" y="156"/>
                    <a:pt x="323" y="156"/>
                    <a:pt x="323" y="156"/>
                  </a:cubicBezTo>
                  <a:cubicBezTo>
                    <a:pt x="323" y="135"/>
                    <a:pt x="317" y="115"/>
                    <a:pt x="309" y="96"/>
                  </a:cubicBezTo>
                  <a:cubicBezTo>
                    <a:pt x="284" y="106"/>
                    <a:pt x="284" y="106"/>
                    <a:pt x="284" y="106"/>
                  </a:cubicBezTo>
                  <a:cubicBezTo>
                    <a:pt x="277" y="89"/>
                    <a:pt x="267" y="75"/>
                    <a:pt x="255" y="62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58" y="29"/>
                    <a:pt x="241" y="17"/>
                    <a:pt x="222" y="9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196" y="26"/>
                    <a:pt x="179" y="23"/>
                    <a:pt x="160" y="2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39" y="0"/>
                    <a:pt x="119" y="3"/>
                    <a:pt x="100" y="10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93" y="41"/>
                    <a:pt x="79" y="50"/>
                    <a:pt x="66" y="62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3" y="58"/>
                    <a:pt x="21" y="76"/>
                    <a:pt x="13" y="9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0" y="121"/>
                    <a:pt x="27" y="138"/>
                    <a:pt x="27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77"/>
                    <a:pt x="5" y="198"/>
                    <a:pt x="13" y="217"/>
                  </a:cubicBezTo>
                  <a:lnTo>
                    <a:pt x="37" y="207"/>
                  </a:lnTo>
                  <a:close/>
                  <a:moveTo>
                    <a:pt x="228" y="156"/>
                  </a:moveTo>
                  <a:cubicBezTo>
                    <a:pt x="228" y="194"/>
                    <a:pt x="198" y="224"/>
                    <a:pt x="160" y="224"/>
                  </a:cubicBezTo>
                  <a:cubicBezTo>
                    <a:pt x="123" y="224"/>
                    <a:pt x="92" y="194"/>
                    <a:pt x="92" y="156"/>
                  </a:cubicBezTo>
                  <a:cubicBezTo>
                    <a:pt x="92" y="119"/>
                    <a:pt x="123" y="88"/>
                    <a:pt x="160" y="88"/>
                  </a:cubicBezTo>
                  <a:cubicBezTo>
                    <a:pt x="198" y="88"/>
                    <a:pt x="228" y="119"/>
                    <a:pt x="228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7529513" y="1635125"/>
              <a:ext cx="417513" cy="412750"/>
            </a:xfrm>
            <a:custGeom>
              <a:avLst/>
              <a:gdLst>
                <a:gd name="T0" fmla="*/ 20 w 186"/>
                <a:gd name="T1" fmla="*/ 124 h 184"/>
                <a:gd name="T2" fmla="*/ 37 w 186"/>
                <a:gd name="T3" fmla="*/ 148 h 184"/>
                <a:gd name="T4" fmla="*/ 27 w 186"/>
                <a:gd name="T5" fmla="*/ 159 h 184"/>
                <a:gd name="T6" fmla="*/ 56 w 186"/>
                <a:gd name="T7" fmla="*/ 178 h 184"/>
                <a:gd name="T8" fmla="*/ 64 w 186"/>
                <a:gd name="T9" fmla="*/ 165 h 184"/>
                <a:gd name="T10" fmla="*/ 94 w 186"/>
                <a:gd name="T11" fmla="*/ 171 h 184"/>
                <a:gd name="T12" fmla="*/ 94 w 186"/>
                <a:gd name="T13" fmla="*/ 172 h 184"/>
                <a:gd name="T14" fmla="*/ 94 w 186"/>
                <a:gd name="T15" fmla="*/ 184 h 184"/>
                <a:gd name="T16" fmla="*/ 91 w 186"/>
                <a:gd name="T17" fmla="*/ 184 h 184"/>
                <a:gd name="T18" fmla="*/ 125 w 186"/>
                <a:gd name="T19" fmla="*/ 178 h 184"/>
                <a:gd name="T20" fmla="*/ 120 w 186"/>
                <a:gd name="T21" fmla="*/ 164 h 184"/>
                <a:gd name="T22" fmla="*/ 145 w 186"/>
                <a:gd name="T23" fmla="*/ 148 h 184"/>
                <a:gd name="T24" fmla="*/ 155 w 186"/>
                <a:gd name="T25" fmla="*/ 159 h 184"/>
                <a:gd name="T26" fmla="*/ 175 w 186"/>
                <a:gd name="T27" fmla="*/ 129 h 184"/>
                <a:gd name="T28" fmla="*/ 161 w 186"/>
                <a:gd name="T29" fmla="*/ 124 h 184"/>
                <a:gd name="T30" fmla="*/ 168 w 186"/>
                <a:gd name="T31" fmla="*/ 95 h 184"/>
                <a:gd name="T32" fmla="*/ 186 w 186"/>
                <a:gd name="T33" fmla="*/ 95 h 184"/>
                <a:gd name="T34" fmla="*/ 186 w 186"/>
                <a:gd name="T35" fmla="*/ 95 h 184"/>
                <a:gd name="T36" fmla="*/ 177 w 186"/>
                <a:gd name="T37" fmla="*/ 60 h 184"/>
                <a:gd name="T38" fmla="*/ 162 w 186"/>
                <a:gd name="T39" fmla="*/ 66 h 184"/>
                <a:gd name="T40" fmla="*/ 145 w 186"/>
                <a:gd name="T41" fmla="*/ 41 h 184"/>
                <a:gd name="T42" fmla="*/ 155 w 186"/>
                <a:gd name="T43" fmla="*/ 31 h 184"/>
                <a:gd name="T44" fmla="*/ 126 w 186"/>
                <a:gd name="T45" fmla="*/ 11 h 184"/>
                <a:gd name="T46" fmla="*/ 120 w 186"/>
                <a:gd name="T47" fmla="*/ 24 h 184"/>
                <a:gd name="T48" fmla="*/ 91 w 186"/>
                <a:gd name="T49" fmla="*/ 18 h 184"/>
                <a:gd name="T50" fmla="*/ 91 w 186"/>
                <a:gd name="T51" fmla="*/ 7 h 184"/>
                <a:gd name="T52" fmla="*/ 91 w 186"/>
                <a:gd name="T53" fmla="*/ 0 h 184"/>
                <a:gd name="T54" fmla="*/ 91 w 186"/>
                <a:gd name="T55" fmla="*/ 0 h 184"/>
                <a:gd name="T56" fmla="*/ 56 w 186"/>
                <a:gd name="T57" fmla="*/ 9 h 184"/>
                <a:gd name="T58" fmla="*/ 62 w 186"/>
                <a:gd name="T59" fmla="*/ 24 h 184"/>
                <a:gd name="T60" fmla="*/ 37 w 186"/>
                <a:gd name="T61" fmla="*/ 40 h 184"/>
                <a:gd name="T62" fmla="*/ 27 w 186"/>
                <a:gd name="T63" fmla="*/ 30 h 184"/>
                <a:gd name="T64" fmla="*/ 7 w 186"/>
                <a:gd name="T65" fmla="*/ 59 h 184"/>
                <a:gd name="T66" fmla="*/ 21 w 186"/>
                <a:gd name="T67" fmla="*/ 65 h 184"/>
                <a:gd name="T68" fmla="*/ 15 w 186"/>
                <a:gd name="T69" fmla="*/ 94 h 184"/>
                <a:gd name="T70" fmla="*/ 0 w 186"/>
                <a:gd name="T71" fmla="*/ 94 h 184"/>
                <a:gd name="T72" fmla="*/ 7 w 186"/>
                <a:gd name="T73" fmla="*/ 129 h 184"/>
                <a:gd name="T74" fmla="*/ 20 w 186"/>
                <a:gd name="T75" fmla="*/ 124 h 184"/>
                <a:gd name="T76" fmla="*/ 130 w 186"/>
                <a:gd name="T77" fmla="*/ 95 h 184"/>
                <a:gd name="T78" fmla="*/ 91 w 186"/>
                <a:gd name="T79" fmla="*/ 133 h 184"/>
                <a:gd name="T80" fmla="*/ 52 w 186"/>
                <a:gd name="T81" fmla="*/ 95 h 184"/>
                <a:gd name="T82" fmla="*/ 91 w 186"/>
                <a:gd name="T83" fmla="*/ 56 h 184"/>
                <a:gd name="T84" fmla="*/ 130 w 186"/>
                <a:gd name="T85" fmla="*/ 9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184">
                  <a:moveTo>
                    <a:pt x="20" y="124"/>
                  </a:moveTo>
                  <a:cubicBezTo>
                    <a:pt x="24" y="133"/>
                    <a:pt x="30" y="141"/>
                    <a:pt x="37" y="148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5" y="167"/>
                    <a:pt x="45" y="174"/>
                    <a:pt x="56" y="178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72" y="168"/>
                    <a:pt x="82" y="171"/>
                    <a:pt x="94" y="171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103" y="184"/>
                    <a:pt x="114" y="182"/>
                    <a:pt x="125" y="178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9" y="161"/>
                    <a:pt x="137" y="155"/>
                    <a:pt x="145" y="148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63" y="150"/>
                    <a:pt x="170" y="140"/>
                    <a:pt x="175" y="129"/>
                  </a:cubicBezTo>
                  <a:cubicBezTo>
                    <a:pt x="161" y="124"/>
                    <a:pt x="161" y="124"/>
                    <a:pt x="161" y="124"/>
                  </a:cubicBezTo>
                  <a:cubicBezTo>
                    <a:pt x="165" y="115"/>
                    <a:pt x="168" y="105"/>
                    <a:pt x="168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83"/>
                    <a:pt x="181" y="71"/>
                    <a:pt x="177" y="6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58" y="56"/>
                    <a:pt x="152" y="48"/>
                    <a:pt x="145" y="4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47" y="22"/>
                    <a:pt x="137" y="15"/>
                    <a:pt x="126" y="11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1" y="21"/>
                    <a:pt x="101" y="18"/>
                    <a:pt x="91" y="18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67" y="4"/>
                    <a:pt x="56" y="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3" y="27"/>
                    <a:pt x="44" y="33"/>
                    <a:pt x="37" y="4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18" y="38"/>
                    <a:pt x="12" y="48"/>
                    <a:pt x="7" y="59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17" y="74"/>
                    <a:pt x="15" y="84"/>
                    <a:pt x="15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7"/>
                    <a:pt x="2" y="118"/>
                    <a:pt x="7" y="129"/>
                  </a:cubicBezTo>
                  <a:lnTo>
                    <a:pt x="20" y="124"/>
                  </a:lnTo>
                  <a:close/>
                  <a:moveTo>
                    <a:pt x="130" y="95"/>
                  </a:moveTo>
                  <a:cubicBezTo>
                    <a:pt x="130" y="116"/>
                    <a:pt x="112" y="133"/>
                    <a:pt x="91" y="133"/>
                  </a:cubicBezTo>
                  <a:cubicBezTo>
                    <a:pt x="69" y="133"/>
                    <a:pt x="52" y="116"/>
                    <a:pt x="52" y="95"/>
                  </a:cubicBezTo>
                  <a:cubicBezTo>
                    <a:pt x="52" y="73"/>
                    <a:pt x="69" y="56"/>
                    <a:pt x="91" y="56"/>
                  </a:cubicBezTo>
                  <a:cubicBezTo>
                    <a:pt x="112" y="56"/>
                    <a:pt x="130" y="73"/>
                    <a:pt x="130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6275388" y="1581150"/>
              <a:ext cx="576263" cy="579437"/>
            </a:xfrm>
            <a:custGeom>
              <a:avLst/>
              <a:gdLst>
                <a:gd name="T0" fmla="*/ 24 w 257"/>
                <a:gd name="T1" fmla="*/ 151 h 258"/>
                <a:gd name="T2" fmla="*/ 40 w 257"/>
                <a:gd name="T3" fmla="*/ 189 h 258"/>
                <a:gd name="T4" fmla="*/ 24 w 257"/>
                <a:gd name="T5" fmla="*/ 200 h 258"/>
                <a:gd name="T6" fmla="*/ 58 w 257"/>
                <a:gd name="T7" fmla="*/ 234 h 258"/>
                <a:gd name="T8" fmla="*/ 71 w 257"/>
                <a:gd name="T9" fmla="*/ 218 h 258"/>
                <a:gd name="T10" fmla="*/ 109 w 257"/>
                <a:gd name="T11" fmla="*/ 233 h 258"/>
                <a:gd name="T12" fmla="*/ 109 w 257"/>
                <a:gd name="T13" fmla="*/ 235 h 258"/>
                <a:gd name="T14" fmla="*/ 104 w 257"/>
                <a:gd name="T15" fmla="*/ 256 h 258"/>
                <a:gd name="T16" fmla="*/ 103 w 257"/>
                <a:gd name="T17" fmla="*/ 255 h 258"/>
                <a:gd name="T18" fmla="*/ 152 w 257"/>
                <a:gd name="T19" fmla="*/ 254 h 258"/>
                <a:gd name="T20" fmla="*/ 148 w 257"/>
                <a:gd name="T21" fmla="*/ 232 h 258"/>
                <a:gd name="T22" fmla="*/ 185 w 257"/>
                <a:gd name="T23" fmla="*/ 216 h 258"/>
                <a:gd name="T24" fmla="*/ 197 w 257"/>
                <a:gd name="T25" fmla="*/ 233 h 258"/>
                <a:gd name="T26" fmla="*/ 231 w 257"/>
                <a:gd name="T27" fmla="*/ 199 h 258"/>
                <a:gd name="T28" fmla="*/ 214 w 257"/>
                <a:gd name="T29" fmla="*/ 188 h 258"/>
                <a:gd name="T30" fmla="*/ 231 w 257"/>
                <a:gd name="T31" fmla="*/ 150 h 258"/>
                <a:gd name="T32" fmla="*/ 254 w 257"/>
                <a:gd name="T33" fmla="*/ 154 h 258"/>
                <a:gd name="T34" fmla="*/ 254 w 257"/>
                <a:gd name="T35" fmla="*/ 154 h 258"/>
                <a:gd name="T36" fmla="*/ 251 w 257"/>
                <a:gd name="T37" fmla="*/ 105 h 258"/>
                <a:gd name="T38" fmla="*/ 230 w 257"/>
                <a:gd name="T39" fmla="*/ 109 h 258"/>
                <a:gd name="T40" fmla="*/ 213 w 257"/>
                <a:gd name="T41" fmla="*/ 71 h 258"/>
                <a:gd name="T42" fmla="*/ 230 w 257"/>
                <a:gd name="T43" fmla="*/ 60 h 258"/>
                <a:gd name="T44" fmla="*/ 195 w 257"/>
                <a:gd name="T45" fmla="*/ 26 h 258"/>
                <a:gd name="T46" fmla="*/ 184 w 257"/>
                <a:gd name="T47" fmla="*/ 43 h 258"/>
                <a:gd name="T48" fmla="*/ 146 w 257"/>
                <a:gd name="T49" fmla="*/ 27 h 258"/>
                <a:gd name="T50" fmla="*/ 149 w 257"/>
                <a:gd name="T51" fmla="*/ 10 h 258"/>
                <a:gd name="T52" fmla="*/ 151 w 257"/>
                <a:gd name="T53" fmla="*/ 0 h 258"/>
                <a:gd name="T54" fmla="*/ 151 w 257"/>
                <a:gd name="T55" fmla="*/ 0 h 258"/>
                <a:gd name="T56" fmla="*/ 102 w 257"/>
                <a:gd name="T57" fmla="*/ 4 h 258"/>
                <a:gd name="T58" fmla="*/ 106 w 257"/>
                <a:gd name="T59" fmla="*/ 26 h 258"/>
                <a:gd name="T60" fmla="*/ 68 w 257"/>
                <a:gd name="T61" fmla="*/ 42 h 258"/>
                <a:gd name="T62" fmla="*/ 57 w 257"/>
                <a:gd name="T63" fmla="*/ 26 h 258"/>
                <a:gd name="T64" fmla="*/ 22 w 257"/>
                <a:gd name="T65" fmla="*/ 61 h 258"/>
                <a:gd name="T66" fmla="*/ 39 w 257"/>
                <a:gd name="T67" fmla="*/ 72 h 258"/>
                <a:gd name="T68" fmla="*/ 24 w 257"/>
                <a:gd name="T69" fmla="*/ 110 h 258"/>
                <a:gd name="T70" fmla="*/ 3 w 257"/>
                <a:gd name="T71" fmla="*/ 106 h 258"/>
                <a:gd name="T72" fmla="*/ 4 w 257"/>
                <a:gd name="T73" fmla="*/ 155 h 258"/>
                <a:gd name="T74" fmla="*/ 24 w 257"/>
                <a:gd name="T75" fmla="*/ 151 h 258"/>
                <a:gd name="T76" fmla="*/ 179 w 257"/>
                <a:gd name="T77" fmla="*/ 140 h 258"/>
                <a:gd name="T78" fmla="*/ 117 w 257"/>
                <a:gd name="T79" fmla="*/ 182 h 258"/>
                <a:gd name="T80" fmla="*/ 74 w 257"/>
                <a:gd name="T81" fmla="*/ 120 h 258"/>
                <a:gd name="T82" fmla="*/ 137 w 257"/>
                <a:gd name="T83" fmla="*/ 77 h 258"/>
                <a:gd name="T84" fmla="*/ 179 w 257"/>
                <a:gd name="T85" fmla="*/ 1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7" h="258">
                  <a:moveTo>
                    <a:pt x="24" y="151"/>
                  </a:moveTo>
                  <a:cubicBezTo>
                    <a:pt x="27" y="165"/>
                    <a:pt x="32" y="177"/>
                    <a:pt x="40" y="189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33" y="214"/>
                    <a:pt x="45" y="225"/>
                    <a:pt x="58" y="234"/>
                  </a:cubicBezTo>
                  <a:cubicBezTo>
                    <a:pt x="71" y="218"/>
                    <a:pt x="71" y="218"/>
                    <a:pt x="71" y="218"/>
                  </a:cubicBezTo>
                  <a:cubicBezTo>
                    <a:pt x="82" y="225"/>
                    <a:pt x="97" y="231"/>
                    <a:pt x="109" y="233"/>
                  </a:cubicBezTo>
                  <a:cubicBezTo>
                    <a:pt x="109" y="235"/>
                    <a:pt x="109" y="235"/>
                    <a:pt x="109" y="235"/>
                  </a:cubicBezTo>
                  <a:cubicBezTo>
                    <a:pt x="104" y="256"/>
                    <a:pt x="104" y="256"/>
                    <a:pt x="104" y="256"/>
                  </a:cubicBezTo>
                  <a:cubicBezTo>
                    <a:pt x="103" y="255"/>
                    <a:pt x="103" y="255"/>
                    <a:pt x="103" y="255"/>
                  </a:cubicBezTo>
                  <a:cubicBezTo>
                    <a:pt x="119" y="258"/>
                    <a:pt x="136" y="257"/>
                    <a:pt x="152" y="254"/>
                  </a:cubicBezTo>
                  <a:cubicBezTo>
                    <a:pt x="148" y="232"/>
                    <a:pt x="148" y="232"/>
                    <a:pt x="148" y="232"/>
                  </a:cubicBezTo>
                  <a:cubicBezTo>
                    <a:pt x="161" y="229"/>
                    <a:pt x="174" y="224"/>
                    <a:pt x="185" y="216"/>
                  </a:cubicBezTo>
                  <a:cubicBezTo>
                    <a:pt x="197" y="233"/>
                    <a:pt x="197" y="233"/>
                    <a:pt x="197" y="233"/>
                  </a:cubicBezTo>
                  <a:cubicBezTo>
                    <a:pt x="210" y="224"/>
                    <a:pt x="222" y="212"/>
                    <a:pt x="231" y="199"/>
                  </a:cubicBezTo>
                  <a:cubicBezTo>
                    <a:pt x="214" y="188"/>
                    <a:pt x="214" y="188"/>
                    <a:pt x="214" y="188"/>
                  </a:cubicBezTo>
                  <a:cubicBezTo>
                    <a:pt x="222" y="176"/>
                    <a:pt x="228" y="164"/>
                    <a:pt x="231" y="150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7" y="138"/>
                    <a:pt x="255" y="121"/>
                    <a:pt x="251" y="105"/>
                  </a:cubicBezTo>
                  <a:cubicBezTo>
                    <a:pt x="230" y="109"/>
                    <a:pt x="230" y="109"/>
                    <a:pt x="230" y="109"/>
                  </a:cubicBezTo>
                  <a:cubicBezTo>
                    <a:pt x="227" y="96"/>
                    <a:pt x="221" y="83"/>
                    <a:pt x="213" y="7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21" y="46"/>
                    <a:pt x="209" y="35"/>
                    <a:pt x="195" y="26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73" y="35"/>
                    <a:pt x="160" y="30"/>
                    <a:pt x="146" y="27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34" y="0"/>
                    <a:pt x="118" y="1"/>
                    <a:pt x="102" y="4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92" y="28"/>
                    <a:pt x="79" y="35"/>
                    <a:pt x="68" y="42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43" y="35"/>
                    <a:pt x="32" y="47"/>
                    <a:pt x="22" y="6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2" y="83"/>
                    <a:pt x="27" y="96"/>
                    <a:pt x="24" y="110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23"/>
                    <a:pt x="1" y="139"/>
                    <a:pt x="4" y="155"/>
                  </a:cubicBezTo>
                  <a:lnTo>
                    <a:pt x="24" y="151"/>
                  </a:lnTo>
                  <a:close/>
                  <a:moveTo>
                    <a:pt x="179" y="140"/>
                  </a:moveTo>
                  <a:cubicBezTo>
                    <a:pt x="174" y="169"/>
                    <a:pt x="146" y="188"/>
                    <a:pt x="117" y="182"/>
                  </a:cubicBezTo>
                  <a:cubicBezTo>
                    <a:pt x="88" y="177"/>
                    <a:pt x="69" y="149"/>
                    <a:pt x="74" y="120"/>
                  </a:cubicBezTo>
                  <a:cubicBezTo>
                    <a:pt x="80" y="91"/>
                    <a:pt x="108" y="72"/>
                    <a:pt x="137" y="77"/>
                  </a:cubicBezTo>
                  <a:cubicBezTo>
                    <a:pt x="166" y="83"/>
                    <a:pt x="185" y="111"/>
                    <a:pt x="179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7988301" y="1858963"/>
              <a:ext cx="398463" cy="449262"/>
            </a:xfrm>
            <a:custGeom>
              <a:avLst/>
              <a:gdLst>
                <a:gd name="T0" fmla="*/ 138 w 178"/>
                <a:gd name="T1" fmla="*/ 162 h 200"/>
                <a:gd name="T2" fmla="*/ 176 w 178"/>
                <a:gd name="T3" fmla="*/ 84 h 200"/>
                <a:gd name="T4" fmla="*/ 84 w 178"/>
                <a:gd name="T5" fmla="*/ 3 h 200"/>
                <a:gd name="T6" fmla="*/ 2 w 178"/>
                <a:gd name="T7" fmla="*/ 95 h 200"/>
                <a:gd name="T8" fmla="*/ 50 w 178"/>
                <a:gd name="T9" fmla="*/ 167 h 200"/>
                <a:gd name="T10" fmla="*/ 51 w 178"/>
                <a:gd name="T11" fmla="*/ 177 h 200"/>
                <a:gd name="T12" fmla="*/ 53 w 178"/>
                <a:gd name="T13" fmla="*/ 189 h 200"/>
                <a:gd name="T14" fmla="*/ 53 w 178"/>
                <a:gd name="T15" fmla="*/ 189 h 200"/>
                <a:gd name="T16" fmla="*/ 96 w 178"/>
                <a:gd name="T17" fmla="*/ 198 h 200"/>
                <a:gd name="T18" fmla="*/ 138 w 178"/>
                <a:gd name="T19" fmla="*/ 183 h 200"/>
                <a:gd name="T20" fmla="*/ 138 w 178"/>
                <a:gd name="T21" fmla="*/ 184 h 200"/>
                <a:gd name="T22" fmla="*/ 139 w 178"/>
                <a:gd name="T23" fmla="*/ 172 h 200"/>
                <a:gd name="T24" fmla="*/ 138 w 178"/>
                <a:gd name="T25" fmla="*/ 1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0">
                  <a:moveTo>
                    <a:pt x="138" y="162"/>
                  </a:moveTo>
                  <a:cubicBezTo>
                    <a:pt x="138" y="162"/>
                    <a:pt x="178" y="116"/>
                    <a:pt x="176" y="84"/>
                  </a:cubicBezTo>
                  <a:cubicBezTo>
                    <a:pt x="173" y="36"/>
                    <a:pt x="132" y="0"/>
                    <a:pt x="84" y="3"/>
                  </a:cubicBezTo>
                  <a:cubicBezTo>
                    <a:pt x="36" y="6"/>
                    <a:pt x="0" y="47"/>
                    <a:pt x="2" y="95"/>
                  </a:cubicBezTo>
                  <a:cubicBezTo>
                    <a:pt x="4" y="127"/>
                    <a:pt x="23" y="154"/>
                    <a:pt x="50" y="167"/>
                  </a:cubicBezTo>
                  <a:cubicBezTo>
                    <a:pt x="50" y="171"/>
                    <a:pt x="50" y="174"/>
                    <a:pt x="51" y="177"/>
                  </a:cubicBezTo>
                  <a:cubicBezTo>
                    <a:pt x="51" y="181"/>
                    <a:pt x="53" y="185"/>
                    <a:pt x="53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89"/>
                    <a:pt x="70" y="200"/>
                    <a:pt x="96" y="198"/>
                  </a:cubicBezTo>
                  <a:cubicBezTo>
                    <a:pt x="122" y="197"/>
                    <a:pt x="138" y="183"/>
                    <a:pt x="138" y="183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180"/>
                    <a:pt x="139" y="176"/>
                    <a:pt x="139" y="172"/>
                  </a:cubicBezTo>
                  <a:cubicBezTo>
                    <a:pt x="138" y="168"/>
                    <a:pt x="138" y="162"/>
                    <a:pt x="138" y="1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8078788" y="1976438"/>
              <a:ext cx="209550" cy="395287"/>
            </a:xfrm>
            <a:custGeom>
              <a:avLst/>
              <a:gdLst>
                <a:gd name="T0" fmla="*/ 71 w 93"/>
                <a:gd name="T1" fmla="*/ 69 h 176"/>
                <a:gd name="T2" fmla="*/ 73 w 93"/>
                <a:gd name="T3" fmla="*/ 69 h 176"/>
                <a:gd name="T4" fmla="*/ 89 w 93"/>
                <a:gd name="T5" fmla="*/ 36 h 176"/>
                <a:gd name="T6" fmla="*/ 70 w 93"/>
                <a:gd name="T7" fmla="*/ 36 h 176"/>
                <a:gd name="T8" fmla="*/ 63 w 93"/>
                <a:gd name="T9" fmla="*/ 61 h 176"/>
                <a:gd name="T10" fmla="*/ 60 w 93"/>
                <a:gd name="T11" fmla="*/ 60 h 176"/>
                <a:gd name="T12" fmla="*/ 53 w 93"/>
                <a:gd name="T13" fmla="*/ 56 h 176"/>
                <a:gd name="T14" fmla="*/ 46 w 93"/>
                <a:gd name="T15" fmla="*/ 9 h 176"/>
                <a:gd name="T16" fmla="*/ 34 w 93"/>
                <a:gd name="T17" fmla="*/ 37 h 176"/>
                <a:gd name="T18" fmla="*/ 44 w 93"/>
                <a:gd name="T19" fmla="*/ 58 h 176"/>
                <a:gd name="T20" fmla="*/ 42 w 93"/>
                <a:gd name="T21" fmla="*/ 63 h 176"/>
                <a:gd name="T22" fmla="*/ 31 w 93"/>
                <a:gd name="T23" fmla="*/ 70 h 176"/>
                <a:gd name="T24" fmla="*/ 8 w 93"/>
                <a:gd name="T25" fmla="*/ 39 h 176"/>
                <a:gd name="T26" fmla="*/ 0 w 93"/>
                <a:gd name="T27" fmla="*/ 47 h 176"/>
                <a:gd name="T28" fmla="*/ 13 w 93"/>
                <a:gd name="T29" fmla="*/ 69 h 176"/>
                <a:gd name="T30" fmla="*/ 27 w 93"/>
                <a:gd name="T31" fmla="*/ 78 h 176"/>
                <a:gd name="T32" fmla="*/ 27 w 93"/>
                <a:gd name="T33" fmla="*/ 79 h 176"/>
                <a:gd name="T34" fmla="*/ 38 w 93"/>
                <a:gd name="T35" fmla="*/ 169 h 176"/>
                <a:gd name="T36" fmla="*/ 41 w 93"/>
                <a:gd name="T37" fmla="*/ 170 h 176"/>
                <a:gd name="T38" fmla="*/ 34 w 93"/>
                <a:gd name="T39" fmla="*/ 79 h 176"/>
                <a:gd name="T40" fmla="*/ 34 w 93"/>
                <a:gd name="T41" fmla="*/ 78 h 176"/>
                <a:gd name="T42" fmla="*/ 50 w 93"/>
                <a:gd name="T43" fmla="*/ 64 h 176"/>
                <a:gd name="T44" fmla="*/ 63 w 93"/>
                <a:gd name="T45" fmla="*/ 69 h 176"/>
                <a:gd name="T46" fmla="*/ 62 w 93"/>
                <a:gd name="T47" fmla="*/ 76 h 176"/>
                <a:gd name="T48" fmla="*/ 66 w 93"/>
                <a:gd name="T49" fmla="*/ 132 h 176"/>
                <a:gd name="T50" fmla="*/ 72 w 93"/>
                <a:gd name="T51" fmla="*/ 170 h 176"/>
                <a:gd name="T52" fmla="*/ 82 w 93"/>
                <a:gd name="T53" fmla="*/ 168 h 176"/>
                <a:gd name="T54" fmla="*/ 75 w 93"/>
                <a:gd name="T55" fmla="*/ 135 h 176"/>
                <a:gd name="T56" fmla="*/ 71 w 93"/>
                <a:gd name="T57" fmla="*/ 81 h 176"/>
                <a:gd name="T58" fmla="*/ 71 w 93"/>
                <a:gd name="T59" fmla="*/ 69 h 176"/>
                <a:gd name="T60" fmla="*/ 15 w 93"/>
                <a:gd name="T61" fmla="*/ 60 h 176"/>
                <a:gd name="T62" fmla="*/ 10 w 93"/>
                <a:gd name="T63" fmla="*/ 54 h 176"/>
                <a:gd name="T64" fmla="*/ 8 w 93"/>
                <a:gd name="T65" fmla="*/ 47 h 176"/>
                <a:gd name="T66" fmla="*/ 15 w 93"/>
                <a:gd name="T67" fmla="*/ 55 h 176"/>
                <a:gd name="T68" fmla="*/ 21 w 93"/>
                <a:gd name="T69" fmla="*/ 65 h 176"/>
                <a:gd name="T70" fmla="*/ 15 w 93"/>
                <a:gd name="T71" fmla="*/ 60 h 176"/>
                <a:gd name="T72" fmla="*/ 40 w 93"/>
                <a:gd name="T73" fmla="*/ 32 h 176"/>
                <a:gd name="T74" fmla="*/ 41 w 93"/>
                <a:gd name="T75" fmla="*/ 18 h 176"/>
                <a:gd name="T76" fmla="*/ 47 w 93"/>
                <a:gd name="T77" fmla="*/ 30 h 176"/>
                <a:gd name="T78" fmla="*/ 47 w 93"/>
                <a:gd name="T79" fmla="*/ 48 h 176"/>
                <a:gd name="T80" fmla="*/ 40 w 93"/>
                <a:gd name="T81" fmla="*/ 32 h 176"/>
                <a:gd name="T82" fmla="*/ 77 w 93"/>
                <a:gd name="T83" fmla="*/ 40 h 176"/>
                <a:gd name="T84" fmla="*/ 81 w 93"/>
                <a:gd name="T85" fmla="*/ 48 h 176"/>
                <a:gd name="T86" fmla="*/ 71 w 93"/>
                <a:gd name="T87" fmla="*/ 60 h 176"/>
                <a:gd name="T88" fmla="*/ 77 w 93"/>
                <a:gd name="T89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" h="176">
                  <a:moveTo>
                    <a:pt x="71" y="69"/>
                  </a:moveTo>
                  <a:cubicBezTo>
                    <a:pt x="72" y="69"/>
                    <a:pt x="73" y="69"/>
                    <a:pt x="73" y="69"/>
                  </a:cubicBezTo>
                  <a:cubicBezTo>
                    <a:pt x="85" y="65"/>
                    <a:pt x="93" y="47"/>
                    <a:pt x="89" y="36"/>
                  </a:cubicBezTo>
                  <a:cubicBezTo>
                    <a:pt x="85" y="27"/>
                    <a:pt x="75" y="29"/>
                    <a:pt x="70" y="36"/>
                  </a:cubicBezTo>
                  <a:cubicBezTo>
                    <a:pt x="65" y="42"/>
                    <a:pt x="63" y="52"/>
                    <a:pt x="63" y="61"/>
                  </a:cubicBezTo>
                  <a:cubicBezTo>
                    <a:pt x="62" y="61"/>
                    <a:pt x="61" y="60"/>
                    <a:pt x="60" y="60"/>
                  </a:cubicBezTo>
                  <a:cubicBezTo>
                    <a:pt x="57" y="59"/>
                    <a:pt x="55" y="57"/>
                    <a:pt x="53" y="56"/>
                  </a:cubicBezTo>
                  <a:cubicBezTo>
                    <a:pt x="57" y="40"/>
                    <a:pt x="58" y="18"/>
                    <a:pt x="46" y="9"/>
                  </a:cubicBezTo>
                  <a:cubicBezTo>
                    <a:pt x="32" y="0"/>
                    <a:pt x="33" y="31"/>
                    <a:pt x="34" y="37"/>
                  </a:cubicBezTo>
                  <a:cubicBezTo>
                    <a:pt x="35" y="44"/>
                    <a:pt x="39" y="52"/>
                    <a:pt x="44" y="58"/>
                  </a:cubicBezTo>
                  <a:cubicBezTo>
                    <a:pt x="43" y="60"/>
                    <a:pt x="43" y="61"/>
                    <a:pt x="42" y="63"/>
                  </a:cubicBezTo>
                  <a:cubicBezTo>
                    <a:pt x="39" y="69"/>
                    <a:pt x="35" y="71"/>
                    <a:pt x="31" y="70"/>
                  </a:cubicBezTo>
                  <a:cubicBezTo>
                    <a:pt x="26" y="58"/>
                    <a:pt x="19" y="42"/>
                    <a:pt x="8" y="39"/>
                  </a:cubicBezTo>
                  <a:cubicBezTo>
                    <a:pt x="4" y="38"/>
                    <a:pt x="0" y="43"/>
                    <a:pt x="0" y="47"/>
                  </a:cubicBezTo>
                  <a:cubicBezTo>
                    <a:pt x="0" y="56"/>
                    <a:pt x="7" y="63"/>
                    <a:pt x="13" y="69"/>
                  </a:cubicBezTo>
                  <a:cubicBezTo>
                    <a:pt x="17" y="73"/>
                    <a:pt x="22" y="76"/>
                    <a:pt x="27" y="78"/>
                  </a:cubicBezTo>
                  <a:cubicBezTo>
                    <a:pt x="27" y="78"/>
                    <a:pt x="27" y="78"/>
                    <a:pt x="27" y="79"/>
                  </a:cubicBezTo>
                  <a:cubicBezTo>
                    <a:pt x="40" y="107"/>
                    <a:pt x="42" y="139"/>
                    <a:pt x="38" y="169"/>
                  </a:cubicBezTo>
                  <a:cubicBezTo>
                    <a:pt x="38" y="171"/>
                    <a:pt x="41" y="172"/>
                    <a:pt x="41" y="170"/>
                  </a:cubicBezTo>
                  <a:cubicBezTo>
                    <a:pt x="46" y="140"/>
                    <a:pt x="46" y="107"/>
                    <a:pt x="34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41" y="78"/>
                    <a:pt x="46" y="73"/>
                    <a:pt x="50" y="64"/>
                  </a:cubicBezTo>
                  <a:cubicBezTo>
                    <a:pt x="54" y="67"/>
                    <a:pt x="58" y="69"/>
                    <a:pt x="63" y="69"/>
                  </a:cubicBezTo>
                  <a:cubicBezTo>
                    <a:pt x="62" y="72"/>
                    <a:pt x="62" y="74"/>
                    <a:pt x="62" y="76"/>
                  </a:cubicBezTo>
                  <a:cubicBezTo>
                    <a:pt x="62" y="95"/>
                    <a:pt x="64" y="114"/>
                    <a:pt x="66" y="132"/>
                  </a:cubicBezTo>
                  <a:cubicBezTo>
                    <a:pt x="67" y="145"/>
                    <a:pt x="68" y="158"/>
                    <a:pt x="72" y="170"/>
                  </a:cubicBezTo>
                  <a:cubicBezTo>
                    <a:pt x="74" y="176"/>
                    <a:pt x="84" y="174"/>
                    <a:pt x="82" y="168"/>
                  </a:cubicBezTo>
                  <a:cubicBezTo>
                    <a:pt x="78" y="158"/>
                    <a:pt x="77" y="146"/>
                    <a:pt x="75" y="135"/>
                  </a:cubicBezTo>
                  <a:cubicBezTo>
                    <a:pt x="73" y="117"/>
                    <a:pt x="71" y="99"/>
                    <a:pt x="71" y="81"/>
                  </a:cubicBezTo>
                  <a:cubicBezTo>
                    <a:pt x="71" y="77"/>
                    <a:pt x="71" y="73"/>
                    <a:pt x="71" y="69"/>
                  </a:cubicBezTo>
                  <a:moveTo>
                    <a:pt x="15" y="60"/>
                  </a:moveTo>
                  <a:cubicBezTo>
                    <a:pt x="13" y="58"/>
                    <a:pt x="12" y="56"/>
                    <a:pt x="10" y="54"/>
                  </a:cubicBezTo>
                  <a:cubicBezTo>
                    <a:pt x="10" y="54"/>
                    <a:pt x="7" y="46"/>
                    <a:pt x="8" y="47"/>
                  </a:cubicBezTo>
                  <a:cubicBezTo>
                    <a:pt x="11" y="48"/>
                    <a:pt x="13" y="53"/>
                    <a:pt x="15" y="55"/>
                  </a:cubicBezTo>
                  <a:cubicBezTo>
                    <a:pt x="17" y="58"/>
                    <a:pt x="19" y="62"/>
                    <a:pt x="21" y="65"/>
                  </a:cubicBezTo>
                  <a:cubicBezTo>
                    <a:pt x="18" y="64"/>
                    <a:pt x="16" y="62"/>
                    <a:pt x="15" y="60"/>
                  </a:cubicBezTo>
                  <a:moveTo>
                    <a:pt x="40" y="32"/>
                  </a:moveTo>
                  <a:cubicBezTo>
                    <a:pt x="40" y="28"/>
                    <a:pt x="40" y="23"/>
                    <a:pt x="41" y="18"/>
                  </a:cubicBezTo>
                  <a:cubicBezTo>
                    <a:pt x="42" y="12"/>
                    <a:pt x="46" y="27"/>
                    <a:pt x="47" y="30"/>
                  </a:cubicBezTo>
                  <a:cubicBezTo>
                    <a:pt x="48" y="36"/>
                    <a:pt x="48" y="42"/>
                    <a:pt x="47" y="48"/>
                  </a:cubicBezTo>
                  <a:cubicBezTo>
                    <a:pt x="44" y="44"/>
                    <a:pt x="41" y="38"/>
                    <a:pt x="40" y="32"/>
                  </a:cubicBezTo>
                  <a:moveTo>
                    <a:pt x="77" y="40"/>
                  </a:moveTo>
                  <a:cubicBezTo>
                    <a:pt x="81" y="32"/>
                    <a:pt x="82" y="45"/>
                    <a:pt x="81" y="48"/>
                  </a:cubicBezTo>
                  <a:cubicBezTo>
                    <a:pt x="79" y="54"/>
                    <a:pt x="76" y="58"/>
                    <a:pt x="71" y="60"/>
                  </a:cubicBezTo>
                  <a:cubicBezTo>
                    <a:pt x="72" y="53"/>
                    <a:pt x="73" y="46"/>
                    <a:pt x="77" y="4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104188" y="2265363"/>
              <a:ext cx="200026" cy="187325"/>
              <a:chOff x="8104188" y="2265363"/>
              <a:chExt cx="200026" cy="187325"/>
            </a:xfrm>
            <a:solidFill>
              <a:schemeClr val="tx2"/>
            </a:solidFill>
          </p:grpSpPr>
          <p:sp>
            <p:nvSpPr>
              <p:cNvPr id="90" name="Freeform 88"/>
              <p:cNvSpPr>
                <a:spLocks/>
              </p:cNvSpPr>
              <p:nvPr/>
            </p:nvSpPr>
            <p:spPr bwMode="auto">
              <a:xfrm>
                <a:off x="8105776" y="2270125"/>
                <a:ext cx="198438" cy="182562"/>
              </a:xfrm>
              <a:custGeom>
                <a:avLst/>
                <a:gdLst>
                  <a:gd name="T0" fmla="*/ 43 w 88"/>
                  <a:gd name="T1" fmla="*/ 15 h 81"/>
                  <a:gd name="T2" fmla="*/ 0 w 88"/>
                  <a:gd name="T3" fmla="*/ 6 h 81"/>
                  <a:gd name="T4" fmla="*/ 0 w 88"/>
                  <a:gd name="T5" fmla="*/ 6 h 81"/>
                  <a:gd name="T6" fmla="*/ 30 w 88"/>
                  <a:gd name="T7" fmla="*/ 64 h 81"/>
                  <a:gd name="T8" fmla="*/ 47 w 88"/>
                  <a:gd name="T9" fmla="*/ 79 h 81"/>
                  <a:gd name="T10" fmla="*/ 62 w 88"/>
                  <a:gd name="T11" fmla="*/ 62 h 81"/>
                  <a:gd name="T12" fmla="*/ 85 w 88"/>
                  <a:gd name="T13" fmla="*/ 1 h 81"/>
                  <a:gd name="T14" fmla="*/ 85 w 88"/>
                  <a:gd name="T15" fmla="*/ 0 h 81"/>
                  <a:gd name="T16" fmla="*/ 43 w 88"/>
                  <a:gd name="T17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1">
                    <a:moveTo>
                      <a:pt x="43" y="15"/>
                    </a:moveTo>
                    <a:cubicBezTo>
                      <a:pt x="17" y="1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7"/>
                      <a:pt x="30" y="64"/>
                      <a:pt x="30" y="64"/>
                    </a:cubicBezTo>
                    <a:cubicBezTo>
                      <a:pt x="31" y="81"/>
                      <a:pt x="47" y="79"/>
                      <a:pt x="47" y="79"/>
                    </a:cubicBezTo>
                    <a:cubicBezTo>
                      <a:pt x="47" y="79"/>
                      <a:pt x="63" y="79"/>
                      <a:pt x="62" y="62"/>
                    </a:cubicBezTo>
                    <a:cubicBezTo>
                      <a:pt x="62" y="62"/>
                      <a:pt x="88" y="51"/>
                      <a:pt x="85" y="1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69" y="14"/>
                      <a:pt x="4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9"/>
              <p:cNvSpPr>
                <a:spLocks/>
              </p:cNvSpPr>
              <p:nvPr/>
            </p:nvSpPr>
            <p:spPr bwMode="auto">
              <a:xfrm>
                <a:off x="8104188" y="2265363"/>
                <a:ext cx="195263" cy="187325"/>
              </a:xfrm>
              <a:custGeom>
                <a:avLst/>
                <a:gdLst>
                  <a:gd name="T0" fmla="*/ 44 w 87"/>
                  <a:gd name="T1" fmla="*/ 16 h 83"/>
                  <a:gd name="T2" fmla="*/ 12 w 87"/>
                  <a:gd name="T3" fmla="*/ 11 h 83"/>
                  <a:gd name="T4" fmla="*/ 2 w 87"/>
                  <a:gd name="T5" fmla="*/ 7 h 83"/>
                  <a:gd name="T6" fmla="*/ 0 w 87"/>
                  <a:gd name="T7" fmla="*/ 5 h 83"/>
                  <a:gd name="T8" fmla="*/ 1 w 87"/>
                  <a:gd name="T9" fmla="*/ 8 h 83"/>
                  <a:gd name="T10" fmla="*/ 16 w 87"/>
                  <a:gd name="T11" fmla="*/ 57 h 83"/>
                  <a:gd name="T12" fmla="*/ 31 w 87"/>
                  <a:gd name="T13" fmla="*/ 66 h 83"/>
                  <a:gd name="T14" fmla="*/ 37 w 87"/>
                  <a:gd name="T15" fmla="*/ 80 h 83"/>
                  <a:gd name="T16" fmla="*/ 48 w 87"/>
                  <a:gd name="T17" fmla="*/ 82 h 83"/>
                  <a:gd name="T18" fmla="*/ 48 w 87"/>
                  <a:gd name="T19" fmla="*/ 82 h 83"/>
                  <a:gd name="T20" fmla="*/ 64 w 87"/>
                  <a:gd name="T21" fmla="*/ 66 h 83"/>
                  <a:gd name="T22" fmla="*/ 63 w 87"/>
                  <a:gd name="T23" fmla="*/ 64 h 83"/>
                  <a:gd name="T24" fmla="*/ 75 w 87"/>
                  <a:gd name="T25" fmla="*/ 55 h 83"/>
                  <a:gd name="T26" fmla="*/ 87 w 87"/>
                  <a:gd name="T27" fmla="*/ 3 h 83"/>
                  <a:gd name="T28" fmla="*/ 87 w 87"/>
                  <a:gd name="T29" fmla="*/ 3 h 83"/>
                  <a:gd name="T30" fmla="*/ 87 w 87"/>
                  <a:gd name="T31" fmla="*/ 0 h 83"/>
                  <a:gd name="T32" fmla="*/ 84 w 87"/>
                  <a:gd name="T33" fmla="*/ 2 h 83"/>
                  <a:gd name="T34" fmla="*/ 44 w 87"/>
                  <a:gd name="T35" fmla="*/ 17 h 83"/>
                  <a:gd name="T36" fmla="*/ 86 w 87"/>
                  <a:gd name="T37" fmla="*/ 3 h 83"/>
                  <a:gd name="T38" fmla="*/ 85 w 87"/>
                  <a:gd name="T39" fmla="*/ 2 h 83"/>
                  <a:gd name="T40" fmla="*/ 85 w 87"/>
                  <a:gd name="T41" fmla="*/ 3 h 83"/>
                  <a:gd name="T42" fmla="*/ 85 w 87"/>
                  <a:gd name="T43" fmla="*/ 11 h 83"/>
                  <a:gd name="T44" fmla="*/ 66 w 87"/>
                  <a:gd name="T45" fmla="*/ 61 h 83"/>
                  <a:gd name="T46" fmla="*/ 63 w 87"/>
                  <a:gd name="T47" fmla="*/ 63 h 83"/>
                  <a:gd name="T48" fmla="*/ 63 w 87"/>
                  <a:gd name="T49" fmla="*/ 63 h 83"/>
                  <a:gd name="T50" fmla="*/ 62 w 87"/>
                  <a:gd name="T51" fmla="*/ 64 h 83"/>
                  <a:gd name="T52" fmla="*/ 55 w 87"/>
                  <a:gd name="T53" fmla="*/ 78 h 83"/>
                  <a:gd name="T54" fmla="*/ 49 w 87"/>
                  <a:gd name="T55" fmla="*/ 80 h 83"/>
                  <a:gd name="T56" fmla="*/ 48 w 87"/>
                  <a:gd name="T57" fmla="*/ 80 h 83"/>
                  <a:gd name="T58" fmla="*/ 48 w 87"/>
                  <a:gd name="T59" fmla="*/ 80 h 83"/>
                  <a:gd name="T60" fmla="*/ 47 w 87"/>
                  <a:gd name="T61" fmla="*/ 80 h 83"/>
                  <a:gd name="T62" fmla="*/ 32 w 87"/>
                  <a:gd name="T63" fmla="*/ 66 h 83"/>
                  <a:gd name="T64" fmla="*/ 31 w 87"/>
                  <a:gd name="T65" fmla="*/ 65 h 83"/>
                  <a:gd name="T66" fmla="*/ 17 w 87"/>
                  <a:gd name="T67" fmla="*/ 54 h 83"/>
                  <a:gd name="T68" fmla="*/ 2 w 87"/>
                  <a:gd name="T69" fmla="*/ 8 h 83"/>
                  <a:gd name="T70" fmla="*/ 1 w 87"/>
                  <a:gd name="T71" fmla="*/ 8 h 83"/>
                  <a:gd name="T72" fmla="*/ 39 w 87"/>
                  <a:gd name="T73" fmla="*/ 19 h 83"/>
                  <a:gd name="T74" fmla="*/ 44 w 87"/>
                  <a:gd name="T75" fmla="*/ 1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3">
                    <a:moveTo>
                      <a:pt x="44" y="17"/>
                    </a:move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1" y="16"/>
                      <a:pt x="39" y="16"/>
                    </a:cubicBezTo>
                    <a:cubicBezTo>
                      <a:pt x="28" y="16"/>
                      <a:pt x="18" y="14"/>
                      <a:pt x="12" y="11"/>
                    </a:cubicBezTo>
                    <a:cubicBezTo>
                      <a:pt x="9" y="10"/>
                      <a:pt x="6" y="9"/>
                      <a:pt x="4" y="8"/>
                    </a:cubicBezTo>
                    <a:cubicBezTo>
                      <a:pt x="3" y="8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33"/>
                      <a:pt x="9" y="48"/>
                      <a:pt x="16" y="57"/>
                    </a:cubicBezTo>
                    <a:cubicBezTo>
                      <a:pt x="23" y="65"/>
                      <a:pt x="30" y="67"/>
                      <a:pt x="31" y="67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73"/>
                      <a:pt x="33" y="78"/>
                      <a:pt x="37" y="80"/>
                    </a:cubicBezTo>
                    <a:cubicBezTo>
                      <a:pt x="41" y="82"/>
                      <a:pt x="45" y="83"/>
                      <a:pt x="47" y="83"/>
                    </a:cubicBezTo>
                    <a:cubicBezTo>
                      <a:pt x="48" y="83"/>
                      <a:pt x="48" y="82"/>
                      <a:pt x="48" y="82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52" y="82"/>
                      <a:pt x="56" y="80"/>
                    </a:cubicBezTo>
                    <a:cubicBezTo>
                      <a:pt x="60" y="78"/>
                      <a:pt x="64" y="74"/>
                      <a:pt x="64" y="66"/>
                    </a:cubicBezTo>
                    <a:cubicBezTo>
                      <a:pt x="64" y="65"/>
                      <a:pt x="64" y="65"/>
                      <a:pt x="64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65"/>
                      <a:pt x="70" y="63"/>
                      <a:pt x="75" y="55"/>
                    </a:cubicBezTo>
                    <a:cubicBezTo>
                      <a:pt x="81" y="46"/>
                      <a:pt x="87" y="33"/>
                      <a:pt x="87" y="11"/>
                    </a:cubicBezTo>
                    <a:cubicBezTo>
                      <a:pt x="87" y="8"/>
                      <a:pt x="87" y="6"/>
                      <a:pt x="87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2"/>
                      <a:pt x="84" y="2"/>
                    </a:cubicBezTo>
                    <a:cubicBezTo>
                      <a:pt x="81" y="5"/>
                      <a:pt x="66" y="15"/>
                      <a:pt x="44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70" y="17"/>
                      <a:pt x="86" y="3"/>
                      <a:pt x="86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6"/>
                      <a:pt x="85" y="8"/>
                      <a:pt x="85" y="11"/>
                    </a:cubicBezTo>
                    <a:cubicBezTo>
                      <a:pt x="85" y="33"/>
                      <a:pt x="79" y="46"/>
                      <a:pt x="74" y="53"/>
                    </a:cubicBezTo>
                    <a:cubicBezTo>
                      <a:pt x="71" y="57"/>
                      <a:pt x="68" y="59"/>
                      <a:pt x="66" y="61"/>
                    </a:cubicBezTo>
                    <a:cubicBezTo>
                      <a:pt x="65" y="62"/>
                      <a:pt x="64" y="62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5"/>
                      <a:pt x="62" y="65"/>
                      <a:pt x="62" y="66"/>
                    </a:cubicBezTo>
                    <a:cubicBezTo>
                      <a:pt x="62" y="73"/>
                      <a:pt x="59" y="76"/>
                      <a:pt x="55" y="78"/>
                    </a:cubicBezTo>
                    <a:cubicBezTo>
                      <a:pt x="53" y="79"/>
                      <a:pt x="52" y="80"/>
                      <a:pt x="50" y="80"/>
                    </a:cubicBezTo>
                    <a:cubicBezTo>
                      <a:pt x="50" y="80"/>
                      <a:pt x="49" y="80"/>
                      <a:pt x="49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5" y="80"/>
                      <a:pt x="41" y="80"/>
                      <a:pt x="38" y="78"/>
                    </a:cubicBezTo>
                    <a:cubicBezTo>
                      <a:pt x="35" y="76"/>
                      <a:pt x="32" y="73"/>
                      <a:pt x="32" y="66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0" y="64"/>
                      <a:pt x="23" y="62"/>
                      <a:pt x="17" y="54"/>
                    </a:cubicBezTo>
                    <a:cubicBezTo>
                      <a:pt x="10" y="45"/>
                      <a:pt x="4" y="31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6" y="19"/>
                      <a:pt x="39" y="19"/>
                    </a:cubicBezTo>
                    <a:cubicBezTo>
                      <a:pt x="41" y="19"/>
                      <a:pt x="42" y="18"/>
                      <a:pt x="44" y="18"/>
                    </a:cubicBezTo>
                    <a:lnTo>
                      <a:pt x="4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8007351" y="1930400"/>
              <a:ext cx="152400" cy="219075"/>
            </a:xfrm>
            <a:custGeom>
              <a:avLst/>
              <a:gdLst>
                <a:gd name="T0" fmla="*/ 40 w 68"/>
                <a:gd name="T1" fmla="*/ 67 h 97"/>
                <a:gd name="T2" fmla="*/ 42 w 68"/>
                <a:gd name="T3" fmla="*/ 74 h 97"/>
                <a:gd name="T4" fmla="*/ 45 w 68"/>
                <a:gd name="T5" fmla="*/ 78 h 97"/>
                <a:gd name="T6" fmla="*/ 46 w 68"/>
                <a:gd name="T7" fmla="*/ 75 h 97"/>
                <a:gd name="T8" fmla="*/ 40 w 68"/>
                <a:gd name="T9" fmla="*/ 67 h 97"/>
                <a:gd name="T10" fmla="*/ 40 w 68"/>
                <a:gd name="T11" fmla="*/ 67 h 97"/>
                <a:gd name="T12" fmla="*/ 22 w 68"/>
                <a:gd name="T13" fmla="*/ 79 h 97"/>
                <a:gd name="T14" fmla="*/ 21 w 68"/>
                <a:gd name="T15" fmla="*/ 79 h 97"/>
                <a:gd name="T16" fmla="*/ 10 w 68"/>
                <a:gd name="T17" fmla="*/ 53 h 97"/>
                <a:gd name="T18" fmla="*/ 27 w 68"/>
                <a:gd name="T19" fmla="*/ 33 h 97"/>
                <a:gd name="T20" fmla="*/ 29 w 68"/>
                <a:gd name="T21" fmla="*/ 33 h 97"/>
                <a:gd name="T22" fmla="*/ 32 w 68"/>
                <a:gd name="T23" fmla="*/ 57 h 97"/>
                <a:gd name="T24" fmla="*/ 22 w 68"/>
                <a:gd name="T25" fmla="*/ 79 h 97"/>
                <a:gd name="T26" fmla="*/ 45 w 68"/>
                <a:gd name="T27" fmla="*/ 0 h 97"/>
                <a:gd name="T28" fmla="*/ 7 w 68"/>
                <a:gd name="T29" fmla="*/ 40 h 97"/>
                <a:gd name="T30" fmla="*/ 26 w 68"/>
                <a:gd name="T31" fmla="*/ 96 h 97"/>
                <a:gd name="T32" fmla="*/ 30 w 68"/>
                <a:gd name="T33" fmla="*/ 97 h 97"/>
                <a:gd name="T34" fmla="*/ 42 w 68"/>
                <a:gd name="T35" fmla="*/ 87 h 97"/>
                <a:gd name="T36" fmla="*/ 32 w 68"/>
                <a:gd name="T37" fmla="*/ 67 h 97"/>
                <a:gd name="T38" fmla="*/ 39 w 68"/>
                <a:gd name="T39" fmla="*/ 59 h 97"/>
                <a:gd name="T40" fmla="*/ 40 w 68"/>
                <a:gd name="T41" fmla="*/ 59 h 97"/>
                <a:gd name="T42" fmla="*/ 49 w 68"/>
                <a:gd name="T43" fmla="*/ 64 h 97"/>
                <a:gd name="T44" fmla="*/ 52 w 68"/>
                <a:gd name="T45" fmla="*/ 52 h 97"/>
                <a:gd name="T46" fmla="*/ 51 w 68"/>
                <a:gd name="T47" fmla="*/ 1 h 97"/>
                <a:gd name="T48" fmla="*/ 45 w 68"/>
                <a:gd name="T4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97">
                  <a:moveTo>
                    <a:pt x="40" y="67"/>
                  </a:moveTo>
                  <a:cubicBezTo>
                    <a:pt x="39" y="67"/>
                    <a:pt x="42" y="74"/>
                    <a:pt x="42" y="74"/>
                  </a:cubicBezTo>
                  <a:cubicBezTo>
                    <a:pt x="43" y="76"/>
                    <a:pt x="44" y="77"/>
                    <a:pt x="45" y="78"/>
                  </a:cubicBezTo>
                  <a:cubicBezTo>
                    <a:pt x="46" y="77"/>
                    <a:pt x="46" y="76"/>
                    <a:pt x="46" y="75"/>
                  </a:cubicBezTo>
                  <a:cubicBezTo>
                    <a:pt x="45" y="72"/>
                    <a:pt x="42" y="68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moveTo>
                    <a:pt x="22" y="79"/>
                  </a:moveTo>
                  <a:cubicBezTo>
                    <a:pt x="22" y="79"/>
                    <a:pt x="21" y="79"/>
                    <a:pt x="21" y="79"/>
                  </a:cubicBezTo>
                  <a:cubicBezTo>
                    <a:pt x="12" y="77"/>
                    <a:pt x="7" y="66"/>
                    <a:pt x="10" y="53"/>
                  </a:cubicBezTo>
                  <a:cubicBezTo>
                    <a:pt x="12" y="41"/>
                    <a:pt x="19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7" y="34"/>
                    <a:pt x="34" y="44"/>
                    <a:pt x="32" y="57"/>
                  </a:cubicBezTo>
                  <a:cubicBezTo>
                    <a:pt x="30" y="69"/>
                    <a:pt x="29" y="79"/>
                    <a:pt x="22" y="79"/>
                  </a:cubicBezTo>
                  <a:moveTo>
                    <a:pt x="45" y="0"/>
                  </a:moveTo>
                  <a:cubicBezTo>
                    <a:pt x="29" y="0"/>
                    <a:pt x="13" y="17"/>
                    <a:pt x="7" y="40"/>
                  </a:cubicBezTo>
                  <a:cubicBezTo>
                    <a:pt x="0" y="66"/>
                    <a:pt x="8" y="92"/>
                    <a:pt x="26" y="96"/>
                  </a:cubicBezTo>
                  <a:cubicBezTo>
                    <a:pt x="27" y="96"/>
                    <a:pt x="29" y="97"/>
                    <a:pt x="30" y="97"/>
                  </a:cubicBezTo>
                  <a:cubicBezTo>
                    <a:pt x="36" y="97"/>
                    <a:pt x="40" y="93"/>
                    <a:pt x="42" y="87"/>
                  </a:cubicBezTo>
                  <a:cubicBezTo>
                    <a:pt x="37" y="81"/>
                    <a:pt x="32" y="75"/>
                    <a:pt x="32" y="67"/>
                  </a:cubicBezTo>
                  <a:cubicBezTo>
                    <a:pt x="32" y="63"/>
                    <a:pt x="35" y="59"/>
                    <a:pt x="39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4" y="60"/>
                    <a:pt x="46" y="62"/>
                    <a:pt x="49" y="64"/>
                  </a:cubicBezTo>
                  <a:cubicBezTo>
                    <a:pt x="50" y="60"/>
                    <a:pt x="51" y="56"/>
                    <a:pt x="52" y="52"/>
                  </a:cubicBezTo>
                  <a:cubicBezTo>
                    <a:pt x="59" y="26"/>
                    <a:pt x="68" y="5"/>
                    <a:pt x="51" y="1"/>
                  </a:cubicBezTo>
                  <a:cubicBezTo>
                    <a:pt x="49" y="0"/>
                    <a:pt x="47" y="0"/>
                    <a:pt x="45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8078788" y="2063750"/>
              <a:ext cx="39688" cy="61912"/>
            </a:xfrm>
            <a:custGeom>
              <a:avLst/>
              <a:gdLst>
                <a:gd name="T0" fmla="*/ 7 w 17"/>
                <a:gd name="T1" fmla="*/ 0 h 28"/>
                <a:gd name="T2" fmla="*/ 0 w 17"/>
                <a:gd name="T3" fmla="*/ 8 h 28"/>
                <a:gd name="T4" fmla="*/ 10 w 17"/>
                <a:gd name="T5" fmla="*/ 28 h 28"/>
                <a:gd name="T6" fmla="*/ 13 w 17"/>
                <a:gd name="T7" fmla="*/ 19 h 28"/>
                <a:gd name="T8" fmla="*/ 10 w 17"/>
                <a:gd name="T9" fmla="*/ 15 h 28"/>
                <a:gd name="T10" fmla="*/ 8 w 17"/>
                <a:gd name="T11" fmla="*/ 8 h 28"/>
                <a:gd name="T12" fmla="*/ 8 w 17"/>
                <a:gd name="T13" fmla="*/ 8 h 28"/>
                <a:gd name="T14" fmla="*/ 14 w 17"/>
                <a:gd name="T15" fmla="*/ 16 h 28"/>
                <a:gd name="T16" fmla="*/ 17 w 17"/>
                <a:gd name="T17" fmla="*/ 5 h 28"/>
                <a:gd name="T18" fmla="*/ 8 w 17"/>
                <a:gd name="T19" fmla="*/ 0 h 28"/>
                <a:gd name="T20" fmla="*/ 7 w 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8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6"/>
                    <a:pt x="5" y="22"/>
                    <a:pt x="10" y="28"/>
                  </a:cubicBezTo>
                  <a:cubicBezTo>
                    <a:pt x="11" y="25"/>
                    <a:pt x="12" y="23"/>
                    <a:pt x="13" y="19"/>
                  </a:cubicBezTo>
                  <a:cubicBezTo>
                    <a:pt x="12" y="18"/>
                    <a:pt x="11" y="17"/>
                    <a:pt x="10" y="15"/>
                  </a:cubicBezTo>
                  <a:cubicBezTo>
                    <a:pt x="10" y="15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9"/>
                    <a:pt x="13" y="13"/>
                    <a:pt x="14" y="16"/>
                  </a:cubicBezTo>
                  <a:cubicBezTo>
                    <a:pt x="15" y="12"/>
                    <a:pt x="16" y="9"/>
                    <a:pt x="17" y="5"/>
                  </a:cubicBezTo>
                  <a:cubicBezTo>
                    <a:pt x="14" y="3"/>
                    <a:pt x="12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8283576" y="2076450"/>
              <a:ext cx="63500" cy="87312"/>
            </a:xfrm>
            <a:custGeom>
              <a:avLst/>
              <a:gdLst>
                <a:gd name="T0" fmla="*/ 16 w 28"/>
                <a:gd name="T1" fmla="*/ 0 h 39"/>
                <a:gd name="T2" fmla="*/ 7 w 28"/>
                <a:gd name="T3" fmla="*/ 18 h 39"/>
                <a:gd name="T4" fmla="*/ 6 w 28"/>
                <a:gd name="T5" fmla="*/ 38 h 39"/>
                <a:gd name="T6" fmla="*/ 9 w 28"/>
                <a:gd name="T7" fmla="*/ 39 h 39"/>
                <a:gd name="T8" fmla="*/ 25 w 28"/>
                <a:gd name="T9" fmla="*/ 23 h 39"/>
                <a:gd name="T10" fmla="*/ 18 w 28"/>
                <a:gd name="T11" fmla="*/ 0 h 39"/>
                <a:gd name="T12" fmla="*/ 16 w 28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9">
                  <a:moveTo>
                    <a:pt x="16" y="0"/>
                  </a:moveTo>
                  <a:cubicBezTo>
                    <a:pt x="11" y="0"/>
                    <a:pt x="9" y="8"/>
                    <a:pt x="7" y="18"/>
                  </a:cubicBezTo>
                  <a:cubicBezTo>
                    <a:pt x="3" y="28"/>
                    <a:pt x="0" y="36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15" y="39"/>
                    <a:pt x="22" y="32"/>
                    <a:pt x="25" y="23"/>
                  </a:cubicBezTo>
                  <a:cubicBezTo>
                    <a:pt x="28" y="13"/>
                    <a:pt x="25" y="3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8023226" y="2005013"/>
              <a:ext cx="68263" cy="103187"/>
            </a:xfrm>
            <a:custGeom>
              <a:avLst/>
              <a:gdLst>
                <a:gd name="T0" fmla="*/ 20 w 30"/>
                <a:gd name="T1" fmla="*/ 0 h 46"/>
                <a:gd name="T2" fmla="*/ 3 w 30"/>
                <a:gd name="T3" fmla="*/ 20 h 46"/>
                <a:gd name="T4" fmla="*/ 14 w 30"/>
                <a:gd name="T5" fmla="*/ 46 h 46"/>
                <a:gd name="T6" fmla="*/ 15 w 30"/>
                <a:gd name="T7" fmla="*/ 46 h 46"/>
                <a:gd name="T8" fmla="*/ 25 w 30"/>
                <a:gd name="T9" fmla="*/ 24 h 46"/>
                <a:gd name="T10" fmla="*/ 22 w 30"/>
                <a:gd name="T11" fmla="*/ 0 h 46"/>
                <a:gd name="T12" fmla="*/ 20 w 3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6">
                  <a:moveTo>
                    <a:pt x="20" y="0"/>
                  </a:moveTo>
                  <a:cubicBezTo>
                    <a:pt x="12" y="0"/>
                    <a:pt x="5" y="8"/>
                    <a:pt x="3" y="20"/>
                  </a:cubicBezTo>
                  <a:cubicBezTo>
                    <a:pt x="0" y="33"/>
                    <a:pt x="5" y="44"/>
                    <a:pt x="14" y="46"/>
                  </a:cubicBezTo>
                  <a:cubicBezTo>
                    <a:pt x="14" y="46"/>
                    <a:pt x="15" y="46"/>
                    <a:pt x="15" y="46"/>
                  </a:cubicBezTo>
                  <a:cubicBezTo>
                    <a:pt x="22" y="46"/>
                    <a:pt x="23" y="36"/>
                    <a:pt x="25" y="24"/>
                  </a:cubicBezTo>
                  <a:cubicBezTo>
                    <a:pt x="27" y="11"/>
                    <a:pt x="30" y="1"/>
                    <a:pt x="22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6985001" y="1481138"/>
              <a:ext cx="403225" cy="438150"/>
            </a:xfrm>
            <a:custGeom>
              <a:avLst/>
              <a:gdLst>
                <a:gd name="T0" fmla="*/ 90 w 180"/>
                <a:gd name="T1" fmla="*/ 176 h 195"/>
                <a:gd name="T2" fmla="*/ 159 w 180"/>
                <a:gd name="T3" fmla="*/ 132 h 195"/>
                <a:gd name="T4" fmla="*/ 125 w 180"/>
                <a:gd name="T5" fmla="*/ 22 h 195"/>
                <a:gd name="T6" fmla="*/ 14 w 180"/>
                <a:gd name="T7" fmla="*/ 55 h 195"/>
                <a:gd name="T8" fmla="*/ 17 w 180"/>
                <a:gd name="T9" fmla="*/ 137 h 195"/>
                <a:gd name="T10" fmla="*/ 12 w 180"/>
                <a:gd name="T11" fmla="*/ 145 h 195"/>
                <a:gd name="T12" fmla="*/ 8 w 180"/>
                <a:gd name="T13" fmla="*/ 155 h 195"/>
                <a:gd name="T14" fmla="*/ 8 w 180"/>
                <a:gd name="T15" fmla="*/ 155 h 195"/>
                <a:gd name="T16" fmla="*/ 38 w 180"/>
                <a:gd name="T17" fmla="*/ 184 h 195"/>
                <a:gd name="T18" fmla="*/ 79 w 180"/>
                <a:gd name="T19" fmla="*/ 193 h 195"/>
                <a:gd name="T20" fmla="*/ 79 w 180"/>
                <a:gd name="T21" fmla="*/ 193 h 195"/>
                <a:gd name="T22" fmla="*/ 85 w 180"/>
                <a:gd name="T23" fmla="*/ 184 h 195"/>
                <a:gd name="T24" fmla="*/ 90 w 180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95">
                  <a:moveTo>
                    <a:pt x="90" y="176"/>
                  </a:moveTo>
                  <a:cubicBezTo>
                    <a:pt x="90" y="176"/>
                    <a:pt x="144" y="159"/>
                    <a:pt x="159" y="132"/>
                  </a:cubicBezTo>
                  <a:cubicBezTo>
                    <a:pt x="180" y="93"/>
                    <a:pt x="165" y="43"/>
                    <a:pt x="125" y="22"/>
                  </a:cubicBezTo>
                  <a:cubicBezTo>
                    <a:pt x="85" y="0"/>
                    <a:pt x="36" y="15"/>
                    <a:pt x="14" y="55"/>
                  </a:cubicBezTo>
                  <a:cubicBezTo>
                    <a:pt x="0" y="82"/>
                    <a:pt x="2" y="113"/>
                    <a:pt x="17" y="137"/>
                  </a:cubicBezTo>
                  <a:cubicBezTo>
                    <a:pt x="15" y="139"/>
                    <a:pt x="14" y="142"/>
                    <a:pt x="12" y="145"/>
                  </a:cubicBezTo>
                  <a:cubicBezTo>
                    <a:pt x="10" y="148"/>
                    <a:pt x="10" y="152"/>
                    <a:pt x="8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8" y="155"/>
                    <a:pt x="17" y="173"/>
                    <a:pt x="38" y="184"/>
                  </a:cubicBezTo>
                  <a:cubicBezTo>
                    <a:pt x="60" y="195"/>
                    <a:pt x="79" y="193"/>
                    <a:pt x="79" y="193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1" y="190"/>
                    <a:pt x="84" y="187"/>
                    <a:pt x="85" y="184"/>
                  </a:cubicBezTo>
                  <a:cubicBezTo>
                    <a:pt x="87" y="181"/>
                    <a:pt x="90" y="176"/>
                    <a:pt x="90" y="17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7011988" y="1604963"/>
              <a:ext cx="244475" cy="371475"/>
            </a:xfrm>
            <a:custGeom>
              <a:avLst/>
              <a:gdLst>
                <a:gd name="T0" fmla="*/ 77 w 109"/>
                <a:gd name="T1" fmla="*/ 75 h 165"/>
                <a:gd name="T2" fmla="*/ 79 w 109"/>
                <a:gd name="T3" fmla="*/ 76 h 165"/>
                <a:gd name="T4" fmla="*/ 108 w 109"/>
                <a:gd name="T5" fmla="*/ 57 h 165"/>
                <a:gd name="T6" fmla="*/ 93 w 109"/>
                <a:gd name="T7" fmla="*/ 48 h 165"/>
                <a:gd name="T8" fmla="*/ 75 w 109"/>
                <a:gd name="T9" fmla="*/ 65 h 165"/>
                <a:gd name="T10" fmla="*/ 73 w 109"/>
                <a:gd name="T11" fmla="*/ 63 h 165"/>
                <a:gd name="T12" fmla="*/ 69 w 109"/>
                <a:gd name="T13" fmla="*/ 55 h 165"/>
                <a:gd name="T14" fmla="*/ 86 w 109"/>
                <a:gd name="T15" fmla="*/ 15 h 165"/>
                <a:gd name="T16" fmla="*/ 63 w 109"/>
                <a:gd name="T17" fmla="*/ 31 h 165"/>
                <a:gd name="T18" fmla="*/ 61 w 109"/>
                <a:gd name="T19" fmla="*/ 53 h 165"/>
                <a:gd name="T20" fmla="*/ 57 w 109"/>
                <a:gd name="T21" fmla="*/ 56 h 165"/>
                <a:gd name="T22" fmla="*/ 45 w 109"/>
                <a:gd name="T23" fmla="*/ 57 h 165"/>
                <a:gd name="T24" fmla="*/ 42 w 109"/>
                <a:gd name="T25" fmla="*/ 20 h 165"/>
                <a:gd name="T26" fmla="*/ 31 w 109"/>
                <a:gd name="T27" fmla="*/ 22 h 165"/>
                <a:gd name="T28" fmla="*/ 31 w 109"/>
                <a:gd name="T29" fmla="*/ 46 h 165"/>
                <a:gd name="T30" fmla="*/ 37 w 109"/>
                <a:gd name="T31" fmla="*/ 60 h 165"/>
                <a:gd name="T32" fmla="*/ 37 w 109"/>
                <a:gd name="T33" fmla="*/ 61 h 165"/>
                <a:gd name="T34" fmla="*/ 1 w 109"/>
                <a:gd name="T35" fmla="*/ 139 h 165"/>
                <a:gd name="T36" fmla="*/ 4 w 109"/>
                <a:gd name="T37" fmla="*/ 141 h 165"/>
                <a:gd name="T38" fmla="*/ 43 w 109"/>
                <a:gd name="T39" fmla="*/ 65 h 165"/>
                <a:gd name="T40" fmla="*/ 43 w 109"/>
                <a:gd name="T41" fmla="*/ 64 h 165"/>
                <a:gd name="T42" fmla="*/ 63 w 109"/>
                <a:gd name="T43" fmla="*/ 61 h 165"/>
                <a:gd name="T44" fmla="*/ 70 w 109"/>
                <a:gd name="T45" fmla="*/ 71 h 165"/>
                <a:gd name="T46" fmla="*/ 67 w 109"/>
                <a:gd name="T47" fmla="*/ 76 h 165"/>
                <a:gd name="T48" fmla="*/ 42 w 109"/>
                <a:gd name="T49" fmla="*/ 123 h 165"/>
                <a:gd name="T50" fmla="*/ 28 w 109"/>
                <a:gd name="T51" fmla="*/ 157 h 165"/>
                <a:gd name="T52" fmla="*/ 37 w 109"/>
                <a:gd name="T53" fmla="*/ 160 h 165"/>
                <a:gd name="T54" fmla="*/ 48 w 109"/>
                <a:gd name="T55" fmla="*/ 130 h 165"/>
                <a:gd name="T56" fmla="*/ 72 w 109"/>
                <a:gd name="T57" fmla="*/ 85 h 165"/>
                <a:gd name="T58" fmla="*/ 77 w 109"/>
                <a:gd name="T59" fmla="*/ 75 h 165"/>
                <a:gd name="T60" fmla="*/ 36 w 109"/>
                <a:gd name="T61" fmla="*/ 40 h 165"/>
                <a:gd name="T62" fmla="*/ 36 w 109"/>
                <a:gd name="T63" fmla="*/ 33 h 165"/>
                <a:gd name="T64" fmla="*/ 37 w 109"/>
                <a:gd name="T65" fmla="*/ 26 h 165"/>
                <a:gd name="T66" fmla="*/ 39 w 109"/>
                <a:gd name="T67" fmla="*/ 36 h 165"/>
                <a:gd name="T68" fmla="*/ 39 w 109"/>
                <a:gd name="T69" fmla="*/ 47 h 165"/>
                <a:gd name="T70" fmla="*/ 36 w 109"/>
                <a:gd name="T71" fmla="*/ 40 h 165"/>
                <a:gd name="T72" fmla="*/ 71 w 109"/>
                <a:gd name="T73" fmla="*/ 30 h 165"/>
                <a:gd name="T74" fmla="*/ 78 w 109"/>
                <a:gd name="T75" fmla="*/ 19 h 165"/>
                <a:gd name="T76" fmla="*/ 77 w 109"/>
                <a:gd name="T77" fmla="*/ 32 h 165"/>
                <a:gd name="T78" fmla="*/ 68 w 109"/>
                <a:gd name="T79" fmla="*/ 47 h 165"/>
                <a:gd name="T80" fmla="*/ 71 w 109"/>
                <a:gd name="T81" fmla="*/ 30 h 165"/>
                <a:gd name="T82" fmla="*/ 96 w 109"/>
                <a:gd name="T83" fmla="*/ 55 h 165"/>
                <a:gd name="T84" fmla="*/ 96 w 109"/>
                <a:gd name="T85" fmla="*/ 63 h 165"/>
                <a:gd name="T86" fmla="*/ 82 w 109"/>
                <a:gd name="T87" fmla="*/ 68 h 165"/>
                <a:gd name="T88" fmla="*/ 96 w 109"/>
                <a:gd name="T89" fmla="*/ 5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65">
                  <a:moveTo>
                    <a:pt x="77" y="75"/>
                  </a:moveTo>
                  <a:cubicBezTo>
                    <a:pt x="78" y="76"/>
                    <a:pt x="78" y="76"/>
                    <a:pt x="79" y="76"/>
                  </a:cubicBezTo>
                  <a:cubicBezTo>
                    <a:pt x="90" y="78"/>
                    <a:pt x="106" y="69"/>
                    <a:pt x="108" y="57"/>
                  </a:cubicBezTo>
                  <a:cubicBezTo>
                    <a:pt x="109" y="48"/>
                    <a:pt x="100" y="45"/>
                    <a:pt x="93" y="48"/>
                  </a:cubicBezTo>
                  <a:cubicBezTo>
                    <a:pt x="85" y="51"/>
                    <a:pt x="80" y="58"/>
                    <a:pt x="75" y="65"/>
                  </a:cubicBezTo>
                  <a:cubicBezTo>
                    <a:pt x="74" y="64"/>
                    <a:pt x="73" y="63"/>
                    <a:pt x="73" y="63"/>
                  </a:cubicBezTo>
                  <a:cubicBezTo>
                    <a:pt x="71" y="60"/>
                    <a:pt x="70" y="58"/>
                    <a:pt x="69" y="55"/>
                  </a:cubicBezTo>
                  <a:cubicBezTo>
                    <a:pt x="80" y="45"/>
                    <a:pt x="92" y="27"/>
                    <a:pt x="86" y="15"/>
                  </a:cubicBezTo>
                  <a:cubicBezTo>
                    <a:pt x="80" y="0"/>
                    <a:pt x="65" y="26"/>
                    <a:pt x="63" y="31"/>
                  </a:cubicBezTo>
                  <a:cubicBezTo>
                    <a:pt x="61" y="37"/>
                    <a:pt x="60" y="45"/>
                    <a:pt x="61" y="53"/>
                  </a:cubicBezTo>
                  <a:cubicBezTo>
                    <a:pt x="60" y="54"/>
                    <a:pt x="58" y="55"/>
                    <a:pt x="57" y="56"/>
                  </a:cubicBezTo>
                  <a:cubicBezTo>
                    <a:pt x="51" y="59"/>
                    <a:pt x="47" y="59"/>
                    <a:pt x="45" y="57"/>
                  </a:cubicBezTo>
                  <a:cubicBezTo>
                    <a:pt x="47" y="44"/>
                    <a:pt x="49" y="28"/>
                    <a:pt x="42" y="20"/>
                  </a:cubicBezTo>
                  <a:cubicBezTo>
                    <a:pt x="39" y="17"/>
                    <a:pt x="33" y="19"/>
                    <a:pt x="31" y="22"/>
                  </a:cubicBezTo>
                  <a:cubicBezTo>
                    <a:pt x="27" y="29"/>
                    <a:pt x="28" y="39"/>
                    <a:pt x="31" y="46"/>
                  </a:cubicBezTo>
                  <a:cubicBezTo>
                    <a:pt x="32" y="52"/>
                    <a:pt x="34" y="57"/>
                    <a:pt x="37" y="60"/>
                  </a:cubicBezTo>
                  <a:cubicBezTo>
                    <a:pt x="37" y="60"/>
                    <a:pt x="37" y="61"/>
                    <a:pt x="37" y="61"/>
                  </a:cubicBezTo>
                  <a:cubicBezTo>
                    <a:pt x="34" y="90"/>
                    <a:pt x="19" y="117"/>
                    <a:pt x="1" y="139"/>
                  </a:cubicBezTo>
                  <a:cubicBezTo>
                    <a:pt x="0" y="140"/>
                    <a:pt x="2" y="142"/>
                    <a:pt x="4" y="141"/>
                  </a:cubicBezTo>
                  <a:cubicBezTo>
                    <a:pt x="23" y="120"/>
                    <a:pt x="38" y="93"/>
                    <a:pt x="43" y="6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9" y="67"/>
                    <a:pt x="56" y="66"/>
                    <a:pt x="63" y="61"/>
                  </a:cubicBezTo>
                  <a:cubicBezTo>
                    <a:pt x="65" y="65"/>
                    <a:pt x="67" y="68"/>
                    <a:pt x="70" y="71"/>
                  </a:cubicBezTo>
                  <a:cubicBezTo>
                    <a:pt x="69" y="73"/>
                    <a:pt x="68" y="75"/>
                    <a:pt x="67" y="76"/>
                  </a:cubicBezTo>
                  <a:cubicBezTo>
                    <a:pt x="57" y="91"/>
                    <a:pt x="49" y="107"/>
                    <a:pt x="42" y="123"/>
                  </a:cubicBezTo>
                  <a:cubicBezTo>
                    <a:pt x="37" y="134"/>
                    <a:pt x="31" y="145"/>
                    <a:pt x="28" y="157"/>
                  </a:cubicBezTo>
                  <a:cubicBezTo>
                    <a:pt x="27" y="163"/>
                    <a:pt x="35" y="165"/>
                    <a:pt x="37" y="160"/>
                  </a:cubicBezTo>
                  <a:cubicBezTo>
                    <a:pt x="39" y="149"/>
                    <a:pt x="44" y="139"/>
                    <a:pt x="48" y="130"/>
                  </a:cubicBezTo>
                  <a:cubicBezTo>
                    <a:pt x="55" y="114"/>
                    <a:pt x="63" y="99"/>
                    <a:pt x="72" y="85"/>
                  </a:cubicBezTo>
                  <a:cubicBezTo>
                    <a:pt x="73" y="82"/>
                    <a:pt x="75" y="79"/>
                    <a:pt x="77" y="75"/>
                  </a:cubicBezTo>
                  <a:moveTo>
                    <a:pt x="36" y="40"/>
                  </a:moveTo>
                  <a:cubicBezTo>
                    <a:pt x="36" y="38"/>
                    <a:pt x="36" y="36"/>
                    <a:pt x="36" y="33"/>
                  </a:cubicBezTo>
                  <a:cubicBezTo>
                    <a:pt x="36" y="32"/>
                    <a:pt x="37" y="26"/>
                    <a:pt x="37" y="26"/>
                  </a:cubicBezTo>
                  <a:cubicBezTo>
                    <a:pt x="39" y="29"/>
                    <a:pt x="39" y="33"/>
                    <a:pt x="39" y="36"/>
                  </a:cubicBezTo>
                  <a:cubicBezTo>
                    <a:pt x="39" y="40"/>
                    <a:pt x="39" y="44"/>
                    <a:pt x="39" y="47"/>
                  </a:cubicBezTo>
                  <a:cubicBezTo>
                    <a:pt x="38" y="45"/>
                    <a:pt x="37" y="42"/>
                    <a:pt x="36" y="40"/>
                  </a:cubicBezTo>
                  <a:moveTo>
                    <a:pt x="71" y="30"/>
                  </a:moveTo>
                  <a:cubicBezTo>
                    <a:pt x="72" y="26"/>
                    <a:pt x="75" y="22"/>
                    <a:pt x="78" y="19"/>
                  </a:cubicBezTo>
                  <a:cubicBezTo>
                    <a:pt x="82" y="16"/>
                    <a:pt x="78" y="29"/>
                    <a:pt x="77" y="32"/>
                  </a:cubicBezTo>
                  <a:cubicBezTo>
                    <a:pt x="75" y="37"/>
                    <a:pt x="72" y="42"/>
                    <a:pt x="68" y="47"/>
                  </a:cubicBezTo>
                  <a:cubicBezTo>
                    <a:pt x="68" y="41"/>
                    <a:pt x="69" y="36"/>
                    <a:pt x="71" y="30"/>
                  </a:cubicBezTo>
                  <a:moveTo>
                    <a:pt x="96" y="55"/>
                  </a:moveTo>
                  <a:cubicBezTo>
                    <a:pt x="103" y="51"/>
                    <a:pt x="98" y="61"/>
                    <a:pt x="96" y="63"/>
                  </a:cubicBezTo>
                  <a:cubicBezTo>
                    <a:pt x="92" y="67"/>
                    <a:pt x="86" y="69"/>
                    <a:pt x="82" y="68"/>
                  </a:cubicBezTo>
                  <a:cubicBezTo>
                    <a:pt x="86" y="63"/>
                    <a:pt x="90" y="58"/>
                    <a:pt x="96" y="5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953251" y="1825625"/>
              <a:ext cx="212725" cy="206375"/>
              <a:chOff x="6953251" y="1825625"/>
              <a:chExt cx="212725" cy="206375"/>
            </a:xfrm>
            <a:solidFill>
              <a:schemeClr val="tx2"/>
            </a:solidFill>
          </p:grpSpPr>
          <p:sp>
            <p:nvSpPr>
              <p:cNvPr id="98" name="Freeform 96"/>
              <p:cNvSpPr>
                <a:spLocks/>
              </p:cNvSpPr>
              <p:nvPr/>
            </p:nvSpPr>
            <p:spPr bwMode="auto">
              <a:xfrm>
                <a:off x="6953251" y="1830388"/>
                <a:ext cx="207963" cy="201612"/>
              </a:xfrm>
              <a:custGeom>
                <a:avLst/>
                <a:gdLst>
                  <a:gd name="T0" fmla="*/ 52 w 93"/>
                  <a:gd name="T1" fmla="*/ 29 h 90"/>
                  <a:gd name="T2" fmla="*/ 22 w 93"/>
                  <a:gd name="T3" fmla="*/ 0 h 90"/>
                  <a:gd name="T4" fmla="*/ 22 w 93"/>
                  <a:gd name="T5" fmla="*/ 0 h 90"/>
                  <a:gd name="T6" fmla="*/ 17 w 93"/>
                  <a:gd name="T7" fmla="*/ 62 h 90"/>
                  <a:gd name="T8" fmla="*/ 24 w 93"/>
                  <a:gd name="T9" fmla="*/ 82 h 90"/>
                  <a:gd name="T10" fmla="*/ 44 w 93"/>
                  <a:gd name="T11" fmla="*/ 76 h 90"/>
                  <a:gd name="T12" fmla="*/ 93 w 93"/>
                  <a:gd name="T13" fmla="*/ 38 h 90"/>
                  <a:gd name="T14" fmla="*/ 93 w 93"/>
                  <a:gd name="T15" fmla="*/ 38 h 90"/>
                  <a:gd name="T16" fmla="*/ 52 w 93"/>
                  <a:gd name="T17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90">
                    <a:moveTo>
                      <a:pt x="52" y="29"/>
                    </a:moveTo>
                    <a:cubicBezTo>
                      <a:pt x="31" y="18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43"/>
                      <a:pt x="17" y="62"/>
                      <a:pt x="17" y="62"/>
                    </a:cubicBezTo>
                    <a:cubicBezTo>
                      <a:pt x="10" y="76"/>
                      <a:pt x="24" y="82"/>
                      <a:pt x="24" y="82"/>
                    </a:cubicBezTo>
                    <a:cubicBezTo>
                      <a:pt x="24" y="82"/>
                      <a:pt x="37" y="90"/>
                      <a:pt x="44" y="76"/>
                    </a:cubicBezTo>
                    <a:cubicBezTo>
                      <a:pt x="44" y="76"/>
                      <a:pt x="70" y="80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74" y="40"/>
                      <a:pt x="5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97"/>
              <p:cNvSpPr>
                <a:spLocks/>
              </p:cNvSpPr>
              <p:nvPr/>
            </p:nvSpPr>
            <p:spPr bwMode="auto">
              <a:xfrm>
                <a:off x="6975476" y="1825625"/>
                <a:ext cx="190500" cy="196850"/>
              </a:xfrm>
              <a:custGeom>
                <a:avLst/>
                <a:gdLst>
                  <a:gd name="T0" fmla="*/ 43 w 85"/>
                  <a:gd name="T1" fmla="*/ 30 h 88"/>
                  <a:gd name="T2" fmla="*/ 15 w 85"/>
                  <a:gd name="T3" fmla="*/ 4 h 88"/>
                  <a:gd name="T4" fmla="*/ 13 w 85"/>
                  <a:gd name="T5" fmla="*/ 2 h 88"/>
                  <a:gd name="T6" fmla="*/ 11 w 85"/>
                  <a:gd name="T7" fmla="*/ 2 h 88"/>
                  <a:gd name="T8" fmla="*/ 11 w 85"/>
                  <a:gd name="T9" fmla="*/ 2 h 88"/>
                  <a:gd name="T10" fmla="*/ 7 w 85"/>
                  <a:gd name="T11" fmla="*/ 64 h 88"/>
                  <a:gd name="T12" fmla="*/ 7 w 85"/>
                  <a:gd name="T13" fmla="*/ 63 h 88"/>
                  <a:gd name="T14" fmla="*/ 9 w 85"/>
                  <a:gd name="T15" fmla="*/ 82 h 88"/>
                  <a:gd name="T16" fmla="*/ 14 w 85"/>
                  <a:gd name="T17" fmla="*/ 84 h 88"/>
                  <a:gd name="T18" fmla="*/ 22 w 85"/>
                  <a:gd name="T19" fmla="*/ 88 h 88"/>
                  <a:gd name="T20" fmla="*/ 34 w 85"/>
                  <a:gd name="T21" fmla="*/ 78 h 88"/>
                  <a:gd name="T22" fmla="*/ 36 w 85"/>
                  <a:gd name="T23" fmla="*/ 79 h 88"/>
                  <a:gd name="T24" fmla="*/ 83 w 85"/>
                  <a:gd name="T25" fmla="*/ 40 h 88"/>
                  <a:gd name="T26" fmla="*/ 84 w 85"/>
                  <a:gd name="T27" fmla="*/ 40 h 88"/>
                  <a:gd name="T28" fmla="*/ 83 w 85"/>
                  <a:gd name="T29" fmla="*/ 39 h 88"/>
                  <a:gd name="T30" fmla="*/ 77 w 85"/>
                  <a:gd name="T31" fmla="*/ 39 h 88"/>
                  <a:gd name="T32" fmla="*/ 42 w 85"/>
                  <a:gd name="T33" fmla="*/ 31 h 88"/>
                  <a:gd name="T34" fmla="*/ 77 w 85"/>
                  <a:gd name="T35" fmla="*/ 41 h 88"/>
                  <a:gd name="T36" fmla="*/ 83 w 85"/>
                  <a:gd name="T37" fmla="*/ 40 h 88"/>
                  <a:gd name="T38" fmla="*/ 82 w 85"/>
                  <a:gd name="T39" fmla="*/ 40 h 88"/>
                  <a:gd name="T40" fmla="*/ 82 w 85"/>
                  <a:gd name="T41" fmla="*/ 40 h 88"/>
                  <a:gd name="T42" fmla="*/ 35 w 85"/>
                  <a:gd name="T43" fmla="*/ 77 h 88"/>
                  <a:gd name="T44" fmla="*/ 35 w 85"/>
                  <a:gd name="T45" fmla="*/ 77 h 88"/>
                  <a:gd name="T46" fmla="*/ 33 w 85"/>
                  <a:gd name="T47" fmla="*/ 78 h 88"/>
                  <a:gd name="T48" fmla="*/ 16 w 85"/>
                  <a:gd name="T49" fmla="*/ 84 h 88"/>
                  <a:gd name="T50" fmla="*/ 14 w 85"/>
                  <a:gd name="T51" fmla="*/ 84 h 88"/>
                  <a:gd name="T52" fmla="*/ 14 w 85"/>
                  <a:gd name="T53" fmla="*/ 83 h 88"/>
                  <a:gd name="T54" fmla="*/ 14 w 85"/>
                  <a:gd name="T55" fmla="*/ 83 h 88"/>
                  <a:gd name="T56" fmla="*/ 6 w 85"/>
                  <a:gd name="T57" fmla="*/ 72 h 88"/>
                  <a:gd name="T58" fmla="*/ 9 w 85"/>
                  <a:gd name="T59" fmla="*/ 64 h 88"/>
                  <a:gd name="T60" fmla="*/ 8 w 85"/>
                  <a:gd name="T61" fmla="*/ 63 h 88"/>
                  <a:gd name="T62" fmla="*/ 13 w 85"/>
                  <a:gd name="T63" fmla="*/ 3 h 88"/>
                  <a:gd name="T64" fmla="*/ 13 w 85"/>
                  <a:gd name="T65" fmla="*/ 3 h 88"/>
                  <a:gd name="T66" fmla="*/ 11 w 85"/>
                  <a:gd name="T67" fmla="*/ 3 h 88"/>
                  <a:gd name="T68" fmla="*/ 42 w 85"/>
                  <a:gd name="T69" fmla="*/ 3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88">
                    <a:moveTo>
                      <a:pt x="42" y="31"/>
                    </a:moveTo>
                    <a:cubicBezTo>
                      <a:pt x="43" y="30"/>
                      <a:pt x="43" y="30"/>
                      <a:pt x="43" y="30"/>
                    </a:cubicBezTo>
                    <a:cubicBezTo>
                      <a:pt x="32" y="25"/>
                      <a:pt x="25" y="17"/>
                      <a:pt x="20" y="12"/>
                    </a:cubicBezTo>
                    <a:cubicBezTo>
                      <a:pt x="18" y="9"/>
                      <a:pt x="16" y="6"/>
                      <a:pt x="15" y="4"/>
                    </a:cubicBezTo>
                    <a:cubicBezTo>
                      <a:pt x="14" y="4"/>
                      <a:pt x="14" y="3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3" y="18"/>
                      <a:pt x="0" y="32"/>
                      <a:pt x="0" y="41"/>
                    </a:cubicBezTo>
                    <a:cubicBezTo>
                      <a:pt x="0" y="57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5" y="66"/>
                      <a:pt x="4" y="69"/>
                      <a:pt x="4" y="72"/>
                    </a:cubicBezTo>
                    <a:cubicBezTo>
                      <a:pt x="4" y="76"/>
                      <a:pt x="6" y="80"/>
                      <a:pt x="9" y="82"/>
                    </a:cubicBezTo>
                    <a:cubicBezTo>
                      <a:pt x="11" y="84"/>
                      <a:pt x="13" y="85"/>
                      <a:pt x="13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7" y="88"/>
                      <a:pt x="22" y="88"/>
                    </a:cubicBezTo>
                    <a:cubicBezTo>
                      <a:pt x="26" y="88"/>
                      <a:pt x="32" y="86"/>
                      <a:pt x="35" y="79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5" y="79"/>
                      <a:pt x="36" y="79"/>
                    </a:cubicBezTo>
                    <a:cubicBezTo>
                      <a:pt x="43" y="79"/>
                      <a:pt x="64" y="76"/>
                      <a:pt x="84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1" y="39"/>
                    </a:cubicBezTo>
                    <a:cubicBezTo>
                      <a:pt x="80" y="39"/>
                      <a:pt x="79" y="39"/>
                      <a:pt x="77" y="39"/>
                    </a:cubicBezTo>
                    <a:cubicBezTo>
                      <a:pt x="70" y="39"/>
                      <a:pt x="57" y="38"/>
                      <a:pt x="43" y="30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56" y="40"/>
                      <a:pt x="70" y="41"/>
                      <a:pt x="77" y="41"/>
                    </a:cubicBezTo>
                    <a:cubicBezTo>
                      <a:pt x="81" y="41"/>
                      <a:pt x="83" y="41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63" y="75"/>
                      <a:pt x="42" y="77"/>
                      <a:pt x="36" y="77"/>
                    </a:cubicBezTo>
                    <a:cubicBezTo>
                      <a:pt x="36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0" y="84"/>
                      <a:pt x="26" y="85"/>
                      <a:pt x="22" y="86"/>
                    </a:cubicBezTo>
                    <a:cubicBezTo>
                      <a:pt x="20" y="86"/>
                      <a:pt x="18" y="85"/>
                      <a:pt x="16" y="84"/>
                    </a:cubicBezTo>
                    <a:cubicBezTo>
                      <a:pt x="16" y="84"/>
                      <a:pt x="15" y="84"/>
                      <a:pt x="15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3" y="83"/>
                      <a:pt x="11" y="82"/>
                      <a:pt x="9" y="80"/>
                    </a:cubicBezTo>
                    <a:cubicBezTo>
                      <a:pt x="8" y="78"/>
                      <a:pt x="6" y="75"/>
                      <a:pt x="6" y="72"/>
                    </a:cubicBezTo>
                    <a:cubicBezTo>
                      <a:pt x="6" y="70"/>
                      <a:pt x="7" y="67"/>
                      <a:pt x="8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2"/>
                      <a:pt x="2" y="55"/>
                      <a:pt x="2" y="41"/>
                    </a:cubicBezTo>
                    <a:cubicBezTo>
                      <a:pt x="2" y="32"/>
                      <a:pt x="5" y="19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20" y="20"/>
                      <a:pt x="42" y="32"/>
                    </a:cubicBezTo>
                    <a:lnTo>
                      <a:pt x="4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7011988" y="1539875"/>
              <a:ext cx="203200" cy="171450"/>
            </a:xfrm>
            <a:custGeom>
              <a:avLst/>
              <a:gdLst>
                <a:gd name="T0" fmla="*/ 37 w 91"/>
                <a:gd name="T1" fmla="*/ 55 h 76"/>
                <a:gd name="T2" fmla="*/ 36 w 91"/>
                <a:gd name="T3" fmla="*/ 62 h 76"/>
                <a:gd name="T4" fmla="*/ 36 w 91"/>
                <a:gd name="T5" fmla="*/ 67 h 76"/>
                <a:gd name="T6" fmla="*/ 39 w 91"/>
                <a:gd name="T7" fmla="*/ 65 h 76"/>
                <a:gd name="T8" fmla="*/ 37 w 91"/>
                <a:gd name="T9" fmla="*/ 55 h 76"/>
                <a:gd name="T10" fmla="*/ 37 w 91"/>
                <a:gd name="T11" fmla="*/ 55 h 76"/>
                <a:gd name="T12" fmla="*/ 20 w 91"/>
                <a:gd name="T13" fmla="*/ 57 h 76"/>
                <a:gd name="T14" fmla="*/ 16 w 91"/>
                <a:gd name="T15" fmla="*/ 55 h 76"/>
                <a:gd name="T16" fmla="*/ 20 w 91"/>
                <a:gd name="T17" fmla="*/ 29 h 76"/>
                <a:gd name="T18" fmla="*/ 38 w 91"/>
                <a:gd name="T19" fmla="*/ 20 h 76"/>
                <a:gd name="T20" fmla="*/ 45 w 91"/>
                <a:gd name="T21" fmla="*/ 22 h 76"/>
                <a:gd name="T22" fmla="*/ 36 w 91"/>
                <a:gd name="T23" fmla="*/ 43 h 76"/>
                <a:gd name="T24" fmla="*/ 20 w 91"/>
                <a:gd name="T25" fmla="*/ 57 h 76"/>
                <a:gd name="T26" fmla="*/ 61 w 91"/>
                <a:gd name="T27" fmla="*/ 0 h 76"/>
                <a:gd name="T28" fmla="*/ 24 w 91"/>
                <a:gd name="T29" fmla="*/ 17 h 76"/>
                <a:gd name="T30" fmla="*/ 12 w 91"/>
                <a:gd name="T31" fmla="*/ 72 h 76"/>
                <a:gd name="T32" fmla="*/ 20 w 91"/>
                <a:gd name="T33" fmla="*/ 76 h 76"/>
                <a:gd name="T34" fmla="*/ 30 w 91"/>
                <a:gd name="T35" fmla="*/ 72 h 76"/>
                <a:gd name="T36" fmla="*/ 31 w 91"/>
                <a:gd name="T37" fmla="*/ 51 h 76"/>
                <a:gd name="T38" fmla="*/ 38 w 91"/>
                <a:gd name="T39" fmla="*/ 47 h 76"/>
                <a:gd name="T40" fmla="*/ 42 w 91"/>
                <a:gd name="T41" fmla="*/ 49 h 76"/>
                <a:gd name="T42" fmla="*/ 46 w 91"/>
                <a:gd name="T43" fmla="*/ 58 h 76"/>
                <a:gd name="T44" fmla="*/ 55 w 91"/>
                <a:gd name="T45" fmla="*/ 49 h 76"/>
                <a:gd name="T46" fmla="*/ 79 w 91"/>
                <a:gd name="T47" fmla="*/ 7 h 76"/>
                <a:gd name="T48" fmla="*/ 61 w 91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76">
                  <a:moveTo>
                    <a:pt x="37" y="55"/>
                  </a:moveTo>
                  <a:cubicBezTo>
                    <a:pt x="37" y="55"/>
                    <a:pt x="36" y="61"/>
                    <a:pt x="36" y="62"/>
                  </a:cubicBezTo>
                  <a:cubicBezTo>
                    <a:pt x="36" y="64"/>
                    <a:pt x="36" y="66"/>
                    <a:pt x="36" y="67"/>
                  </a:cubicBezTo>
                  <a:cubicBezTo>
                    <a:pt x="37" y="66"/>
                    <a:pt x="38" y="66"/>
                    <a:pt x="39" y="65"/>
                  </a:cubicBezTo>
                  <a:cubicBezTo>
                    <a:pt x="39" y="62"/>
                    <a:pt x="39" y="57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moveTo>
                    <a:pt x="20" y="57"/>
                  </a:moveTo>
                  <a:cubicBezTo>
                    <a:pt x="19" y="57"/>
                    <a:pt x="18" y="56"/>
                    <a:pt x="16" y="55"/>
                  </a:cubicBezTo>
                  <a:cubicBezTo>
                    <a:pt x="10" y="50"/>
                    <a:pt x="12" y="38"/>
                    <a:pt x="20" y="29"/>
                  </a:cubicBezTo>
                  <a:cubicBezTo>
                    <a:pt x="25" y="23"/>
                    <a:pt x="32" y="20"/>
                    <a:pt x="38" y="20"/>
                  </a:cubicBezTo>
                  <a:cubicBezTo>
                    <a:pt x="41" y="20"/>
                    <a:pt x="43" y="20"/>
                    <a:pt x="45" y="22"/>
                  </a:cubicBezTo>
                  <a:cubicBezTo>
                    <a:pt x="51" y="27"/>
                    <a:pt x="44" y="34"/>
                    <a:pt x="36" y="43"/>
                  </a:cubicBezTo>
                  <a:cubicBezTo>
                    <a:pt x="30" y="50"/>
                    <a:pt x="25" y="57"/>
                    <a:pt x="20" y="57"/>
                  </a:cubicBezTo>
                  <a:moveTo>
                    <a:pt x="61" y="0"/>
                  </a:moveTo>
                  <a:cubicBezTo>
                    <a:pt x="49" y="0"/>
                    <a:pt x="36" y="6"/>
                    <a:pt x="24" y="17"/>
                  </a:cubicBezTo>
                  <a:cubicBezTo>
                    <a:pt x="6" y="35"/>
                    <a:pt x="0" y="59"/>
                    <a:pt x="12" y="72"/>
                  </a:cubicBezTo>
                  <a:cubicBezTo>
                    <a:pt x="15" y="74"/>
                    <a:pt x="17" y="76"/>
                    <a:pt x="20" y="76"/>
                  </a:cubicBezTo>
                  <a:cubicBezTo>
                    <a:pt x="23" y="76"/>
                    <a:pt x="26" y="74"/>
                    <a:pt x="30" y="72"/>
                  </a:cubicBezTo>
                  <a:cubicBezTo>
                    <a:pt x="28" y="65"/>
                    <a:pt x="27" y="57"/>
                    <a:pt x="31" y="51"/>
                  </a:cubicBezTo>
                  <a:cubicBezTo>
                    <a:pt x="32" y="49"/>
                    <a:pt x="35" y="47"/>
                    <a:pt x="38" y="47"/>
                  </a:cubicBezTo>
                  <a:cubicBezTo>
                    <a:pt x="39" y="47"/>
                    <a:pt x="41" y="48"/>
                    <a:pt x="42" y="49"/>
                  </a:cubicBezTo>
                  <a:cubicBezTo>
                    <a:pt x="44" y="51"/>
                    <a:pt x="45" y="54"/>
                    <a:pt x="46" y="58"/>
                  </a:cubicBezTo>
                  <a:cubicBezTo>
                    <a:pt x="49" y="55"/>
                    <a:pt x="52" y="52"/>
                    <a:pt x="55" y="49"/>
                  </a:cubicBezTo>
                  <a:cubicBezTo>
                    <a:pt x="73" y="31"/>
                    <a:pt x="91" y="20"/>
                    <a:pt x="79" y="7"/>
                  </a:cubicBezTo>
                  <a:cubicBezTo>
                    <a:pt x="74" y="3"/>
                    <a:pt x="68" y="0"/>
                    <a:pt x="61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7072313" y="1646238"/>
              <a:ext cx="42863" cy="55562"/>
            </a:xfrm>
            <a:custGeom>
              <a:avLst/>
              <a:gdLst>
                <a:gd name="T0" fmla="*/ 11 w 19"/>
                <a:gd name="T1" fmla="*/ 0 h 25"/>
                <a:gd name="T2" fmla="*/ 4 w 19"/>
                <a:gd name="T3" fmla="*/ 4 h 25"/>
                <a:gd name="T4" fmla="*/ 3 w 19"/>
                <a:gd name="T5" fmla="*/ 25 h 25"/>
                <a:gd name="T6" fmla="*/ 9 w 19"/>
                <a:gd name="T7" fmla="*/ 20 h 25"/>
                <a:gd name="T8" fmla="*/ 9 w 19"/>
                <a:gd name="T9" fmla="*/ 15 h 25"/>
                <a:gd name="T10" fmla="*/ 10 w 19"/>
                <a:gd name="T11" fmla="*/ 8 h 25"/>
                <a:gd name="T12" fmla="*/ 10 w 19"/>
                <a:gd name="T13" fmla="*/ 8 h 25"/>
                <a:gd name="T14" fmla="*/ 12 w 19"/>
                <a:gd name="T15" fmla="*/ 18 h 25"/>
                <a:gd name="T16" fmla="*/ 19 w 19"/>
                <a:gd name="T17" fmla="*/ 11 h 25"/>
                <a:gd name="T18" fmla="*/ 15 w 19"/>
                <a:gd name="T19" fmla="*/ 2 h 25"/>
                <a:gd name="T20" fmla="*/ 11 w 19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5">
                  <a:moveTo>
                    <a:pt x="11" y="0"/>
                  </a:moveTo>
                  <a:cubicBezTo>
                    <a:pt x="8" y="0"/>
                    <a:pt x="5" y="2"/>
                    <a:pt x="4" y="4"/>
                  </a:cubicBezTo>
                  <a:cubicBezTo>
                    <a:pt x="0" y="10"/>
                    <a:pt x="1" y="18"/>
                    <a:pt x="3" y="25"/>
                  </a:cubicBezTo>
                  <a:cubicBezTo>
                    <a:pt x="5" y="24"/>
                    <a:pt x="7" y="22"/>
                    <a:pt x="9" y="20"/>
                  </a:cubicBezTo>
                  <a:cubicBezTo>
                    <a:pt x="9" y="19"/>
                    <a:pt x="9" y="17"/>
                    <a:pt x="9" y="15"/>
                  </a:cubicBezTo>
                  <a:cubicBezTo>
                    <a:pt x="9" y="14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10"/>
                    <a:pt x="12" y="15"/>
                    <a:pt x="12" y="18"/>
                  </a:cubicBezTo>
                  <a:cubicBezTo>
                    <a:pt x="14" y="16"/>
                    <a:pt x="17" y="13"/>
                    <a:pt x="19" y="11"/>
                  </a:cubicBezTo>
                  <a:cubicBezTo>
                    <a:pt x="18" y="7"/>
                    <a:pt x="17" y="4"/>
                    <a:pt x="15" y="2"/>
                  </a:cubicBezTo>
                  <a:cubicBezTo>
                    <a:pt x="14" y="1"/>
                    <a:pt x="12" y="0"/>
                    <a:pt x="1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7207251" y="1768475"/>
              <a:ext cx="82550" cy="68262"/>
            </a:xfrm>
            <a:custGeom>
              <a:avLst/>
              <a:gdLst>
                <a:gd name="T0" fmla="*/ 29 w 37"/>
                <a:gd name="T1" fmla="*/ 0 h 30"/>
                <a:gd name="T2" fmla="*/ 15 w 37"/>
                <a:gd name="T3" fmla="*/ 10 h 30"/>
                <a:gd name="T4" fmla="*/ 4 w 37"/>
                <a:gd name="T5" fmla="*/ 27 h 30"/>
                <a:gd name="T6" fmla="*/ 12 w 37"/>
                <a:gd name="T7" fmla="*/ 30 h 30"/>
                <a:gd name="T8" fmla="*/ 26 w 37"/>
                <a:gd name="T9" fmla="*/ 24 h 30"/>
                <a:gd name="T10" fmla="*/ 32 w 37"/>
                <a:gd name="T11" fmla="*/ 2 h 30"/>
                <a:gd name="T12" fmla="*/ 29 w 3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0">
                  <a:moveTo>
                    <a:pt x="29" y="0"/>
                  </a:moveTo>
                  <a:cubicBezTo>
                    <a:pt x="25" y="0"/>
                    <a:pt x="20" y="5"/>
                    <a:pt x="15" y="10"/>
                  </a:cubicBezTo>
                  <a:cubicBezTo>
                    <a:pt x="7" y="17"/>
                    <a:pt x="0" y="22"/>
                    <a:pt x="4" y="27"/>
                  </a:cubicBezTo>
                  <a:cubicBezTo>
                    <a:pt x="6" y="29"/>
                    <a:pt x="9" y="30"/>
                    <a:pt x="12" y="30"/>
                  </a:cubicBezTo>
                  <a:cubicBezTo>
                    <a:pt x="16" y="30"/>
                    <a:pt x="22" y="28"/>
                    <a:pt x="26" y="24"/>
                  </a:cubicBezTo>
                  <a:cubicBezTo>
                    <a:pt x="34" y="17"/>
                    <a:pt x="37" y="7"/>
                    <a:pt x="32" y="2"/>
                  </a:cubicBezTo>
                  <a:cubicBezTo>
                    <a:pt x="31" y="1"/>
                    <a:pt x="30" y="0"/>
                    <a:pt x="29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7034213" y="1584325"/>
              <a:ext cx="92075" cy="84137"/>
            </a:xfrm>
            <a:custGeom>
              <a:avLst/>
              <a:gdLst>
                <a:gd name="T0" fmla="*/ 28 w 41"/>
                <a:gd name="T1" fmla="*/ 0 h 37"/>
                <a:gd name="T2" fmla="*/ 10 w 41"/>
                <a:gd name="T3" fmla="*/ 9 h 37"/>
                <a:gd name="T4" fmla="*/ 6 w 41"/>
                <a:gd name="T5" fmla="*/ 35 h 37"/>
                <a:gd name="T6" fmla="*/ 10 w 41"/>
                <a:gd name="T7" fmla="*/ 37 h 37"/>
                <a:gd name="T8" fmla="*/ 26 w 41"/>
                <a:gd name="T9" fmla="*/ 23 h 37"/>
                <a:gd name="T10" fmla="*/ 35 w 41"/>
                <a:gd name="T11" fmla="*/ 2 h 37"/>
                <a:gd name="T12" fmla="*/ 28 w 41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7">
                  <a:moveTo>
                    <a:pt x="28" y="0"/>
                  </a:moveTo>
                  <a:cubicBezTo>
                    <a:pt x="22" y="0"/>
                    <a:pt x="15" y="3"/>
                    <a:pt x="10" y="9"/>
                  </a:cubicBezTo>
                  <a:cubicBezTo>
                    <a:pt x="2" y="18"/>
                    <a:pt x="0" y="30"/>
                    <a:pt x="6" y="35"/>
                  </a:cubicBezTo>
                  <a:cubicBezTo>
                    <a:pt x="8" y="36"/>
                    <a:pt x="9" y="37"/>
                    <a:pt x="10" y="37"/>
                  </a:cubicBezTo>
                  <a:cubicBezTo>
                    <a:pt x="15" y="37"/>
                    <a:pt x="20" y="30"/>
                    <a:pt x="26" y="23"/>
                  </a:cubicBezTo>
                  <a:cubicBezTo>
                    <a:pt x="34" y="14"/>
                    <a:pt x="41" y="7"/>
                    <a:pt x="35" y="2"/>
                  </a:cubicBezTo>
                  <a:cubicBezTo>
                    <a:pt x="33" y="0"/>
                    <a:pt x="31" y="0"/>
                    <a:pt x="28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52232" y="321614"/>
            <a:ext cx="10677768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Remember the Keys to </a:t>
            </a:r>
            <a:r>
              <a:rPr lang="en-US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Success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57727" y="3371295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Create and Optimize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657728" y="3650664"/>
            <a:ext cx="381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Create quality content that is closely tied to your target market and the data discovered with keyword research.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94363" y="4880061"/>
            <a:ext cx="1894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Strengthen Process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94364" y="5159430"/>
            <a:ext cx="381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The process doesn’t end when content </a:t>
            </a:r>
            <a:r>
              <a:rPr lang="en-US" sz="1400" smtClean="0">
                <a:solidFill>
                  <a:schemeClr val="tx2"/>
                </a:solidFill>
              </a:rPr>
              <a:t>is published. </a:t>
            </a:r>
            <a:r>
              <a:rPr lang="en-US" sz="1400" dirty="0" smtClean="0">
                <a:solidFill>
                  <a:schemeClr val="tx2"/>
                </a:solidFill>
              </a:rPr>
              <a:t>Continue to optimize on and off-page as needed until desired results are obtained.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21092" y="1907392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</a:rPr>
              <a:t>Research &amp; Plan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621093" y="2186761"/>
            <a:ext cx="381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Everything is based on research, data, and planning. Don’t write content until you research and explore possible keywords.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789336" y="3220748"/>
            <a:ext cx="383082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89336" y="4708736"/>
            <a:ext cx="383082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75676" y="3466393"/>
            <a:ext cx="796768" cy="796768"/>
            <a:chOff x="800100" y="1988862"/>
            <a:chExt cx="796768" cy="796768"/>
          </a:xfrm>
        </p:grpSpPr>
        <p:sp>
          <p:nvSpPr>
            <p:cNvPr id="104" name="Rounded Rectangle 103"/>
            <p:cNvSpPr/>
            <p:nvPr/>
          </p:nvSpPr>
          <p:spPr>
            <a:xfrm>
              <a:off x="800100" y="1988862"/>
              <a:ext cx="796768" cy="796768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 16"/>
            <p:cNvSpPr>
              <a:spLocks noChangeAspect="1" noChangeArrowheads="1"/>
            </p:cNvSpPr>
            <p:nvPr/>
          </p:nvSpPr>
          <p:spPr bwMode="auto">
            <a:xfrm>
              <a:off x="1048098" y="2151007"/>
              <a:ext cx="300773" cy="472479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2312" y="4975159"/>
            <a:ext cx="796768" cy="796768"/>
            <a:chOff x="800100" y="3473206"/>
            <a:chExt cx="796768" cy="796768"/>
          </a:xfrm>
        </p:grpSpPr>
        <p:sp>
          <p:nvSpPr>
            <p:cNvPr id="113" name="Rounded Rectangle 112"/>
            <p:cNvSpPr/>
            <p:nvPr/>
          </p:nvSpPr>
          <p:spPr>
            <a:xfrm>
              <a:off x="800100" y="3473206"/>
              <a:ext cx="796768" cy="79676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 2"/>
            <p:cNvSpPr>
              <a:spLocks noChangeAspect="1" noChangeArrowheads="1"/>
            </p:cNvSpPr>
            <p:nvPr/>
          </p:nvSpPr>
          <p:spPr bwMode="auto">
            <a:xfrm>
              <a:off x="991277" y="3664329"/>
              <a:ext cx="414415" cy="414523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97" tIns="121899" rIns="243797" bIns="121899" anchor="ctr"/>
            <a:lstStyle/>
            <a:p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9041" y="2002490"/>
            <a:ext cx="796768" cy="796768"/>
            <a:chOff x="800100" y="4957551"/>
            <a:chExt cx="796768" cy="796768"/>
          </a:xfrm>
        </p:grpSpPr>
        <p:sp>
          <p:nvSpPr>
            <p:cNvPr id="116" name="Rounded Rectangle 115"/>
            <p:cNvSpPr/>
            <p:nvPr/>
          </p:nvSpPr>
          <p:spPr>
            <a:xfrm>
              <a:off x="800100" y="4957551"/>
              <a:ext cx="796768" cy="79676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 21"/>
            <p:cNvSpPr>
              <a:spLocks noEditPoints="1"/>
            </p:cNvSpPr>
            <p:nvPr/>
          </p:nvSpPr>
          <p:spPr bwMode="auto">
            <a:xfrm>
              <a:off x="1020469" y="5152605"/>
              <a:ext cx="356031" cy="406660"/>
            </a:xfrm>
            <a:custGeom>
              <a:avLst/>
              <a:gdLst>
                <a:gd name="T0" fmla="*/ 432 w 504"/>
                <a:gd name="T1" fmla="*/ 541 h 577"/>
                <a:gd name="T2" fmla="*/ 407 w 504"/>
                <a:gd name="T3" fmla="*/ 541 h 577"/>
                <a:gd name="T4" fmla="*/ 504 w 504"/>
                <a:gd name="T5" fmla="*/ 361 h 577"/>
                <a:gd name="T6" fmla="*/ 341 w 504"/>
                <a:gd name="T7" fmla="*/ 152 h 577"/>
                <a:gd name="T8" fmla="*/ 382 w 504"/>
                <a:gd name="T9" fmla="*/ 75 h 577"/>
                <a:gd name="T10" fmla="*/ 374 w 504"/>
                <a:gd name="T11" fmla="*/ 50 h 577"/>
                <a:gd name="T12" fmla="*/ 277 w 504"/>
                <a:gd name="T13" fmla="*/ 3 h 577"/>
                <a:gd name="T14" fmla="*/ 263 w 504"/>
                <a:gd name="T15" fmla="*/ 2 h 577"/>
                <a:gd name="T16" fmla="*/ 252 w 504"/>
                <a:gd name="T17" fmla="*/ 12 h 577"/>
                <a:gd name="T18" fmla="*/ 137 w 504"/>
                <a:gd name="T19" fmla="*/ 230 h 577"/>
                <a:gd name="T20" fmla="*/ 153 w 504"/>
                <a:gd name="T21" fmla="*/ 280 h 577"/>
                <a:gd name="T22" fmla="*/ 137 w 504"/>
                <a:gd name="T23" fmla="*/ 313 h 577"/>
                <a:gd name="T24" fmla="*/ 202 w 504"/>
                <a:gd name="T25" fmla="*/ 344 h 577"/>
                <a:gd name="T26" fmla="*/ 217 w 504"/>
                <a:gd name="T27" fmla="*/ 312 h 577"/>
                <a:gd name="T28" fmla="*/ 217 w 504"/>
                <a:gd name="T29" fmla="*/ 312 h 577"/>
                <a:gd name="T30" fmla="*/ 267 w 504"/>
                <a:gd name="T31" fmla="*/ 293 h 577"/>
                <a:gd name="T32" fmla="*/ 306 w 504"/>
                <a:gd name="T33" fmla="*/ 219 h 577"/>
                <a:gd name="T34" fmla="*/ 432 w 504"/>
                <a:gd name="T35" fmla="*/ 361 h 577"/>
                <a:gd name="T36" fmla="*/ 288 w 504"/>
                <a:gd name="T37" fmla="*/ 505 h 577"/>
                <a:gd name="T38" fmla="*/ 180 w 504"/>
                <a:gd name="T39" fmla="*/ 469 h 577"/>
                <a:gd name="T40" fmla="*/ 180 w 504"/>
                <a:gd name="T41" fmla="*/ 451 h 577"/>
                <a:gd name="T42" fmla="*/ 198 w 504"/>
                <a:gd name="T43" fmla="*/ 433 h 577"/>
                <a:gd name="T44" fmla="*/ 288 w 504"/>
                <a:gd name="T45" fmla="*/ 433 h 577"/>
                <a:gd name="T46" fmla="*/ 288 w 504"/>
                <a:gd name="T47" fmla="*/ 397 h 577"/>
                <a:gd name="T48" fmla="*/ 149 w 504"/>
                <a:gd name="T49" fmla="*/ 397 h 577"/>
                <a:gd name="T50" fmla="*/ 75 w 504"/>
                <a:gd name="T51" fmla="*/ 397 h 577"/>
                <a:gd name="T52" fmla="*/ 0 w 504"/>
                <a:gd name="T53" fmla="*/ 397 h 577"/>
                <a:gd name="T54" fmla="*/ 0 w 504"/>
                <a:gd name="T55" fmla="*/ 433 h 577"/>
                <a:gd name="T56" fmla="*/ 85 w 504"/>
                <a:gd name="T57" fmla="*/ 433 h 577"/>
                <a:gd name="T58" fmla="*/ 90 w 504"/>
                <a:gd name="T59" fmla="*/ 433 h 577"/>
                <a:gd name="T60" fmla="*/ 108 w 504"/>
                <a:gd name="T61" fmla="*/ 451 h 577"/>
                <a:gd name="T62" fmla="*/ 108 w 504"/>
                <a:gd name="T63" fmla="*/ 469 h 577"/>
                <a:gd name="T64" fmla="*/ 108 w 504"/>
                <a:gd name="T65" fmla="*/ 541 h 577"/>
                <a:gd name="T66" fmla="*/ 36 w 504"/>
                <a:gd name="T67" fmla="*/ 577 h 577"/>
                <a:gd name="T68" fmla="*/ 504 w 504"/>
                <a:gd name="T69" fmla="*/ 577 h 577"/>
                <a:gd name="T70" fmla="*/ 432 w 504"/>
                <a:gd name="T71" fmla="*/ 541 h 577"/>
                <a:gd name="T72" fmla="*/ 306 w 504"/>
                <a:gd name="T73" fmla="*/ 49 h 577"/>
                <a:gd name="T74" fmla="*/ 294 w 504"/>
                <a:gd name="T75" fmla="*/ 61 h 577"/>
                <a:gd name="T76" fmla="*/ 212 w 504"/>
                <a:gd name="T77" fmla="*/ 217 h 577"/>
                <a:gd name="T78" fmla="*/ 180 w 504"/>
                <a:gd name="T79" fmla="*/ 202 h 577"/>
                <a:gd name="T80" fmla="*/ 182 w 504"/>
                <a:gd name="T81" fmla="*/ 195 h 577"/>
                <a:gd name="T82" fmla="*/ 261 w 504"/>
                <a:gd name="T83" fmla="*/ 48 h 577"/>
                <a:gd name="T84" fmla="*/ 272 w 504"/>
                <a:gd name="T85" fmla="*/ 38 h 577"/>
                <a:gd name="T86" fmla="*/ 286 w 504"/>
                <a:gd name="T87" fmla="*/ 39 h 577"/>
                <a:gd name="T88" fmla="*/ 306 w 504"/>
                <a:gd name="T89" fmla="*/ 49 h 577"/>
                <a:gd name="T90" fmla="*/ 306 w 504"/>
                <a:gd name="T91" fmla="*/ 4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4" h="577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9283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928" y="2279076"/>
            <a:ext cx="2257415" cy="2700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43656" y="2314686"/>
            <a:ext cx="2257415" cy="2665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91236" y="4577344"/>
            <a:ext cx="2257415" cy="4024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Cory Miller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3964" y="4577344"/>
            <a:ext cx="2257415" cy="4024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Rebecca Gill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82182" y="5462681"/>
            <a:ext cx="22574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@corymiller303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66057" y="5462681"/>
            <a:ext cx="22574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@rebeccagill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06075" y="321614"/>
            <a:ext cx="6179850" cy="1383704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How Can We Help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You?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pic>
        <p:nvPicPr>
          <p:cNvPr id="78" name="Picture 77" descr="Rebecca Gill v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43" y="2296350"/>
            <a:ext cx="2266019" cy="2266019"/>
          </a:xfrm>
          <a:prstGeom prst="rect">
            <a:avLst/>
          </a:prstGeom>
        </p:spPr>
      </p:pic>
      <p:pic>
        <p:nvPicPr>
          <p:cNvPr id="79" name="Picture 78" descr="Cory Mill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16" y="2290946"/>
            <a:ext cx="2276361" cy="2276361"/>
          </a:xfrm>
          <a:prstGeom prst="rect">
            <a:avLst/>
          </a:prstGeom>
        </p:spPr>
      </p:pic>
      <p:pic>
        <p:nvPicPr>
          <p:cNvPr id="83" name="Picture 82" descr="WebSavvy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32" y="5035636"/>
            <a:ext cx="1186533" cy="523062"/>
          </a:xfrm>
          <a:prstGeom prst="rect">
            <a:avLst/>
          </a:prstGeom>
        </p:spPr>
      </p:pic>
      <p:pic>
        <p:nvPicPr>
          <p:cNvPr id="84" name="Picture 83" descr="ithemes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881" y="5159020"/>
            <a:ext cx="2131616" cy="399678"/>
          </a:xfrm>
          <a:prstGeom prst="rect">
            <a:avLst/>
          </a:prstGeom>
        </p:spPr>
      </p:pic>
      <p:pic>
        <p:nvPicPr>
          <p:cNvPr id="85" name="Picture 84" descr="Twitter_logo_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738" y="5654635"/>
            <a:ext cx="304800" cy="246888"/>
          </a:xfrm>
          <a:prstGeom prst="rect">
            <a:avLst/>
          </a:prstGeom>
        </p:spPr>
      </p:pic>
      <p:pic>
        <p:nvPicPr>
          <p:cNvPr id="86" name="Picture 85" descr="Twitter_logo_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495" y="5654635"/>
            <a:ext cx="304800" cy="246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6483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109383" y="1925441"/>
            <a:ext cx="9929848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b="1" dirty="0" smtClean="0">
                <a:solidFill>
                  <a:schemeClr val="accent5"/>
                </a:solidFill>
              </a:rPr>
              <a:t>Create list of “</a:t>
            </a:r>
            <a:r>
              <a:rPr lang="en-US" b="1" dirty="0" smtClean="0">
                <a:solidFill>
                  <a:schemeClr val="accent4"/>
                </a:solidFill>
              </a:rPr>
              <a:t>seed words</a:t>
            </a:r>
            <a:r>
              <a:rPr lang="en-US" b="1" dirty="0" smtClean="0">
                <a:solidFill>
                  <a:schemeClr val="accent5"/>
                </a:solidFill>
              </a:rPr>
              <a:t>” using a variety of sources (we will review that next)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any branded keywords (we don’t optimize for those)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Plug seed word list into Google Adwords tool to obtain search volumes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Extract reports in batches and create one uniform report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unnecessary data columns so you can focus on the right data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Consolidate Google’s multiple reports into one report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duplicate entries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branded keywords (yep we’re doing this again)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keywords that are known to be incorrect (spelling errors)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keywords that seem to be outside your target demographic and market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988409" y="380963"/>
            <a:ext cx="10402514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The Keyword Reseach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Formula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Ten Steps to Get Your Brain Focused on Keyword Rich Content</a:t>
              </a:r>
              <a:endParaRPr lang="en-US" sz="1800" dirty="0">
                <a:latin typeface="Lato Light"/>
                <a:cs typeface="Lato Ligh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345393" y="2233057"/>
            <a:ext cx="2332598" cy="3749337"/>
            <a:chOff x="4929701" y="1979058"/>
            <a:chExt cx="2332598" cy="3749337"/>
          </a:xfrm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6965263" y="3232720"/>
              <a:ext cx="263546" cy="259177"/>
            </a:xfrm>
            <a:custGeom>
              <a:avLst/>
              <a:gdLst>
                <a:gd name="T0" fmla="*/ 85 w 98"/>
                <a:gd name="T1" fmla="*/ 35 h 96"/>
                <a:gd name="T2" fmla="*/ 83 w 98"/>
                <a:gd name="T3" fmla="*/ 31 h 96"/>
                <a:gd name="T4" fmla="*/ 87 w 98"/>
                <a:gd name="T5" fmla="*/ 17 h 96"/>
                <a:gd name="T6" fmla="*/ 80 w 98"/>
                <a:gd name="T7" fmla="*/ 10 h 96"/>
                <a:gd name="T8" fmla="*/ 79 w 98"/>
                <a:gd name="T9" fmla="*/ 9 h 96"/>
                <a:gd name="T10" fmla="*/ 78 w 98"/>
                <a:gd name="T11" fmla="*/ 9 h 96"/>
                <a:gd name="T12" fmla="*/ 65 w 98"/>
                <a:gd name="T13" fmla="*/ 14 h 96"/>
                <a:gd name="T14" fmla="*/ 61 w 98"/>
                <a:gd name="T15" fmla="*/ 13 h 96"/>
                <a:gd name="T16" fmla="*/ 54 w 98"/>
                <a:gd name="T17" fmla="*/ 0 h 96"/>
                <a:gd name="T18" fmla="*/ 44 w 98"/>
                <a:gd name="T19" fmla="*/ 0 h 96"/>
                <a:gd name="T20" fmla="*/ 37 w 98"/>
                <a:gd name="T21" fmla="*/ 13 h 96"/>
                <a:gd name="T22" fmla="*/ 33 w 98"/>
                <a:gd name="T23" fmla="*/ 14 h 96"/>
                <a:gd name="T24" fmla="*/ 20 w 98"/>
                <a:gd name="T25" fmla="*/ 10 h 96"/>
                <a:gd name="T26" fmla="*/ 19 w 98"/>
                <a:gd name="T27" fmla="*/ 10 h 96"/>
                <a:gd name="T28" fmla="*/ 11 w 98"/>
                <a:gd name="T29" fmla="*/ 17 h 96"/>
                <a:gd name="T30" fmla="*/ 15 w 98"/>
                <a:gd name="T31" fmla="*/ 32 h 96"/>
                <a:gd name="T32" fmla="*/ 13 w 98"/>
                <a:gd name="T33" fmla="*/ 36 h 96"/>
                <a:gd name="T34" fmla="*/ 0 w 98"/>
                <a:gd name="T35" fmla="*/ 43 h 96"/>
                <a:gd name="T36" fmla="*/ 0 w 98"/>
                <a:gd name="T37" fmla="*/ 53 h 96"/>
                <a:gd name="T38" fmla="*/ 14 w 98"/>
                <a:gd name="T39" fmla="*/ 60 h 96"/>
                <a:gd name="T40" fmla="*/ 15 w 98"/>
                <a:gd name="T41" fmla="*/ 64 h 96"/>
                <a:gd name="T42" fmla="*/ 11 w 98"/>
                <a:gd name="T43" fmla="*/ 78 h 96"/>
                <a:gd name="T44" fmla="*/ 18 w 98"/>
                <a:gd name="T45" fmla="*/ 85 h 96"/>
                <a:gd name="T46" fmla="*/ 19 w 98"/>
                <a:gd name="T47" fmla="*/ 86 h 96"/>
                <a:gd name="T48" fmla="*/ 20 w 98"/>
                <a:gd name="T49" fmla="*/ 86 h 96"/>
                <a:gd name="T50" fmla="*/ 33 w 98"/>
                <a:gd name="T51" fmla="*/ 81 h 96"/>
                <a:gd name="T52" fmla="*/ 37 w 98"/>
                <a:gd name="T53" fmla="*/ 82 h 96"/>
                <a:gd name="T54" fmla="*/ 44 w 98"/>
                <a:gd name="T55" fmla="*/ 96 h 96"/>
                <a:gd name="T56" fmla="*/ 54 w 98"/>
                <a:gd name="T57" fmla="*/ 96 h 96"/>
                <a:gd name="T58" fmla="*/ 61 w 98"/>
                <a:gd name="T59" fmla="*/ 82 h 96"/>
                <a:gd name="T60" fmla="*/ 66 w 98"/>
                <a:gd name="T61" fmla="*/ 81 h 96"/>
                <a:gd name="T62" fmla="*/ 79 w 98"/>
                <a:gd name="T63" fmla="*/ 86 h 96"/>
                <a:gd name="T64" fmla="*/ 80 w 98"/>
                <a:gd name="T65" fmla="*/ 86 h 96"/>
                <a:gd name="T66" fmla="*/ 87 w 98"/>
                <a:gd name="T67" fmla="*/ 78 h 96"/>
                <a:gd name="T68" fmla="*/ 83 w 98"/>
                <a:gd name="T69" fmla="*/ 64 h 96"/>
                <a:gd name="T70" fmla="*/ 85 w 98"/>
                <a:gd name="T71" fmla="*/ 60 h 96"/>
                <a:gd name="T72" fmla="*/ 98 w 98"/>
                <a:gd name="T73" fmla="*/ 52 h 96"/>
                <a:gd name="T74" fmla="*/ 98 w 98"/>
                <a:gd name="T75" fmla="*/ 42 h 96"/>
                <a:gd name="T76" fmla="*/ 85 w 98"/>
                <a:gd name="T77" fmla="*/ 35 h 96"/>
                <a:gd name="T78" fmla="*/ 49 w 98"/>
                <a:gd name="T79" fmla="*/ 64 h 96"/>
                <a:gd name="T80" fmla="*/ 32 w 98"/>
                <a:gd name="T81" fmla="*/ 48 h 96"/>
                <a:gd name="T82" fmla="*/ 49 w 98"/>
                <a:gd name="T83" fmla="*/ 31 h 96"/>
                <a:gd name="T84" fmla="*/ 66 w 98"/>
                <a:gd name="T85" fmla="*/ 48 h 96"/>
                <a:gd name="T86" fmla="*/ 49 w 98"/>
                <a:gd name="T87" fmla="*/ 64 h 96"/>
                <a:gd name="T88" fmla="*/ 49 w 98"/>
                <a:gd name="T89" fmla="*/ 64 h 96"/>
                <a:gd name="T90" fmla="*/ 49 w 98"/>
                <a:gd name="T91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6">
                  <a:moveTo>
                    <a:pt x="85" y="35"/>
                  </a:moveTo>
                  <a:cubicBezTo>
                    <a:pt x="83" y="31"/>
                    <a:pt x="83" y="31"/>
                    <a:pt x="83" y="31"/>
                  </a:cubicBezTo>
                  <a:cubicBezTo>
                    <a:pt x="89" y="19"/>
                    <a:pt x="88" y="18"/>
                    <a:pt x="87" y="17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7" y="9"/>
                    <a:pt x="65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6" y="0"/>
                    <a:pt x="56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37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5" y="11"/>
                    <a:pt x="21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9" y="19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0" y="41"/>
                    <a:pt x="0" y="41"/>
                    <a:pt x="0" y="4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14" y="6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9" y="77"/>
                    <a:pt x="10" y="77"/>
                    <a:pt x="11" y="78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2" y="86"/>
                    <a:pt x="33" y="81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42" y="96"/>
                    <a:pt x="43" y="96"/>
                    <a:pt x="4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7" y="96"/>
                    <a:pt x="61" y="82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73" y="84"/>
                    <a:pt x="77" y="86"/>
                    <a:pt x="79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9" y="77"/>
                    <a:pt x="89" y="76"/>
                    <a:pt x="83" y="64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8" y="55"/>
                    <a:pt x="98" y="54"/>
                    <a:pt x="98" y="5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0"/>
                    <a:pt x="85" y="35"/>
                  </a:cubicBezTo>
                  <a:close/>
                  <a:moveTo>
                    <a:pt x="49" y="64"/>
                  </a:moveTo>
                  <a:cubicBezTo>
                    <a:pt x="40" y="64"/>
                    <a:pt x="32" y="57"/>
                    <a:pt x="32" y="48"/>
                  </a:cubicBezTo>
                  <a:cubicBezTo>
                    <a:pt x="32" y="38"/>
                    <a:pt x="40" y="31"/>
                    <a:pt x="49" y="31"/>
                  </a:cubicBezTo>
                  <a:cubicBezTo>
                    <a:pt x="58" y="31"/>
                    <a:pt x="66" y="38"/>
                    <a:pt x="66" y="48"/>
                  </a:cubicBezTo>
                  <a:cubicBezTo>
                    <a:pt x="66" y="57"/>
                    <a:pt x="58" y="64"/>
                    <a:pt x="49" y="64"/>
                  </a:cubicBezTo>
                  <a:close/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7051171" y="2628458"/>
              <a:ext cx="91732" cy="91732"/>
            </a:xfrm>
            <a:custGeom>
              <a:avLst/>
              <a:gdLst>
                <a:gd name="T0" fmla="*/ 30 w 34"/>
                <a:gd name="T1" fmla="*/ 12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3 h 34"/>
                <a:gd name="T8" fmla="*/ 28 w 34"/>
                <a:gd name="T9" fmla="*/ 3 h 34"/>
                <a:gd name="T10" fmla="*/ 27 w 34"/>
                <a:gd name="T11" fmla="*/ 3 h 34"/>
                <a:gd name="T12" fmla="*/ 23 w 34"/>
                <a:gd name="T13" fmla="*/ 5 h 34"/>
                <a:gd name="T14" fmla="*/ 21 w 34"/>
                <a:gd name="T15" fmla="*/ 4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4 h 34"/>
                <a:gd name="T22" fmla="*/ 11 w 34"/>
                <a:gd name="T23" fmla="*/ 5 h 34"/>
                <a:gd name="T24" fmla="*/ 7 w 34"/>
                <a:gd name="T25" fmla="*/ 3 h 34"/>
                <a:gd name="T26" fmla="*/ 6 w 34"/>
                <a:gd name="T27" fmla="*/ 3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2 h 34"/>
                <a:gd name="T34" fmla="*/ 0 w 34"/>
                <a:gd name="T35" fmla="*/ 15 h 34"/>
                <a:gd name="T36" fmla="*/ 0 w 34"/>
                <a:gd name="T37" fmla="*/ 18 h 34"/>
                <a:gd name="T38" fmla="*/ 4 w 34"/>
                <a:gd name="T39" fmla="*/ 21 h 34"/>
                <a:gd name="T40" fmla="*/ 5 w 34"/>
                <a:gd name="T41" fmla="*/ 22 h 34"/>
                <a:gd name="T42" fmla="*/ 4 w 34"/>
                <a:gd name="T43" fmla="*/ 27 h 34"/>
                <a:gd name="T44" fmla="*/ 6 w 34"/>
                <a:gd name="T45" fmla="*/ 30 h 34"/>
                <a:gd name="T46" fmla="*/ 6 w 34"/>
                <a:gd name="T47" fmla="*/ 30 h 34"/>
                <a:gd name="T48" fmla="*/ 7 w 34"/>
                <a:gd name="T49" fmla="*/ 30 h 34"/>
                <a:gd name="T50" fmla="*/ 11 w 34"/>
                <a:gd name="T51" fmla="*/ 28 h 34"/>
                <a:gd name="T52" fmla="*/ 13 w 34"/>
                <a:gd name="T53" fmla="*/ 29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29 h 34"/>
                <a:gd name="T60" fmla="*/ 23 w 34"/>
                <a:gd name="T61" fmla="*/ 28 h 34"/>
                <a:gd name="T62" fmla="*/ 28 w 34"/>
                <a:gd name="T63" fmla="*/ 30 h 34"/>
                <a:gd name="T64" fmla="*/ 28 w 34"/>
                <a:gd name="T65" fmla="*/ 30 h 34"/>
                <a:gd name="T66" fmla="*/ 31 w 34"/>
                <a:gd name="T67" fmla="*/ 27 h 34"/>
                <a:gd name="T68" fmla="*/ 29 w 34"/>
                <a:gd name="T69" fmla="*/ 22 h 34"/>
                <a:gd name="T70" fmla="*/ 30 w 34"/>
                <a:gd name="T71" fmla="*/ 21 h 34"/>
                <a:gd name="T72" fmla="*/ 34 w 34"/>
                <a:gd name="T73" fmla="*/ 18 h 34"/>
                <a:gd name="T74" fmla="*/ 34 w 34"/>
                <a:gd name="T75" fmla="*/ 15 h 34"/>
                <a:gd name="T76" fmla="*/ 30 w 34"/>
                <a:gd name="T77" fmla="*/ 12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11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19"/>
                    <a:pt x="34" y="19"/>
                    <a:pt x="34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0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0" y="11"/>
                    <a:pt x="23" y="13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7167655" y="3122060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4 h 34"/>
                <a:gd name="T22" fmla="*/ 11 w 35"/>
                <a:gd name="T23" fmla="*/ 5 h 34"/>
                <a:gd name="T24" fmla="*/ 7 w 35"/>
                <a:gd name="T25" fmla="*/ 3 h 34"/>
                <a:gd name="T26" fmla="*/ 6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2 h 34"/>
                <a:gd name="T42" fmla="*/ 4 w 35"/>
                <a:gd name="T43" fmla="*/ 28 h 34"/>
                <a:gd name="T44" fmla="*/ 6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1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29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1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1" y="11"/>
                    <a:pt x="23" y="13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7073011" y="3529755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3 h 34"/>
                <a:gd name="T80" fmla="*/ 12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3 h 34"/>
                <a:gd name="T88" fmla="*/ 18 w 35"/>
                <a:gd name="T89" fmla="*/ 23 h 34"/>
                <a:gd name="T90" fmla="*/ 18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3"/>
                  </a:moveTo>
                  <a:cubicBezTo>
                    <a:pt x="14" y="23"/>
                    <a:pt x="12" y="20"/>
                    <a:pt x="12" y="17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6943423" y="3791844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9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4 w 35"/>
                <a:gd name="T13" fmla="*/ 5 h 34"/>
                <a:gd name="T14" fmla="*/ 22 w 35"/>
                <a:gd name="T15" fmla="*/ 4 h 34"/>
                <a:gd name="T16" fmla="*/ 20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8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20 w 35"/>
                <a:gd name="T57" fmla="*/ 34 h 34"/>
                <a:gd name="T58" fmla="*/ 22 w 35"/>
                <a:gd name="T59" fmla="*/ 29 h 34"/>
                <a:gd name="T60" fmla="*/ 24 w 35"/>
                <a:gd name="T61" fmla="*/ 28 h 34"/>
                <a:gd name="T62" fmla="*/ 28 w 35"/>
                <a:gd name="T63" fmla="*/ 30 h 34"/>
                <a:gd name="T64" fmla="*/ 29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2 h 34"/>
                <a:gd name="T80" fmla="*/ 12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2 h 34"/>
                <a:gd name="T88" fmla="*/ 18 w 35"/>
                <a:gd name="T89" fmla="*/ 22 h 34"/>
                <a:gd name="T90" fmla="*/ 18 w 35"/>
                <a:gd name="T9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4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2"/>
                  </a:moveTo>
                  <a:cubicBezTo>
                    <a:pt x="14" y="22"/>
                    <a:pt x="12" y="20"/>
                    <a:pt x="12" y="17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2"/>
                    <a:pt x="18" y="22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/>
            <p:cNvSpPr>
              <a:spLocks noEditPoints="1"/>
            </p:cNvSpPr>
            <p:nvPr/>
          </p:nvSpPr>
          <p:spPr bwMode="auto">
            <a:xfrm>
              <a:off x="5953307" y="3111867"/>
              <a:ext cx="1084760" cy="1062919"/>
            </a:xfrm>
            <a:custGeom>
              <a:avLst/>
              <a:gdLst>
                <a:gd name="T0" fmla="*/ 347 w 402"/>
                <a:gd name="T1" fmla="*/ 147 h 394"/>
                <a:gd name="T2" fmla="*/ 340 w 402"/>
                <a:gd name="T3" fmla="*/ 131 h 394"/>
                <a:gd name="T4" fmla="*/ 358 w 402"/>
                <a:gd name="T5" fmla="*/ 72 h 394"/>
                <a:gd name="T6" fmla="*/ 328 w 402"/>
                <a:gd name="T7" fmla="*/ 42 h 394"/>
                <a:gd name="T8" fmla="*/ 325 w 402"/>
                <a:gd name="T9" fmla="*/ 40 h 394"/>
                <a:gd name="T10" fmla="*/ 321 w 402"/>
                <a:gd name="T11" fmla="*/ 40 h 394"/>
                <a:gd name="T12" fmla="*/ 268 w 402"/>
                <a:gd name="T13" fmla="*/ 61 h 394"/>
                <a:gd name="T14" fmla="*/ 252 w 402"/>
                <a:gd name="T15" fmla="*/ 54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4 h 394"/>
                <a:gd name="T22" fmla="*/ 134 w 402"/>
                <a:gd name="T23" fmla="*/ 61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3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9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2 h 394"/>
                <a:gd name="T46" fmla="*/ 78 w 402"/>
                <a:gd name="T47" fmla="*/ 354 h 394"/>
                <a:gd name="T48" fmla="*/ 81 w 402"/>
                <a:gd name="T49" fmla="*/ 354 h 394"/>
                <a:gd name="T50" fmla="*/ 134 w 402"/>
                <a:gd name="T51" fmla="*/ 334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3 h 394"/>
                <a:gd name="T64" fmla="*/ 326 w 402"/>
                <a:gd name="T65" fmla="*/ 353 h 394"/>
                <a:gd name="T66" fmla="*/ 359 w 402"/>
                <a:gd name="T67" fmla="*/ 321 h 394"/>
                <a:gd name="T68" fmla="*/ 340 w 402"/>
                <a:gd name="T69" fmla="*/ 263 h 394"/>
                <a:gd name="T70" fmla="*/ 347 w 402"/>
                <a:gd name="T71" fmla="*/ 247 h 394"/>
                <a:gd name="T72" fmla="*/ 402 w 402"/>
                <a:gd name="T73" fmla="*/ 217 h 394"/>
                <a:gd name="T74" fmla="*/ 402 w 402"/>
                <a:gd name="T75" fmla="*/ 175 h 394"/>
                <a:gd name="T76" fmla="*/ 347 w 402"/>
                <a:gd name="T77" fmla="*/ 147 h 394"/>
                <a:gd name="T78" fmla="*/ 201 w 402"/>
                <a:gd name="T79" fmla="*/ 266 h 394"/>
                <a:gd name="T80" fmla="*/ 131 w 402"/>
                <a:gd name="T81" fmla="*/ 197 h 394"/>
                <a:gd name="T82" fmla="*/ 201 w 402"/>
                <a:gd name="T83" fmla="*/ 128 h 394"/>
                <a:gd name="T84" fmla="*/ 271 w 402"/>
                <a:gd name="T85" fmla="*/ 197 h 394"/>
                <a:gd name="T86" fmla="*/ 201 w 402"/>
                <a:gd name="T87" fmla="*/ 266 h 394"/>
                <a:gd name="T88" fmla="*/ 201 w 402"/>
                <a:gd name="T89" fmla="*/ 266 h 394"/>
                <a:gd name="T90" fmla="*/ 201 w 402"/>
                <a:gd name="T91" fmla="*/ 26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7"/>
                  </a:moveTo>
                  <a:cubicBezTo>
                    <a:pt x="340" y="131"/>
                    <a:pt x="340" y="131"/>
                    <a:pt x="340" y="131"/>
                  </a:cubicBezTo>
                  <a:cubicBezTo>
                    <a:pt x="364" y="78"/>
                    <a:pt x="362" y="76"/>
                    <a:pt x="358" y="72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1" y="40"/>
                    <a:pt x="321" y="40"/>
                    <a:pt x="321" y="40"/>
                  </a:cubicBezTo>
                  <a:cubicBezTo>
                    <a:pt x="319" y="40"/>
                    <a:pt x="314" y="40"/>
                    <a:pt x="268" y="61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4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03" y="48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9"/>
                    <a:pt x="0" y="171"/>
                    <a:pt x="0" y="177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9" y="316"/>
                    <a:pt x="40" y="318"/>
                    <a:pt x="45" y="322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78" y="354"/>
                    <a:pt x="78" y="354"/>
                    <a:pt x="78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4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5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300" y="346"/>
                    <a:pt x="318" y="353"/>
                    <a:pt x="322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4" y="316"/>
                    <a:pt x="365" y="315"/>
                    <a:pt x="340" y="263"/>
                  </a:cubicBezTo>
                  <a:cubicBezTo>
                    <a:pt x="347" y="247"/>
                    <a:pt x="347" y="247"/>
                    <a:pt x="347" y="247"/>
                  </a:cubicBezTo>
                  <a:cubicBezTo>
                    <a:pt x="402" y="225"/>
                    <a:pt x="402" y="223"/>
                    <a:pt x="402" y="217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9"/>
                    <a:pt x="402" y="167"/>
                    <a:pt x="347" y="147"/>
                  </a:cubicBezTo>
                  <a:close/>
                  <a:moveTo>
                    <a:pt x="201" y="266"/>
                  </a:moveTo>
                  <a:cubicBezTo>
                    <a:pt x="162" y="266"/>
                    <a:pt x="131" y="235"/>
                    <a:pt x="131" y="197"/>
                  </a:cubicBezTo>
                  <a:cubicBezTo>
                    <a:pt x="131" y="159"/>
                    <a:pt x="162" y="128"/>
                    <a:pt x="201" y="128"/>
                  </a:cubicBezTo>
                  <a:cubicBezTo>
                    <a:pt x="240" y="128"/>
                    <a:pt x="271" y="159"/>
                    <a:pt x="271" y="197"/>
                  </a:cubicBezTo>
                  <a:cubicBezTo>
                    <a:pt x="271" y="235"/>
                    <a:pt x="240" y="266"/>
                    <a:pt x="201" y="266"/>
                  </a:cubicBezTo>
                  <a:close/>
                  <a:moveTo>
                    <a:pt x="201" y="266"/>
                  </a:moveTo>
                  <a:cubicBezTo>
                    <a:pt x="201" y="266"/>
                    <a:pt x="201" y="266"/>
                    <a:pt x="201" y="26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/>
            <p:cNvSpPr>
              <a:spLocks noEditPoints="1"/>
            </p:cNvSpPr>
            <p:nvPr/>
          </p:nvSpPr>
          <p:spPr bwMode="auto">
            <a:xfrm>
              <a:off x="5726163" y="1997987"/>
              <a:ext cx="1084760" cy="1062919"/>
            </a:xfrm>
            <a:custGeom>
              <a:avLst/>
              <a:gdLst>
                <a:gd name="T0" fmla="*/ 347 w 402"/>
                <a:gd name="T1" fmla="*/ 146 h 394"/>
                <a:gd name="T2" fmla="*/ 340 w 402"/>
                <a:gd name="T3" fmla="*/ 130 h 394"/>
                <a:gd name="T4" fmla="*/ 357 w 402"/>
                <a:gd name="T5" fmla="*/ 71 h 394"/>
                <a:gd name="T6" fmla="*/ 327 w 402"/>
                <a:gd name="T7" fmla="*/ 42 h 394"/>
                <a:gd name="T8" fmla="*/ 325 w 402"/>
                <a:gd name="T9" fmla="*/ 39 h 394"/>
                <a:gd name="T10" fmla="*/ 321 w 402"/>
                <a:gd name="T11" fmla="*/ 39 h 394"/>
                <a:gd name="T12" fmla="*/ 268 w 402"/>
                <a:gd name="T13" fmla="*/ 60 h 394"/>
                <a:gd name="T14" fmla="*/ 251 w 402"/>
                <a:gd name="T15" fmla="*/ 53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3 h 394"/>
                <a:gd name="T22" fmla="*/ 133 w 402"/>
                <a:gd name="T23" fmla="*/ 60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2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8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1 h 394"/>
                <a:gd name="T46" fmla="*/ 77 w 402"/>
                <a:gd name="T47" fmla="*/ 354 h 394"/>
                <a:gd name="T48" fmla="*/ 81 w 402"/>
                <a:gd name="T49" fmla="*/ 354 h 394"/>
                <a:gd name="T50" fmla="*/ 134 w 402"/>
                <a:gd name="T51" fmla="*/ 333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2 h 394"/>
                <a:gd name="T64" fmla="*/ 326 w 402"/>
                <a:gd name="T65" fmla="*/ 352 h 394"/>
                <a:gd name="T66" fmla="*/ 359 w 402"/>
                <a:gd name="T67" fmla="*/ 321 h 394"/>
                <a:gd name="T68" fmla="*/ 340 w 402"/>
                <a:gd name="T69" fmla="*/ 262 h 394"/>
                <a:gd name="T70" fmla="*/ 347 w 402"/>
                <a:gd name="T71" fmla="*/ 246 h 394"/>
                <a:gd name="T72" fmla="*/ 402 w 402"/>
                <a:gd name="T73" fmla="*/ 216 h 394"/>
                <a:gd name="T74" fmla="*/ 402 w 402"/>
                <a:gd name="T75" fmla="*/ 175 h 394"/>
                <a:gd name="T76" fmla="*/ 347 w 402"/>
                <a:gd name="T77" fmla="*/ 146 h 394"/>
                <a:gd name="T78" fmla="*/ 201 w 402"/>
                <a:gd name="T79" fmla="*/ 265 h 394"/>
                <a:gd name="T80" fmla="*/ 131 w 402"/>
                <a:gd name="T81" fmla="*/ 196 h 394"/>
                <a:gd name="T82" fmla="*/ 201 w 402"/>
                <a:gd name="T83" fmla="*/ 128 h 394"/>
                <a:gd name="T84" fmla="*/ 271 w 402"/>
                <a:gd name="T85" fmla="*/ 196 h 394"/>
                <a:gd name="T86" fmla="*/ 201 w 402"/>
                <a:gd name="T87" fmla="*/ 265 h 394"/>
                <a:gd name="T88" fmla="*/ 201 w 402"/>
                <a:gd name="T89" fmla="*/ 265 h 394"/>
                <a:gd name="T90" fmla="*/ 201 w 402"/>
                <a:gd name="T91" fmla="*/ 26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6"/>
                  </a:moveTo>
                  <a:cubicBezTo>
                    <a:pt x="340" y="130"/>
                    <a:pt x="340" y="130"/>
                    <a:pt x="340" y="130"/>
                  </a:cubicBezTo>
                  <a:cubicBezTo>
                    <a:pt x="364" y="77"/>
                    <a:pt x="362" y="76"/>
                    <a:pt x="357" y="71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1" y="39"/>
                    <a:pt x="321" y="39"/>
                    <a:pt x="321" y="39"/>
                  </a:cubicBezTo>
                  <a:cubicBezTo>
                    <a:pt x="319" y="39"/>
                    <a:pt x="314" y="39"/>
                    <a:pt x="268" y="60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3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03" y="47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8"/>
                    <a:pt x="0" y="170"/>
                    <a:pt x="0" y="17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8" y="316"/>
                    <a:pt x="40" y="317"/>
                    <a:pt x="45" y="322"/>
                  </a:cubicBezTo>
                  <a:cubicBezTo>
                    <a:pt x="75" y="351"/>
                    <a:pt x="75" y="351"/>
                    <a:pt x="75" y="351"/>
                  </a:cubicBezTo>
                  <a:cubicBezTo>
                    <a:pt x="77" y="354"/>
                    <a:pt x="77" y="354"/>
                    <a:pt x="77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3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4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299" y="346"/>
                    <a:pt x="317" y="352"/>
                    <a:pt x="322" y="352"/>
                  </a:cubicBezTo>
                  <a:cubicBezTo>
                    <a:pt x="326" y="352"/>
                    <a:pt x="326" y="352"/>
                    <a:pt x="326" y="352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3" y="316"/>
                    <a:pt x="365" y="314"/>
                    <a:pt x="340" y="262"/>
                  </a:cubicBezTo>
                  <a:cubicBezTo>
                    <a:pt x="347" y="246"/>
                    <a:pt x="347" y="246"/>
                    <a:pt x="347" y="246"/>
                  </a:cubicBezTo>
                  <a:cubicBezTo>
                    <a:pt x="402" y="225"/>
                    <a:pt x="402" y="223"/>
                    <a:pt x="402" y="216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8"/>
                    <a:pt x="402" y="166"/>
                    <a:pt x="347" y="146"/>
                  </a:cubicBezTo>
                  <a:close/>
                  <a:moveTo>
                    <a:pt x="201" y="265"/>
                  </a:moveTo>
                  <a:cubicBezTo>
                    <a:pt x="162" y="265"/>
                    <a:pt x="131" y="235"/>
                    <a:pt x="131" y="196"/>
                  </a:cubicBezTo>
                  <a:cubicBezTo>
                    <a:pt x="131" y="158"/>
                    <a:pt x="162" y="128"/>
                    <a:pt x="201" y="128"/>
                  </a:cubicBezTo>
                  <a:cubicBezTo>
                    <a:pt x="240" y="128"/>
                    <a:pt x="271" y="158"/>
                    <a:pt x="271" y="196"/>
                  </a:cubicBezTo>
                  <a:cubicBezTo>
                    <a:pt x="271" y="235"/>
                    <a:pt x="240" y="265"/>
                    <a:pt x="201" y="265"/>
                  </a:cubicBezTo>
                  <a:close/>
                  <a:moveTo>
                    <a:pt x="201" y="265"/>
                  </a:moveTo>
                  <a:cubicBezTo>
                    <a:pt x="201" y="265"/>
                    <a:pt x="201" y="265"/>
                    <a:pt x="201" y="2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4964646" y="2811920"/>
              <a:ext cx="990116" cy="971188"/>
            </a:xfrm>
            <a:custGeom>
              <a:avLst/>
              <a:gdLst>
                <a:gd name="T0" fmla="*/ 317 w 367"/>
                <a:gd name="T1" fmla="*/ 134 h 360"/>
                <a:gd name="T2" fmla="*/ 310 w 367"/>
                <a:gd name="T3" fmla="*/ 120 h 360"/>
                <a:gd name="T4" fmla="*/ 326 w 367"/>
                <a:gd name="T5" fmla="*/ 66 h 360"/>
                <a:gd name="T6" fmla="*/ 299 w 367"/>
                <a:gd name="T7" fmla="*/ 39 h 360"/>
                <a:gd name="T8" fmla="*/ 296 w 367"/>
                <a:gd name="T9" fmla="*/ 37 h 360"/>
                <a:gd name="T10" fmla="*/ 293 w 367"/>
                <a:gd name="T11" fmla="*/ 37 h 360"/>
                <a:gd name="T12" fmla="*/ 245 w 367"/>
                <a:gd name="T13" fmla="*/ 55 h 360"/>
                <a:gd name="T14" fmla="*/ 229 w 367"/>
                <a:gd name="T15" fmla="*/ 49 h 360"/>
                <a:gd name="T16" fmla="*/ 202 w 367"/>
                <a:gd name="T17" fmla="*/ 0 h 360"/>
                <a:gd name="T18" fmla="*/ 163 w 367"/>
                <a:gd name="T19" fmla="*/ 0 h 360"/>
                <a:gd name="T20" fmla="*/ 137 w 367"/>
                <a:gd name="T21" fmla="*/ 49 h 360"/>
                <a:gd name="T22" fmla="*/ 122 w 367"/>
                <a:gd name="T23" fmla="*/ 56 h 360"/>
                <a:gd name="T24" fmla="*/ 73 w 367"/>
                <a:gd name="T25" fmla="*/ 38 h 360"/>
                <a:gd name="T26" fmla="*/ 69 w 367"/>
                <a:gd name="T27" fmla="*/ 38 h 360"/>
                <a:gd name="T28" fmla="*/ 40 w 367"/>
                <a:gd name="T29" fmla="*/ 67 h 360"/>
                <a:gd name="T30" fmla="*/ 56 w 367"/>
                <a:gd name="T31" fmla="*/ 120 h 360"/>
                <a:gd name="T32" fmla="*/ 50 w 367"/>
                <a:gd name="T33" fmla="*/ 135 h 360"/>
                <a:gd name="T34" fmla="*/ 0 w 367"/>
                <a:gd name="T35" fmla="*/ 162 h 360"/>
                <a:gd name="T36" fmla="*/ 0 w 367"/>
                <a:gd name="T37" fmla="*/ 200 h 360"/>
                <a:gd name="T38" fmla="*/ 50 w 367"/>
                <a:gd name="T39" fmla="*/ 226 h 360"/>
                <a:gd name="T40" fmla="*/ 56 w 367"/>
                <a:gd name="T41" fmla="*/ 241 h 360"/>
                <a:gd name="T42" fmla="*/ 41 w 367"/>
                <a:gd name="T43" fmla="*/ 295 h 360"/>
                <a:gd name="T44" fmla="*/ 68 w 367"/>
                <a:gd name="T45" fmla="*/ 321 h 360"/>
                <a:gd name="T46" fmla="*/ 71 w 367"/>
                <a:gd name="T47" fmla="*/ 324 h 360"/>
                <a:gd name="T48" fmla="*/ 74 w 367"/>
                <a:gd name="T49" fmla="*/ 324 h 360"/>
                <a:gd name="T50" fmla="*/ 122 w 367"/>
                <a:gd name="T51" fmla="*/ 305 h 360"/>
                <a:gd name="T52" fmla="*/ 137 w 367"/>
                <a:gd name="T53" fmla="*/ 311 h 360"/>
                <a:gd name="T54" fmla="*/ 165 w 367"/>
                <a:gd name="T55" fmla="*/ 360 h 360"/>
                <a:gd name="T56" fmla="*/ 203 w 367"/>
                <a:gd name="T57" fmla="*/ 360 h 360"/>
                <a:gd name="T58" fmla="*/ 230 w 367"/>
                <a:gd name="T59" fmla="*/ 311 h 360"/>
                <a:gd name="T60" fmla="*/ 245 w 367"/>
                <a:gd name="T61" fmla="*/ 305 h 360"/>
                <a:gd name="T62" fmla="*/ 294 w 367"/>
                <a:gd name="T63" fmla="*/ 323 h 360"/>
                <a:gd name="T64" fmla="*/ 298 w 367"/>
                <a:gd name="T65" fmla="*/ 322 h 360"/>
                <a:gd name="T66" fmla="*/ 327 w 367"/>
                <a:gd name="T67" fmla="*/ 293 h 360"/>
                <a:gd name="T68" fmla="*/ 311 w 367"/>
                <a:gd name="T69" fmla="*/ 240 h 360"/>
                <a:gd name="T70" fmla="*/ 317 w 367"/>
                <a:gd name="T71" fmla="*/ 225 h 360"/>
                <a:gd name="T72" fmla="*/ 367 w 367"/>
                <a:gd name="T73" fmla="*/ 198 h 360"/>
                <a:gd name="T74" fmla="*/ 367 w 367"/>
                <a:gd name="T75" fmla="*/ 160 h 360"/>
                <a:gd name="T76" fmla="*/ 317 w 367"/>
                <a:gd name="T77" fmla="*/ 134 h 360"/>
                <a:gd name="T78" fmla="*/ 183 w 367"/>
                <a:gd name="T79" fmla="*/ 243 h 360"/>
                <a:gd name="T80" fmla="*/ 119 w 367"/>
                <a:gd name="T81" fmla="*/ 180 h 360"/>
                <a:gd name="T82" fmla="*/ 183 w 367"/>
                <a:gd name="T83" fmla="*/ 117 h 360"/>
                <a:gd name="T84" fmla="*/ 248 w 367"/>
                <a:gd name="T85" fmla="*/ 180 h 360"/>
                <a:gd name="T86" fmla="*/ 183 w 367"/>
                <a:gd name="T87" fmla="*/ 243 h 360"/>
                <a:gd name="T88" fmla="*/ 183 w 367"/>
                <a:gd name="T89" fmla="*/ 243 h 360"/>
                <a:gd name="T90" fmla="*/ 183 w 367"/>
                <a:gd name="T91" fmla="*/ 24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7" h="360">
                  <a:moveTo>
                    <a:pt x="317" y="134"/>
                  </a:moveTo>
                  <a:cubicBezTo>
                    <a:pt x="310" y="120"/>
                    <a:pt x="310" y="120"/>
                    <a:pt x="310" y="120"/>
                  </a:cubicBezTo>
                  <a:cubicBezTo>
                    <a:pt x="332" y="71"/>
                    <a:pt x="330" y="70"/>
                    <a:pt x="326" y="66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3" y="37"/>
                    <a:pt x="293" y="37"/>
                    <a:pt x="293" y="37"/>
                  </a:cubicBezTo>
                  <a:cubicBezTo>
                    <a:pt x="291" y="37"/>
                    <a:pt x="286" y="37"/>
                    <a:pt x="245" y="55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10" y="0"/>
                    <a:pt x="208" y="0"/>
                    <a:pt x="202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5" y="0"/>
                    <a:pt x="137" y="4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94" y="44"/>
                    <a:pt x="77" y="38"/>
                    <a:pt x="73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5" y="71"/>
                    <a:pt x="34" y="72"/>
                    <a:pt x="56" y="120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0" y="154"/>
                    <a:pt x="0" y="156"/>
                    <a:pt x="0" y="16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6"/>
                    <a:pt x="0" y="208"/>
                    <a:pt x="50" y="226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35" y="289"/>
                    <a:pt x="36" y="290"/>
                    <a:pt x="41" y="295"/>
                  </a:cubicBezTo>
                  <a:cubicBezTo>
                    <a:pt x="68" y="321"/>
                    <a:pt x="68" y="321"/>
                    <a:pt x="68" y="321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4" y="324"/>
                    <a:pt x="74" y="324"/>
                    <a:pt x="74" y="324"/>
                  </a:cubicBezTo>
                  <a:cubicBezTo>
                    <a:pt x="75" y="324"/>
                    <a:pt x="80" y="324"/>
                    <a:pt x="122" y="305"/>
                  </a:cubicBezTo>
                  <a:cubicBezTo>
                    <a:pt x="137" y="311"/>
                    <a:pt x="137" y="311"/>
                    <a:pt x="137" y="311"/>
                  </a:cubicBezTo>
                  <a:cubicBezTo>
                    <a:pt x="157" y="360"/>
                    <a:pt x="159" y="360"/>
                    <a:pt x="165" y="36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9" y="360"/>
                    <a:pt x="211" y="360"/>
                    <a:pt x="230" y="311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73" y="316"/>
                    <a:pt x="290" y="323"/>
                    <a:pt x="294" y="323"/>
                  </a:cubicBezTo>
                  <a:cubicBezTo>
                    <a:pt x="298" y="322"/>
                    <a:pt x="298" y="322"/>
                    <a:pt x="298" y="322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32" y="289"/>
                    <a:pt x="333" y="288"/>
                    <a:pt x="311" y="240"/>
                  </a:cubicBezTo>
                  <a:cubicBezTo>
                    <a:pt x="317" y="225"/>
                    <a:pt x="317" y="225"/>
                    <a:pt x="317" y="225"/>
                  </a:cubicBezTo>
                  <a:cubicBezTo>
                    <a:pt x="367" y="206"/>
                    <a:pt x="367" y="204"/>
                    <a:pt x="367" y="198"/>
                  </a:cubicBezTo>
                  <a:cubicBezTo>
                    <a:pt x="367" y="160"/>
                    <a:pt x="367" y="160"/>
                    <a:pt x="367" y="160"/>
                  </a:cubicBezTo>
                  <a:cubicBezTo>
                    <a:pt x="367" y="154"/>
                    <a:pt x="367" y="152"/>
                    <a:pt x="317" y="134"/>
                  </a:cubicBezTo>
                  <a:close/>
                  <a:moveTo>
                    <a:pt x="183" y="243"/>
                  </a:moveTo>
                  <a:cubicBezTo>
                    <a:pt x="148" y="243"/>
                    <a:pt x="119" y="215"/>
                    <a:pt x="119" y="180"/>
                  </a:cubicBezTo>
                  <a:cubicBezTo>
                    <a:pt x="119" y="145"/>
                    <a:pt x="148" y="117"/>
                    <a:pt x="183" y="117"/>
                  </a:cubicBezTo>
                  <a:cubicBezTo>
                    <a:pt x="219" y="117"/>
                    <a:pt x="248" y="145"/>
                    <a:pt x="248" y="180"/>
                  </a:cubicBezTo>
                  <a:cubicBezTo>
                    <a:pt x="248" y="215"/>
                    <a:pt x="219" y="243"/>
                    <a:pt x="183" y="243"/>
                  </a:cubicBezTo>
                  <a:close/>
                  <a:moveTo>
                    <a:pt x="183" y="243"/>
                  </a:moveTo>
                  <a:cubicBezTo>
                    <a:pt x="183" y="243"/>
                    <a:pt x="183" y="243"/>
                    <a:pt x="183" y="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5416023" y="3870471"/>
              <a:ext cx="620279" cy="608630"/>
            </a:xfrm>
            <a:custGeom>
              <a:avLst/>
              <a:gdLst>
                <a:gd name="T0" fmla="*/ 198 w 230"/>
                <a:gd name="T1" fmla="*/ 84 h 226"/>
                <a:gd name="T2" fmla="*/ 195 w 230"/>
                <a:gd name="T3" fmla="*/ 75 h 226"/>
                <a:gd name="T4" fmla="*/ 204 w 230"/>
                <a:gd name="T5" fmla="*/ 41 h 226"/>
                <a:gd name="T6" fmla="*/ 187 w 230"/>
                <a:gd name="T7" fmla="*/ 25 h 226"/>
                <a:gd name="T8" fmla="*/ 186 w 230"/>
                <a:gd name="T9" fmla="*/ 23 h 226"/>
                <a:gd name="T10" fmla="*/ 184 w 230"/>
                <a:gd name="T11" fmla="*/ 23 h 226"/>
                <a:gd name="T12" fmla="*/ 153 w 230"/>
                <a:gd name="T13" fmla="*/ 35 h 226"/>
                <a:gd name="T14" fmla="*/ 144 w 230"/>
                <a:gd name="T15" fmla="*/ 31 h 226"/>
                <a:gd name="T16" fmla="*/ 127 w 230"/>
                <a:gd name="T17" fmla="*/ 0 h 226"/>
                <a:gd name="T18" fmla="*/ 102 w 230"/>
                <a:gd name="T19" fmla="*/ 0 h 226"/>
                <a:gd name="T20" fmla="*/ 86 w 230"/>
                <a:gd name="T21" fmla="*/ 31 h 226"/>
                <a:gd name="T22" fmla="*/ 76 w 230"/>
                <a:gd name="T23" fmla="*/ 35 h 226"/>
                <a:gd name="T24" fmla="*/ 46 w 230"/>
                <a:gd name="T25" fmla="*/ 24 h 226"/>
                <a:gd name="T26" fmla="*/ 43 w 230"/>
                <a:gd name="T27" fmla="*/ 24 h 226"/>
                <a:gd name="T28" fmla="*/ 25 w 230"/>
                <a:gd name="T29" fmla="*/ 42 h 226"/>
                <a:gd name="T30" fmla="*/ 35 w 230"/>
                <a:gd name="T31" fmla="*/ 75 h 226"/>
                <a:gd name="T32" fmla="*/ 31 w 230"/>
                <a:gd name="T33" fmla="*/ 85 h 226"/>
                <a:gd name="T34" fmla="*/ 0 w 230"/>
                <a:gd name="T35" fmla="*/ 102 h 226"/>
                <a:gd name="T36" fmla="*/ 0 w 230"/>
                <a:gd name="T37" fmla="*/ 125 h 226"/>
                <a:gd name="T38" fmla="*/ 32 w 230"/>
                <a:gd name="T39" fmla="*/ 142 h 226"/>
                <a:gd name="T40" fmla="*/ 35 w 230"/>
                <a:gd name="T41" fmla="*/ 151 h 226"/>
                <a:gd name="T42" fmla="*/ 26 w 230"/>
                <a:gd name="T43" fmla="*/ 185 h 226"/>
                <a:gd name="T44" fmla="*/ 43 w 230"/>
                <a:gd name="T45" fmla="*/ 201 h 226"/>
                <a:gd name="T46" fmla="*/ 44 w 230"/>
                <a:gd name="T47" fmla="*/ 203 h 226"/>
                <a:gd name="T48" fmla="*/ 46 w 230"/>
                <a:gd name="T49" fmla="*/ 203 h 226"/>
                <a:gd name="T50" fmla="*/ 77 w 230"/>
                <a:gd name="T51" fmla="*/ 191 h 226"/>
                <a:gd name="T52" fmla="*/ 86 w 230"/>
                <a:gd name="T53" fmla="*/ 195 h 226"/>
                <a:gd name="T54" fmla="*/ 103 w 230"/>
                <a:gd name="T55" fmla="*/ 226 h 226"/>
                <a:gd name="T56" fmla="*/ 128 w 230"/>
                <a:gd name="T57" fmla="*/ 226 h 226"/>
                <a:gd name="T58" fmla="*/ 144 w 230"/>
                <a:gd name="T59" fmla="*/ 195 h 226"/>
                <a:gd name="T60" fmla="*/ 154 w 230"/>
                <a:gd name="T61" fmla="*/ 191 h 226"/>
                <a:gd name="T62" fmla="*/ 184 w 230"/>
                <a:gd name="T63" fmla="*/ 202 h 226"/>
                <a:gd name="T64" fmla="*/ 187 w 230"/>
                <a:gd name="T65" fmla="*/ 202 h 226"/>
                <a:gd name="T66" fmla="*/ 205 w 230"/>
                <a:gd name="T67" fmla="*/ 184 h 226"/>
                <a:gd name="T68" fmla="*/ 195 w 230"/>
                <a:gd name="T69" fmla="*/ 151 h 226"/>
                <a:gd name="T70" fmla="*/ 199 w 230"/>
                <a:gd name="T71" fmla="*/ 141 h 226"/>
                <a:gd name="T72" fmla="*/ 230 w 230"/>
                <a:gd name="T73" fmla="*/ 124 h 226"/>
                <a:gd name="T74" fmla="*/ 230 w 230"/>
                <a:gd name="T75" fmla="*/ 101 h 226"/>
                <a:gd name="T76" fmla="*/ 198 w 230"/>
                <a:gd name="T77" fmla="*/ 84 h 226"/>
                <a:gd name="T78" fmla="*/ 115 w 230"/>
                <a:gd name="T79" fmla="*/ 152 h 226"/>
                <a:gd name="T80" fmla="*/ 75 w 230"/>
                <a:gd name="T81" fmla="*/ 113 h 226"/>
                <a:gd name="T82" fmla="*/ 115 w 230"/>
                <a:gd name="T83" fmla="*/ 74 h 226"/>
                <a:gd name="T84" fmla="*/ 155 w 230"/>
                <a:gd name="T85" fmla="*/ 113 h 226"/>
                <a:gd name="T86" fmla="*/ 115 w 230"/>
                <a:gd name="T87" fmla="*/ 152 h 226"/>
                <a:gd name="T88" fmla="*/ 115 w 230"/>
                <a:gd name="T89" fmla="*/ 152 h 226"/>
                <a:gd name="T90" fmla="*/ 115 w 230"/>
                <a:gd name="T91" fmla="*/ 1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226">
                  <a:moveTo>
                    <a:pt x="198" y="84"/>
                  </a:moveTo>
                  <a:cubicBezTo>
                    <a:pt x="195" y="75"/>
                    <a:pt x="195" y="75"/>
                    <a:pt x="195" y="75"/>
                  </a:cubicBezTo>
                  <a:cubicBezTo>
                    <a:pt x="208" y="45"/>
                    <a:pt x="207" y="44"/>
                    <a:pt x="204" y="41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3" y="23"/>
                    <a:pt x="179" y="23"/>
                    <a:pt x="153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0"/>
                    <a:pt x="130" y="0"/>
                    <a:pt x="12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7" y="0"/>
                    <a:pt x="86" y="31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59" y="28"/>
                    <a:pt x="48" y="24"/>
                    <a:pt x="46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5"/>
                    <a:pt x="21" y="46"/>
                    <a:pt x="35" y="7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0" y="97"/>
                    <a:pt x="0" y="98"/>
                    <a:pt x="0" y="10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0" y="130"/>
                    <a:pt x="32" y="14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22" y="181"/>
                    <a:pt x="23" y="182"/>
                    <a:pt x="26" y="185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6" y="203"/>
                    <a:pt x="46" y="203"/>
                    <a:pt x="46" y="203"/>
                  </a:cubicBezTo>
                  <a:cubicBezTo>
                    <a:pt x="47" y="203"/>
                    <a:pt x="50" y="203"/>
                    <a:pt x="77" y="191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99" y="226"/>
                    <a:pt x="100" y="226"/>
                    <a:pt x="103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31" y="226"/>
                    <a:pt x="133" y="226"/>
                    <a:pt x="144" y="195"/>
                  </a:cubicBezTo>
                  <a:cubicBezTo>
                    <a:pt x="154" y="191"/>
                    <a:pt x="154" y="191"/>
                    <a:pt x="154" y="191"/>
                  </a:cubicBezTo>
                  <a:cubicBezTo>
                    <a:pt x="171" y="198"/>
                    <a:pt x="182" y="202"/>
                    <a:pt x="184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8" y="181"/>
                    <a:pt x="209" y="180"/>
                    <a:pt x="195" y="15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230" y="129"/>
                    <a:pt x="230" y="128"/>
                    <a:pt x="230" y="124"/>
                  </a:cubicBezTo>
                  <a:cubicBezTo>
                    <a:pt x="230" y="101"/>
                    <a:pt x="230" y="101"/>
                    <a:pt x="230" y="101"/>
                  </a:cubicBezTo>
                  <a:cubicBezTo>
                    <a:pt x="230" y="97"/>
                    <a:pt x="230" y="96"/>
                    <a:pt x="198" y="84"/>
                  </a:cubicBezTo>
                  <a:close/>
                  <a:moveTo>
                    <a:pt x="115" y="152"/>
                  </a:moveTo>
                  <a:cubicBezTo>
                    <a:pt x="93" y="152"/>
                    <a:pt x="75" y="135"/>
                    <a:pt x="75" y="113"/>
                  </a:cubicBezTo>
                  <a:cubicBezTo>
                    <a:pt x="75" y="91"/>
                    <a:pt x="93" y="74"/>
                    <a:pt x="115" y="74"/>
                  </a:cubicBezTo>
                  <a:cubicBezTo>
                    <a:pt x="137" y="74"/>
                    <a:pt x="155" y="91"/>
                    <a:pt x="155" y="113"/>
                  </a:cubicBezTo>
                  <a:cubicBezTo>
                    <a:pt x="155" y="135"/>
                    <a:pt x="137" y="152"/>
                    <a:pt x="115" y="152"/>
                  </a:cubicBezTo>
                  <a:close/>
                  <a:moveTo>
                    <a:pt x="115" y="152"/>
                  </a:moveTo>
                  <a:cubicBezTo>
                    <a:pt x="115" y="152"/>
                    <a:pt x="115" y="152"/>
                    <a:pt x="115" y="15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6716279" y="2696893"/>
              <a:ext cx="496515" cy="487778"/>
            </a:xfrm>
            <a:custGeom>
              <a:avLst/>
              <a:gdLst>
                <a:gd name="T0" fmla="*/ 159 w 184"/>
                <a:gd name="T1" fmla="*/ 68 h 181"/>
                <a:gd name="T2" fmla="*/ 156 w 184"/>
                <a:gd name="T3" fmla="*/ 60 h 181"/>
                <a:gd name="T4" fmla="*/ 164 w 184"/>
                <a:gd name="T5" fmla="*/ 33 h 181"/>
                <a:gd name="T6" fmla="*/ 150 w 184"/>
                <a:gd name="T7" fmla="*/ 20 h 181"/>
                <a:gd name="T8" fmla="*/ 149 w 184"/>
                <a:gd name="T9" fmla="*/ 19 h 181"/>
                <a:gd name="T10" fmla="*/ 147 w 184"/>
                <a:gd name="T11" fmla="*/ 19 h 181"/>
                <a:gd name="T12" fmla="*/ 123 w 184"/>
                <a:gd name="T13" fmla="*/ 28 h 181"/>
                <a:gd name="T14" fmla="*/ 115 w 184"/>
                <a:gd name="T15" fmla="*/ 25 h 181"/>
                <a:gd name="T16" fmla="*/ 101 w 184"/>
                <a:gd name="T17" fmla="*/ 0 h 181"/>
                <a:gd name="T18" fmla="*/ 82 w 184"/>
                <a:gd name="T19" fmla="*/ 0 h 181"/>
                <a:gd name="T20" fmla="*/ 69 w 184"/>
                <a:gd name="T21" fmla="*/ 25 h 181"/>
                <a:gd name="T22" fmla="*/ 61 w 184"/>
                <a:gd name="T23" fmla="*/ 28 h 181"/>
                <a:gd name="T24" fmla="*/ 37 w 184"/>
                <a:gd name="T25" fmla="*/ 19 h 181"/>
                <a:gd name="T26" fmla="*/ 35 w 184"/>
                <a:gd name="T27" fmla="*/ 19 h 181"/>
                <a:gd name="T28" fmla="*/ 20 w 184"/>
                <a:gd name="T29" fmla="*/ 34 h 181"/>
                <a:gd name="T30" fmla="*/ 28 w 184"/>
                <a:gd name="T31" fmla="*/ 61 h 181"/>
                <a:gd name="T32" fmla="*/ 25 w 184"/>
                <a:gd name="T33" fmla="*/ 68 h 181"/>
                <a:gd name="T34" fmla="*/ 0 w 184"/>
                <a:gd name="T35" fmla="*/ 82 h 181"/>
                <a:gd name="T36" fmla="*/ 0 w 184"/>
                <a:gd name="T37" fmla="*/ 101 h 181"/>
                <a:gd name="T38" fmla="*/ 25 w 184"/>
                <a:gd name="T39" fmla="*/ 114 h 181"/>
                <a:gd name="T40" fmla="*/ 28 w 184"/>
                <a:gd name="T41" fmla="*/ 121 h 181"/>
                <a:gd name="T42" fmla="*/ 20 w 184"/>
                <a:gd name="T43" fmla="*/ 148 h 181"/>
                <a:gd name="T44" fmla="*/ 34 w 184"/>
                <a:gd name="T45" fmla="*/ 162 h 181"/>
                <a:gd name="T46" fmla="*/ 35 w 184"/>
                <a:gd name="T47" fmla="*/ 163 h 181"/>
                <a:gd name="T48" fmla="*/ 37 w 184"/>
                <a:gd name="T49" fmla="*/ 163 h 181"/>
                <a:gd name="T50" fmla="*/ 61 w 184"/>
                <a:gd name="T51" fmla="*/ 153 h 181"/>
                <a:gd name="T52" fmla="*/ 69 w 184"/>
                <a:gd name="T53" fmla="*/ 156 h 181"/>
                <a:gd name="T54" fmla="*/ 83 w 184"/>
                <a:gd name="T55" fmla="*/ 181 h 181"/>
                <a:gd name="T56" fmla="*/ 102 w 184"/>
                <a:gd name="T57" fmla="*/ 181 h 181"/>
                <a:gd name="T58" fmla="*/ 115 w 184"/>
                <a:gd name="T59" fmla="*/ 156 h 181"/>
                <a:gd name="T60" fmla="*/ 123 w 184"/>
                <a:gd name="T61" fmla="*/ 153 h 181"/>
                <a:gd name="T62" fmla="*/ 148 w 184"/>
                <a:gd name="T63" fmla="*/ 162 h 181"/>
                <a:gd name="T64" fmla="*/ 150 w 184"/>
                <a:gd name="T65" fmla="*/ 162 h 181"/>
                <a:gd name="T66" fmla="*/ 164 w 184"/>
                <a:gd name="T67" fmla="*/ 148 h 181"/>
                <a:gd name="T68" fmla="*/ 156 w 184"/>
                <a:gd name="T69" fmla="*/ 121 h 181"/>
                <a:gd name="T70" fmla="*/ 159 w 184"/>
                <a:gd name="T71" fmla="*/ 113 h 181"/>
                <a:gd name="T72" fmla="*/ 184 w 184"/>
                <a:gd name="T73" fmla="*/ 100 h 181"/>
                <a:gd name="T74" fmla="*/ 184 w 184"/>
                <a:gd name="T75" fmla="*/ 81 h 181"/>
                <a:gd name="T76" fmla="*/ 159 w 184"/>
                <a:gd name="T77" fmla="*/ 68 h 181"/>
                <a:gd name="T78" fmla="*/ 92 w 184"/>
                <a:gd name="T79" fmla="*/ 122 h 181"/>
                <a:gd name="T80" fmla="*/ 60 w 184"/>
                <a:gd name="T81" fmla="*/ 91 h 181"/>
                <a:gd name="T82" fmla="*/ 92 w 184"/>
                <a:gd name="T83" fmla="*/ 59 h 181"/>
                <a:gd name="T84" fmla="*/ 124 w 184"/>
                <a:gd name="T85" fmla="*/ 91 h 181"/>
                <a:gd name="T86" fmla="*/ 92 w 184"/>
                <a:gd name="T87" fmla="*/ 122 h 181"/>
                <a:gd name="T88" fmla="*/ 92 w 184"/>
                <a:gd name="T89" fmla="*/ 122 h 181"/>
                <a:gd name="T90" fmla="*/ 92 w 184"/>
                <a:gd name="T91" fmla="*/ 12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81">
                  <a:moveTo>
                    <a:pt x="159" y="68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67" y="36"/>
                    <a:pt x="166" y="35"/>
                    <a:pt x="164" y="33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6" y="19"/>
                    <a:pt x="144" y="19"/>
                    <a:pt x="123" y="28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05" y="0"/>
                    <a:pt x="104" y="0"/>
                    <a:pt x="10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0"/>
                    <a:pt x="78" y="0"/>
                    <a:pt x="69" y="25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47" y="22"/>
                    <a:pt x="39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7"/>
                    <a:pt x="28" y="61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0" y="78"/>
                    <a:pt x="0" y="79"/>
                    <a:pt x="0" y="8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4"/>
                    <a:pt x="0" y="105"/>
                    <a:pt x="25" y="114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18" y="145"/>
                    <a:pt x="18" y="146"/>
                    <a:pt x="20" y="148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8" y="163"/>
                    <a:pt x="40" y="163"/>
                    <a:pt x="61" y="153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79" y="181"/>
                    <a:pt x="80" y="181"/>
                    <a:pt x="83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5" y="181"/>
                    <a:pt x="106" y="181"/>
                    <a:pt x="115" y="156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37" y="159"/>
                    <a:pt x="145" y="162"/>
                    <a:pt x="148" y="162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7" y="145"/>
                    <a:pt x="167" y="145"/>
                    <a:pt x="156" y="121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84" y="104"/>
                    <a:pt x="184" y="103"/>
                    <a:pt x="184" y="100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78"/>
                    <a:pt x="184" y="77"/>
                    <a:pt x="159" y="68"/>
                  </a:cubicBezTo>
                  <a:close/>
                  <a:moveTo>
                    <a:pt x="92" y="122"/>
                  </a:moveTo>
                  <a:cubicBezTo>
                    <a:pt x="74" y="122"/>
                    <a:pt x="60" y="108"/>
                    <a:pt x="60" y="91"/>
                  </a:cubicBezTo>
                  <a:cubicBezTo>
                    <a:pt x="60" y="73"/>
                    <a:pt x="74" y="59"/>
                    <a:pt x="92" y="59"/>
                  </a:cubicBezTo>
                  <a:cubicBezTo>
                    <a:pt x="110" y="59"/>
                    <a:pt x="124" y="73"/>
                    <a:pt x="124" y="91"/>
                  </a:cubicBezTo>
                  <a:cubicBezTo>
                    <a:pt x="124" y="108"/>
                    <a:pt x="110" y="122"/>
                    <a:pt x="92" y="122"/>
                  </a:cubicBezTo>
                  <a:close/>
                  <a:moveTo>
                    <a:pt x="92" y="122"/>
                  </a:moveTo>
                  <a:cubicBezTo>
                    <a:pt x="92" y="122"/>
                    <a:pt x="92" y="122"/>
                    <a:pt x="92" y="1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/>
            <p:cNvSpPr>
              <a:spLocks noEditPoints="1"/>
            </p:cNvSpPr>
            <p:nvPr/>
          </p:nvSpPr>
          <p:spPr bwMode="auto">
            <a:xfrm>
              <a:off x="5201983" y="2295022"/>
              <a:ext cx="477585" cy="465937"/>
            </a:xfrm>
            <a:custGeom>
              <a:avLst/>
              <a:gdLst>
                <a:gd name="T0" fmla="*/ 153 w 177"/>
                <a:gd name="T1" fmla="*/ 64 h 173"/>
                <a:gd name="T2" fmla="*/ 150 w 177"/>
                <a:gd name="T3" fmla="*/ 57 h 173"/>
                <a:gd name="T4" fmla="*/ 157 w 177"/>
                <a:gd name="T5" fmla="*/ 31 h 173"/>
                <a:gd name="T6" fmla="*/ 144 w 177"/>
                <a:gd name="T7" fmla="*/ 18 h 173"/>
                <a:gd name="T8" fmla="*/ 143 w 177"/>
                <a:gd name="T9" fmla="*/ 17 h 173"/>
                <a:gd name="T10" fmla="*/ 141 w 177"/>
                <a:gd name="T11" fmla="*/ 17 h 173"/>
                <a:gd name="T12" fmla="*/ 118 w 177"/>
                <a:gd name="T13" fmla="*/ 26 h 173"/>
                <a:gd name="T14" fmla="*/ 111 w 177"/>
                <a:gd name="T15" fmla="*/ 23 h 173"/>
                <a:gd name="T16" fmla="*/ 97 w 177"/>
                <a:gd name="T17" fmla="*/ 0 h 173"/>
                <a:gd name="T18" fmla="*/ 79 w 177"/>
                <a:gd name="T19" fmla="*/ 0 h 173"/>
                <a:gd name="T20" fmla="*/ 66 w 177"/>
                <a:gd name="T21" fmla="*/ 23 h 173"/>
                <a:gd name="T22" fmla="*/ 59 w 177"/>
                <a:gd name="T23" fmla="*/ 26 h 173"/>
                <a:gd name="T24" fmla="*/ 35 w 177"/>
                <a:gd name="T25" fmla="*/ 18 h 173"/>
                <a:gd name="T26" fmla="*/ 33 w 177"/>
                <a:gd name="T27" fmla="*/ 18 h 173"/>
                <a:gd name="T28" fmla="*/ 19 w 177"/>
                <a:gd name="T29" fmla="*/ 32 h 173"/>
                <a:gd name="T30" fmla="*/ 27 w 177"/>
                <a:gd name="T31" fmla="*/ 57 h 173"/>
                <a:gd name="T32" fmla="*/ 24 w 177"/>
                <a:gd name="T33" fmla="*/ 65 h 173"/>
                <a:gd name="T34" fmla="*/ 0 w 177"/>
                <a:gd name="T35" fmla="*/ 78 h 173"/>
                <a:gd name="T36" fmla="*/ 0 w 177"/>
                <a:gd name="T37" fmla="*/ 96 h 173"/>
                <a:gd name="T38" fmla="*/ 24 w 177"/>
                <a:gd name="T39" fmla="*/ 109 h 173"/>
                <a:gd name="T40" fmla="*/ 27 w 177"/>
                <a:gd name="T41" fmla="*/ 116 h 173"/>
                <a:gd name="T42" fmla="*/ 19 w 177"/>
                <a:gd name="T43" fmla="*/ 142 h 173"/>
                <a:gd name="T44" fmla="*/ 33 w 177"/>
                <a:gd name="T45" fmla="*/ 155 h 173"/>
                <a:gd name="T46" fmla="*/ 34 w 177"/>
                <a:gd name="T47" fmla="*/ 156 h 173"/>
                <a:gd name="T48" fmla="*/ 35 w 177"/>
                <a:gd name="T49" fmla="*/ 156 h 173"/>
                <a:gd name="T50" fmla="*/ 59 w 177"/>
                <a:gd name="T51" fmla="*/ 147 h 173"/>
                <a:gd name="T52" fmla="*/ 66 w 177"/>
                <a:gd name="T53" fmla="*/ 150 h 173"/>
                <a:gd name="T54" fmla="*/ 79 w 177"/>
                <a:gd name="T55" fmla="*/ 173 h 173"/>
                <a:gd name="T56" fmla="*/ 98 w 177"/>
                <a:gd name="T57" fmla="*/ 173 h 173"/>
                <a:gd name="T58" fmla="*/ 111 w 177"/>
                <a:gd name="T59" fmla="*/ 150 h 173"/>
                <a:gd name="T60" fmla="*/ 118 w 177"/>
                <a:gd name="T61" fmla="*/ 147 h 173"/>
                <a:gd name="T62" fmla="*/ 142 w 177"/>
                <a:gd name="T63" fmla="*/ 155 h 173"/>
                <a:gd name="T64" fmla="*/ 144 w 177"/>
                <a:gd name="T65" fmla="*/ 155 h 173"/>
                <a:gd name="T66" fmla="*/ 158 w 177"/>
                <a:gd name="T67" fmla="*/ 141 h 173"/>
                <a:gd name="T68" fmla="*/ 150 w 177"/>
                <a:gd name="T69" fmla="*/ 116 h 173"/>
                <a:gd name="T70" fmla="*/ 153 w 177"/>
                <a:gd name="T71" fmla="*/ 108 h 173"/>
                <a:gd name="T72" fmla="*/ 177 w 177"/>
                <a:gd name="T73" fmla="*/ 95 h 173"/>
                <a:gd name="T74" fmla="*/ 177 w 177"/>
                <a:gd name="T75" fmla="*/ 77 h 173"/>
                <a:gd name="T76" fmla="*/ 153 w 177"/>
                <a:gd name="T77" fmla="*/ 64 h 173"/>
                <a:gd name="T78" fmla="*/ 88 w 177"/>
                <a:gd name="T79" fmla="*/ 117 h 173"/>
                <a:gd name="T80" fmla="*/ 57 w 177"/>
                <a:gd name="T81" fmla="*/ 86 h 173"/>
                <a:gd name="T82" fmla="*/ 88 w 177"/>
                <a:gd name="T83" fmla="*/ 56 h 173"/>
                <a:gd name="T84" fmla="*/ 119 w 177"/>
                <a:gd name="T85" fmla="*/ 86 h 173"/>
                <a:gd name="T86" fmla="*/ 88 w 177"/>
                <a:gd name="T87" fmla="*/ 117 h 173"/>
                <a:gd name="T88" fmla="*/ 88 w 177"/>
                <a:gd name="T89" fmla="*/ 117 h 173"/>
                <a:gd name="T90" fmla="*/ 88 w 177"/>
                <a:gd name="T91" fmla="*/ 11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173">
                  <a:moveTo>
                    <a:pt x="153" y="64"/>
                  </a:moveTo>
                  <a:cubicBezTo>
                    <a:pt x="150" y="57"/>
                    <a:pt x="150" y="57"/>
                    <a:pt x="150" y="57"/>
                  </a:cubicBezTo>
                  <a:cubicBezTo>
                    <a:pt x="160" y="34"/>
                    <a:pt x="159" y="33"/>
                    <a:pt x="157" y="31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1" y="17"/>
                    <a:pt x="138" y="17"/>
                    <a:pt x="118" y="26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1" y="0"/>
                    <a:pt x="100" y="0"/>
                    <a:pt x="9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6" y="0"/>
                    <a:pt x="75" y="0"/>
                    <a:pt x="66" y="2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45" y="21"/>
                    <a:pt x="37" y="18"/>
                    <a:pt x="3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4"/>
                    <a:pt x="16" y="34"/>
                    <a:pt x="27" y="57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0" y="74"/>
                    <a:pt x="0" y="75"/>
                    <a:pt x="0" y="7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0" y="100"/>
                    <a:pt x="24" y="109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17" y="139"/>
                    <a:pt x="17" y="140"/>
                    <a:pt x="19" y="142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6"/>
                    <a:pt x="39" y="156"/>
                    <a:pt x="59" y="147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76" y="173"/>
                    <a:pt x="77" y="173"/>
                    <a:pt x="79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101" y="173"/>
                    <a:pt x="102" y="173"/>
                    <a:pt x="111" y="150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32" y="152"/>
                    <a:pt x="140" y="155"/>
                    <a:pt x="142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160" y="139"/>
                    <a:pt x="161" y="138"/>
                    <a:pt x="150" y="116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77" y="99"/>
                    <a:pt x="177" y="98"/>
                    <a:pt x="177" y="95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4"/>
                    <a:pt x="177" y="73"/>
                    <a:pt x="153" y="64"/>
                  </a:cubicBezTo>
                  <a:close/>
                  <a:moveTo>
                    <a:pt x="88" y="117"/>
                  </a:moveTo>
                  <a:cubicBezTo>
                    <a:pt x="71" y="117"/>
                    <a:pt x="57" y="103"/>
                    <a:pt x="57" y="86"/>
                  </a:cubicBezTo>
                  <a:cubicBezTo>
                    <a:pt x="57" y="70"/>
                    <a:pt x="71" y="56"/>
                    <a:pt x="88" y="56"/>
                  </a:cubicBezTo>
                  <a:cubicBezTo>
                    <a:pt x="105" y="56"/>
                    <a:pt x="119" y="70"/>
                    <a:pt x="119" y="86"/>
                  </a:cubicBezTo>
                  <a:cubicBezTo>
                    <a:pt x="119" y="103"/>
                    <a:pt x="105" y="117"/>
                    <a:pt x="88" y="117"/>
                  </a:cubicBezTo>
                  <a:close/>
                  <a:moveTo>
                    <a:pt x="88" y="117"/>
                  </a:moveTo>
                  <a:cubicBezTo>
                    <a:pt x="88" y="117"/>
                    <a:pt x="88" y="117"/>
                    <a:pt x="88" y="1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5995532" y="4228660"/>
              <a:ext cx="669784" cy="652312"/>
            </a:xfrm>
            <a:custGeom>
              <a:avLst/>
              <a:gdLst>
                <a:gd name="T0" fmla="*/ 214 w 248"/>
                <a:gd name="T1" fmla="*/ 90 h 242"/>
                <a:gd name="T2" fmla="*/ 209 w 248"/>
                <a:gd name="T3" fmla="*/ 80 h 242"/>
                <a:gd name="T4" fmla="*/ 220 w 248"/>
                <a:gd name="T5" fmla="*/ 44 h 242"/>
                <a:gd name="T6" fmla="*/ 202 w 248"/>
                <a:gd name="T7" fmla="*/ 26 h 242"/>
                <a:gd name="T8" fmla="*/ 200 w 248"/>
                <a:gd name="T9" fmla="*/ 24 h 242"/>
                <a:gd name="T10" fmla="*/ 198 w 248"/>
                <a:gd name="T11" fmla="*/ 24 h 242"/>
                <a:gd name="T12" fmla="*/ 165 w 248"/>
                <a:gd name="T13" fmla="*/ 37 h 242"/>
                <a:gd name="T14" fmla="*/ 155 w 248"/>
                <a:gd name="T15" fmla="*/ 33 h 242"/>
                <a:gd name="T16" fmla="*/ 136 w 248"/>
                <a:gd name="T17" fmla="*/ 0 h 242"/>
                <a:gd name="T18" fmla="*/ 110 w 248"/>
                <a:gd name="T19" fmla="*/ 0 h 242"/>
                <a:gd name="T20" fmla="*/ 92 w 248"/>
                <a:gd name="T21" fmla="*/ 33 h 242"/>
                <a:gd name="T22" fmla="*/ 82 w 248"/>
                <a:gd name="T23" fmla="*/ 37 h 242"/>
                <a:gd name="T24" fmla="*/ 49 w 248"/>
                <a:gd name="T25" fmla="*/ 25 h 242"/>
                <a:gd name="T26" fmla="*/ 47 w 248"/>
                <a:gd name="T27" fmla="*/ 25 h 242"/>
                <a:gd name="T28" fmla="*/ 27 w 248"/>
                <a:gd name="T29" fmla="*/ 44 h 242"/>
                <a:gd name="T30" fmla="*/ 38 w 248"/>
                <a:gd name="T31" fmla="*/ 80 h 242"/>
                <a:gd name="T32" fmla="*/ 34 w 248"/>
                <a:gd name="T33" fmla="*/ 90 h 242"/>
                <a:gd name="T34" fmla="*/ 0 w 248"/>
                <a:gd name="T35" fmla="*/ 109 h 242"/>
                <a:gd name="T36" fmla="*/ 0 w 248"/>
                <a:gd name="T37" fmla="*/ 134 h 242"/>
                <a:gd name="T38" fmla="*/ 34 w 248"/>
                <a:gd name="T39" fmla="*/ 152 h 242"/>
                <a:gd name="T40" fmla="*/ 38 w 248"/>
                <a:gd name="T41" fmla="*/ 162 h 242"/>
                <a:gd name="T42" fmla="*/ 28 w 248"/>
                <a:gd name="T43" fmla="*/ 198 h 242"/>
                <a:gd name="T44" fmla="*/ 46 w 248"/>
                <a:gd name="T45" fmla="*/ 216 h 242"/>
                <a:gd name="T46" fmla="*/ 48 w 248"/>
                <a:gd name="T47" fmla="*/ 218 h 242"/>
                <a:gd name="T48" fmla="*/ 50 w 248"/>
                <a:gd name="T49" fmla="*/ 218 h 242"/>
                <a:gd name="T50" fmla="*/ 82 w 248"/>
                <a:gd name="T51" fmla="*/ 205 h 242"/>
                <a:gd name="T52" fmla="*/ 93 w 248"/>
                <a:gd name="T53" fmla="*/ 209 h 242"/>
                <a:gd name="T54" fmla="*/ 111 w 248"/>
                <a:gd name="T55" fmla="*/ 242 h 242"/>
                <a:gd name="T56" fmla="*/ 137 w 248"/>
                <a:gd name="T57" fmla="*/ 242 h 242"/>
                <a:gd name="T58" fmla="*/ 155 w 248"/>
                <a:gd name="T59" fmla="*/ 209 h 242"/>
                <a:gd name="T60" fmla="*/ 165 w 248"/>
                <a:gd name="T61" fmla="*/ 205 h 242"/>
                <a:gd name="T62" fmla="*/ 198 w 248"/>
                <a:gd name="T63" fmla="*/ 217 h 242"/>
                <a:gd name="T64" fmla="*/ 201 w 248"/>
                <a:gd name="T65" fmla="*/ 217 h 242"/>
                <a:gd name="T66" fmla="*/ 221 w 248"/>
                <a:gd name="T67" fmla="*/ 197 h 242"/>
                <a:gd name="T68" fmla="*/ 210 w 248"/>
                <a:gd name="T69" fmla="*/ 161 h 242"/>
                <a:gd name="T70" fmla="*/ 214 w 248"/>
                <a:gd name="T71" fmla="*/ 151 h 242"/>
                <a:gd name="T72" fmla="*/ 248 w 248"/>
                <a:gd name="T73" fmla="*/ 133 h 242"/>
                <a:gd name="T74" fmla="*/ 248 w 248"/>
                <a:gd name="T75" fmla="*/ 107 h 242"/>
                <a:gd name="T76" fmla="*/ 214 w 248"/>
                <a:gd name="T77" fmla="*/ 90 h 242"/>
                <a:gd name="T78" fmla="*/ 124 w 248"/>
                <a:gd name="T79" fmla="*/ 163 h 242"/>
                <a:gd name="T80" fmla="*/ 81 w 248"/>
                <a:gd name="T81" fmla="*/ 121 h 242"/>
                <a:gd name="T82" fmla="*/ 124 w 248"/>
                <a:gd name="T83" fmla="*/ 78 h 242"/>
                <a:gd name="T84" fmla="*/ 167 w 248"/>
                <a:gd name="T85" fmla="*/ 121 h 242"/>
                <a:gd name="T86" fmla="*/ 124 w 248"/>
                <a:gd name="T87" fmla="*/ 163 h 242"/>
                <a:gd name="T88" fmla="*/ 124 w 248"/>
                <a:gd name="T89" fmla="*/ 163 h 242"/>
                <a:gd name="T90" fmla="*/ 124 w 248"/>
                <a:gd name="T91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42">
                  <a:moveTo>
                    <a:pt x="214" y="90"/>
                  </a:moveTo>
                  <a:cubicBezTo>
                    <a:pt x="209" y="80"/>
                    <a:pt x="209" y="80"/>
                    <a:pt x="209" y="80"/>
                  </a:cubicBezTo>
                  <a:cubicBezTo>
                    <a:pt x="224" y="47"/>
                    <a:pt x="223" y="46"/>
                    <a:pt x="220" y="44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7" y="24"/>
                    <a:pt x="193" y="24"/>
                    <a:pt x="165" y="37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42" y="0"/>
                    <a:pt x="140" y="0"/>
                    <a:pt x="13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0"/>
                    <a:pt x="105" y="0"/>
                    <a:pt x="92" y="33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63" y="29"/>
                    <a:pt x="52" y="25"/>
                    <a:pt x="49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4" y="47"/>
                    <a:pt x="23" y="48"/>
                    <a:pt x="38" y="8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0" y="103"/>
                    <a:pt x="0" y="105"/>
                    <a:pt x="0" y="10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8"/>
                    <a:pt x="0" y="139"/>
                    <a:pt x="34" y="152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24" y="194"/>
                    <a:pt x="25" y="195"/>
                    <a:pt x="28" y="198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51" y="218"/>
                    <a:pt x="54" y="218"/>
                    <a:pt x="82" y="205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106" y="242"/>
                    <a:pt x="107" y="242"/>
                    <a:pt x="111" y="242"/>
                  </a:cubicBezTo>
                  <a:cubicBezTo>
                    <a:pt x="137" y="242"/>
                    <a:pt x="137" y="242"/>
                    <a:pt x="137" y="242"/>
                  </a:cubicBezTo>
                  <a:cubicBezTo>
                    <a:pt x="141" y="242"/>
                    <a:pt x="143" y="242"/>
                    <a:pt x="155" y="209"/>
                  </a:cubicBezTo>
                  <a:cubicBezTo>
                    <a:pt x="165" y="205"/>
                    <a:pt x="165" y="205"/>
                    <a:pt x="165" y="205"/>
                  </a:cubicBezTo>
                  <a:cubicBezTo>
                    <a:pt x="184" y="213"/>
                    <a:pt x="195" y="217"/>
                    <a:pt x="198" y="217"/>
                  </a:cubicBezTo>
                  <a:cubicBezTo>
                    <a:pt x="201" y="217"/>
                    <a:pt x="201" y="217"/>
                    <a:pt x="201" y="217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4" y="194"/>
                    <a:pt x="225" y="193"/>
                    <a:pt x="210" y="161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48" y="138"/>
                    <a:pt x="248" y="137"/>
                    <a:pt x="248" y="133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3"/>
                    <a:pt x="248" y="102"/>
                    <a:pt x="214" y="90"/>
                  </a:cubicBezTo>
                  <a:close/>
                  <a:moveTo>
                    <a:pt x="124" y="163"/>
                  </a:moveTo>
                  <a:cubicBezTo>
                    <a:pt x="100" y="163"/>
                    <a:pt x="81" y="144"/>
                    <a:pt x="81" y="121"/>
                  </a:cubicBezTo>
                  <a:cubicBezTo>
                    <a:pt x="81" y="97"/>
                    <a:pt x="100" y="78"/>
                    <a:pt x="124" y="78"/>
                  </a:cubicBezTo>
                  <a:cubicBezTo>
                    <a:pt x="148" y="78"/>
                    <a:pt x="167" y="97"/>
                    <a:pt x="167" y="121"/>
                  </a:cubicBezTo>
                  <a:cubicBezTo>
                    <a:pt x="167" y="144"/>
                    <a:pt x="148" y="163"/>
                    <a:pt x="124" y="163"/>
                  </a:cubicBezTo>
                  <a:close/>
                  <a:moveTo>
                    <a:pt x="124" y="163"/>
                  </a:moveTo>
                  <a:cubicBezTo>
                    <a:pt x="124" y="163"/>
                    <a:pt x="124" y="163"/>
                    <a:pt x="124" y="16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5564540" y="4576657"/>
              <a:ext cx="323244" cy="318876"/>
            </a:xfrm>
            <a:custGeom>
              <a:avLst/>
              <a:gdLst>
                <a:gd name="T0" fmla="*/ 104 w 120"/>
                <a:gd name="T1" fmla="*/ 44 h 118"/>
                <a:gd name="T2" fmla="*/ 102 w 120"/>
                <a:gd name="T3" fmla="*/ 39 h 118"/>
                <a:gd name="T4" fmla="*/ 107 w 120"/>
                <a:gd name="T5" fmla="*/ 21 h 118"/>
                <a:gd name="T6" fmla="*/ 98 w 120"/>
                <a:gd name="T7" fmla="*/ 13 h 118"/>
                <a:gd name="T8" fmla="*/ 97 w 120"/>
                <a:gd name="T9" fmla="*/ 12 h 118"/>
                <a:gd name="T10" fmla="*/ 96 w 120"/>
                <a:gd name="T11" fmla="*/ 12 h 118"/>
                <a:gd name="T12" fmla="*/ 80 w 120"/>
                <a:gd name="T13" fmla="*/ 18 h 118"/>
                <a:gd name="T14" fmla="*/ 75 w 120"/>
                <a:gd name="T15" fmla="*/ 16 h 118"/>
                <a:gd name="T16" fmla="*/ 66 w 120"/>
                <a:gd name="T17" fmla="*/ 0 h 118"/>
                <a:gd name="T18" fmla="*/ 53 w 120"/>
                <a:gd name="T19" fmla="*/ 0 h 118"/>
                <a:gd name="T20" fmla="*/ 45 w 120"/>
                <a:gd name="T21" fmla="*/ 16 h 118"/>
                <a:gd name="T22" fmla="*/ 40 w 120"/>
                <a:gd name="T23" fmla="*/ 18 h 118"/>
                <a:gd name="T24" fmla="*/ 24 w 120"/>
                <a:gd name="T25" fmla="*/ 12 h 118"/>
                <a:gd name="T26" fmla="*/ 23 w 120"/>
                <a:gd name="T27" fmla="*/ 12 h 118"/>
                <a:gd name="T28" fmla="*/ 13 w 120"/>
                <a:gd name="T29" fmla="*/ 22 h 118"/>
                <a:gd name="T30" fmla="*/ 18 w 120"/>
                <a:gd name="T31" fmla="*/ 39 h 118"/>
                <a:gd name="T32" fmla="*/ 16 w 120"/>
                <a:gd name="T33" fmla="*/ 44 h 118"/>
                <a:gd name="T34" fmla="*/ 0 w 120"/>
                <a:gd name="T35" fmla="*/ 53 h 118"/>
                <a:gd name="T36" fmla="*/ 0 w 120"/>
                <a:gd name="T37" fmla="*/ 65 h 118"/>
                <a:gd name="T38" fmla="*/ 16 w 120"/>
                <a:gd name="T39" fmla="*/ 74 h 118"/>
                <a:gd name="T40" fmla="*/ 18 w 120"/>
                <a:gd name="T41" fmla="*/ 79 h 118"/>
                <a:gd name="T42" fmla="*/ 13 w 120"/>
                <a:gd name="T43" fmla="*/ 96 h 118"/>
                <a:gd name="T44" fmla="*/ 22 w 120"/>
                <a:gd name="T45" fmla="*/ 105 h 118"/>
                <a:gd name="T46" fmla="*/ 23 w 120"/>
                <a:gd name="T47" fmla="*/ 106 h 118"/>
                <a:gd name="T48" fmla="*/ 24 w 120"/>
                <a:gd name="T49" fmla="*/ 106 h 118"/>
                <a:gd name="T50" fmla="*/ 40 w 120"/>
                <a:gd name="T51" fmla="*/ 100 h 118"/>
                <a:gd name="T52" fmla="*/ 45 w 120"/>
                <a:gd name="T53" fmla="*/ 102 h 118"/>
                <a:gd name="T54" fmla="*/ 54 w 120"/>
                <a:gd name="T55" fmla="*/ 118 h 118"/>
                <a:gd name="T56" fmla="*/ 67 w 120"/>
                <a:gd name="T57" fmla="*/ 118 h 118"/>
                <a:gd name="T58" fmla="*/ 75 w 120"/>
                <a:gd name="T59" fmla="*/ 102 h 118"/>
                <a:gd name="T60" fmla="*/ 80 w 120"/>
                <a:gd name="T61" fmla="*/ 99 h 118"/>
                <a:gd name="T62" fmla="*/ 96 w 120"/>
                <a:gd name="T63" fmla="*/ 105 h 118"/>
                <a:gd name="T64" fmla="*/ 97 w 120"/>
                <a:gd name="T65" fmla="*/ 105 h 118"/>
                <a:gd name="T66" fmla="*/ 107 w 120"/>
                <a:gd name="T67" fmla="*/ 96 h 118"/>
                <a:gd name="T68" fmla="*/ 102 w 120"/>
                <a:gd name="T69" fmla="*/ 78 h 118"/>
                <a:gd name="T70" fmla="*/ 104 w 120"/>
                <a:gd name="T71" fmla="*/ 74 h 118"/>
                <a:gd name="T72" fmla="*/ 120 w 120"/>
                <a:gd name="T73" fmla="*/ 65 h 118"/>
                <a:gd name="T74" fmla="*/ 120 w 120"/>
                <a:gd name="T75" fmla="*/ 52 h 118"/>
                <a:gd name="T76" fmla="*/ 104 w 120"/>
                <a:gd name="T77" fmla="*/ 44 h 118"/>
                <a:gd name="T78" fmla="*/ 60 w 120"/>
                <a:gd name="T79" fmla="*/ 79 h 118"/>
                <a:gd name="T80" fmla="*/ 39 w 120"/>
                <a:gd name="T81" fmla="*/ 59 h 118"/>
                <a:gd name="T82" fmla="*/ 60 w 120"/>
                <a:gd name="T83" fmla="*/ 38 h 118"/>
                <a:gd name="T84" fmla="*/ 81 w 120"/>
                <a:gd name="T85" fmla="*/ 59 h 118"/>
                <a:gd name="T86" fmla="*/ 60 w 120"/>
                <a:gd name="T87" fmla="*/ 79 h 118"/>
                <a:gd name="T88" fmla="*/ 60 w 120"/>
                <a:gd name="T89" fmla="*/ 79 h 118"/>
                <a:gd name="T90" fmla="*/ 60 w 120"/>
                <a:gd name="T91" fmla="*/ 7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" h="118">
                  <a:moveTo>
                    <a:pt x="104" y="44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9" y="23"/>
                    <a:pt x="108" y="23"/>
                    <a:pt x="107" y="21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4" y="12"/>
                    <a:pt x="80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1" y="0"/>
                    <a:pt x="45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1" y="14"/>
                    <a:pt x="25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1" y="24"/>
                    <a:pt x="18" y="39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0" y="50"/>
                    <a:pt x="0" y="51"/>
                    <a:pt x="0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0" y="68"/>
                    <a:pt x="16" y="7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1" y="94"/>
                    <a:pt x="12" y="95"/>
                    <a:pt x="13" y="96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5" y="106"/>
                    <a:pt x="26" y="106"/>
                    <a:pt x="40" y="10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51" y="118"/>
                    <a:pt x="52" y="118"/>
                    <a:pt x="54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9" y="118"/>
                    <a:pt x="69" y="118"/>
                    <a:pt x="75" y="102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9" y="103"/>
                    <a:pt x="95" y="105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4"/>
                    <a:pt x="109" y="94"/>
                    <a:pt x="102" y="78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20" y="67"/>
                    <a:pt x="120" y="67"/>
                    <a:pt x="120" y="65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0"/>
                    <a:pt x="120" y="50"/>
                    <a:pt x="104" y="44"/>
                  </a:cubicBezTo>
                  <a:close/>
                  <a:moveTo>
                    <a:pt x="60" y="79"/>
                  </a:moveTo>
                  <a:cubicBezTo>
                    <a:pt x="48" y="79"/>
                    <a:pt x="39" y="70"/>
                    <a:pt x="39" y="59"/>
                  </a:cubicBezTo>
                  <a:cubicBezTo>
                    <a:pt x="39" y="47"/>
                    <a:pt x="48" y="38"/>
                    <a:pt x="60" y="38"/>
                  </a:cubicBezTo>
                  <a:cubicBezTo>
                    <a:pt x="72" y="38"/>
                    <a:pt x="81" y="47"/>
                    <a:pt x="81" y="59"/>
                  </a:cubicBezTo>
                  <a:cubicBezTo>
                    <a:pt x="81" y="70"/>
                    <a:pt x="72" y="79"/>
                    <a:pt x="60" y="79"/>
                  </a:cubicBezTo>
                  <a:close/>
                  <a:moveTo>
                    <a:pt x="60" y="79"/>
                  </a:moveTo>
                  <a:cubicBezTo>
                    <a:pt x="60" y="79"/>
                    <a:pt x="60" y="79"/>
                    <a:pt x="60" y="7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5755284" y="2024196"/>
              <a:ext cx="142693" cy="138325"/>
            </a:xfrm>
            <a:custGeom>
              <a:avLst/>
              <a:gdLst>
                <a:gd name="T0" fmla="*/ 46 w 53"/>
                <a:gd name="T1" fmla="*/ 19 h 51"/>
                <a:gd name="T2" fmla="*/ 45 w 53"/>
                <a:gd name="T3" fmla="*/ 17 h 51"/>
                <a:gd name="T4" fmla="*/ 47 w 53"/>
                <a:gd name="T5" fmla="*/ 9 h 51"/>
                <a:gd name="T6" fmla="*/ 43 w 53"/>
                <a:gd name="T7" fmla="*/ 5 h 51"/>
                <a:gd name="T8" fmla="*/ 43 w 53"/>
                <a:gd name="T9" fmla="*/ 5 h 51"/>
                <a:gd name="T10" fmla="*/ 42 w 53"/>
                <a:gd name="T11" fmla="*/ 5 h 51"/>
                <a:gd name="T12" fmla="*/ 35 w 53"/>
                <a:gd name="T13" fmla="*/ 8 h 51"/>
                <a:gd name="T14" fmla="*/ 33 w 53"/>
                <a:gd name="T15" fmla="*/ 7 h 51"/>
                <a:gd name="T16" fmla="*/ 29 w 53"/>
                <a:gd name="T17" fmla="*/ 0 h 51"/>
                <a:gd name="T18" fmla="*/ 24 w 53"/>
                <a:gd name="T19" fmla="*/ 0 h 51"/>
                <a:gd name="T20" fmla="*/ 20 w 53"/>
                <a:gd name="T21" fmla="*/ 7 h 51"/>
                <a:gd name="T22" fmla="*/ 18 w 53"/>
                <a:gd name="T23" fmla="*/ 8 h 51"/>
                <a:gd name="T24" fmla="*/ 11 w 53"/>
                <a:gd name="T25" fmla="*/ 5 h 51"/>
                <a:gd name="T26" fmla="*/ 10 w 53"/>
                <a:gd name="T27" fmla="*/ 5 h 51"/>
                <a:gd name="T28" fmla="*/ 6 w 53"/>
                <a:gd name="T29" fmla="*/ 9 h 51"/>
                <a:gd name="T30" fmla="*/ 8 w 53"/>
                <a:gd name="T31" fmla="*/ 17 h 51"/>
                <a:gd name="T32" fmla="*/ 8 w 53"/>
                <a:gd name="T33" fmla="*/ 19 h 51"/>
                <a:gd name="T34" fmla="*/ 0 w 53"/>
                <a:gd name="T35" fmla="*/ 23 h 51"/>
                <a:gd name="T36" fmla="*/ 0 w 53"/>
                <a:gd name="T37" fmla="*/ 28 h 51"/>
                <a:gd name="T38" fmla="*/ 8 w 53"/>
                <a:gd name="T39" fmla="*/ 32 h 51"/>
                <a:gd name="T40" fmla="*/ 8 w 53"/>
                <a:gd name="T41" fmla="*/ 34 h 51"/>
                <a:gd name="T42" fmla="*/ 6 w 53"/>
                <a:gd name="T43" fmla="*/ 42 h 51"/>
                <a:gd name="T44" fmla="*/ 10 w 53"/>
                <a:gd name="T45" fmla="*/ 46 h 51"/>
                <a:gd name="T46" fmla="*/ 10 w 53"/>
                <a:gd name="T47" fmla="*/ 46 h 51"/>
                <a:gd name="T48" fmla="*/ 11 w 53"/>
                <a:gd name="T49" fmla="*/ 46 h 51"/>
                <a:gd name="T50" fmla="*/ 18 w 53"/>
                <a:gd name="T51" fmla="*/ 43 h 51"/>
                <a:gd name="T52" fmla="*/ 20 w 53"/>
                <a:gd name="T53" fmla="*/ 44 h 51"/>
                <a:gd name="T54" fmla="*/ 24 w 53"/>
                <a:gd name="T55" fmla="*/ 51 h 51"/>
                <a:gd name="T56" fmla="*/ 29 w 53"/>
                <a:gd name="T57" fmla="*/ 51 h 51"/>
                <a:gd name="T58" fmla="*/ 33 w 53"/>
                <a:gd name="T59" fmla="*/ 44 h 51"/>
                <a:gd name="T60" fmla="*/ 35 w 53"/>
                <a:gd name="T61" fmla="*/ 43 h 51"/>
                <a:gd name="T62" fmla="*/ 42 w 53"/>
                <a:gd name="T63" fmla="*/ 46 h 51"/>
                <a:gd name="T64" fmla="*/ 43 w 53"/>
                <a:gd name="T65" fmla="*/ 46 h 51"/>
                <a:gd name="T66" fmla="*/ 47 w 53"/>
                <a:gd name="T67" fmla="*/ 42 h 51"/>
                <a:gd name="T68" fmla="*/ 45 w 53"/>
                <a:gd name="T69" fmla="*/ 34 h 51"/>
                <a:gd name="T70" fmla="*/ 46 w 53"/>
                <a:gd name="T71" fmla="*/ 32 h 51"/>
                <a:gd name="T72" fmla="*/ 53 w 53"/>
                <a:gd name="T73" fmla="*/ 28 h 51"/>
                <a:gd name="T74" fmla="*/ 53 w 53"/>
                <a:gd name="T75" fmla="*/ 23 h 51"/>
                <a:gd name="T76" fmla="*/ 46 w 53"/>
                <a:gd name="T77" fmla="*/ 19 h 51"/>
                <a:gd name="T78" fmla="*/ 27 w 53"/>
                <a:gd name="T79" fmla="*/ 34 h 51"/>
                <a:gd name="T80" fmla="*/ 17 w 53"/>
                <a:gd name="T81" fmla="*/ 25 h 51"/>
                <a:gd name="T82" fmla="*/ 27 w 53"/>
                <a:gd name="T83" fmla="*/ 17 h 51"/>
                <a:gd name="T84" fmla="*/ 36 w 53"/>
                <a:gd name="T85" fmla="*/ 25 h 51"/>
                <a:gd name="T86" fmla="*/ 27 w 53"/>
                <a:gd name="T87" fmla="*/ 34 h 51"/>
                <a:gd name="T88" fmla="*/ 27 w 53"/>
                <a:gd name="T89" fmla="*/ 34 h 51"/>
                <a:gd name="T90" fmla="*/ 27 w 53"/>
                <a:gd name="T91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51">
                  <a:moveTo>
                    <a:pt x="46" y="19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8" y="10"/>
                    <a:pt x="47" y="10"/>
                    <a:pt x="47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35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6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8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41"/>
                    <a:pt x="6" y="41"/>
                    <a:pt x="6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8" y="4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3" y="51"/>
                    <a:pt x="23" y="51"/>
                    <a:pt x="24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1" y="51"/>
                    <a:pt x="33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9" y="45"/>
                    <a:pt x="42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1"/>
                    <a:pt x="48" y="41"/>
                    <a:pt x="45" y="3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3" y="29"/>
                    <a:pt x="53" y="29"/>
                    <a:pt x="53" y="28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46" y="19"/>
                  </a:cubicBezTo>
                  <a:close/>
                  <a:moveTo>
                    <a:pt x="27" y="34"/>
                  </a:moveTo>
                  <a:cubicBezTo>
                    <a:pt x="21" y="34"/>
                    <a:pt x="17" y="30"/>
                    <a:pt x="17" y="25"/>
                  </a:cubicBezTo>
                  <a:cubicBezTo>
                    <a:pt x="17" y="21"/>
                    <a:pt x="21" y="17"/>
                    <a:pt x="27" y="17"/>
                  </a:cubicBezTo>
                  <a:cubicBezTo>
                    <a:pt x="32" y="17"/>
                    <a:pt x="36" y="21"/>
                    <a:pt x="36" y="25"/>
                  </a:cubicBezTo>
                  <a:cubicBezTo>
                    <a:pt x="36" y="30"/>
                    <a:pt x="32" y="34"/>
                    <a:pt x="27" y="34"/>
                  </a:cubicBezTo>
                  <a:close/>
                  <a:moveTo>
                    <a:pt x="27" y="34"/>
                  </a:moveTo>
                  <a:cubicBezTo>
                    <a:pt x="27" y="34"/>
                    <a:pt x="27" y="34"/>
                    <a:pt x="27" y="34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/>
            <p:cNvSpPr>
              <a:spLocks noEditPoints="1"/>
            </p:cNvSpPr>
            <p:nvPr/>
          </p:nvSpPr>
          <p:spPr bwMode="auto">
            <a:xfrm>
              <a:off x="6216852" y="3098763"/>
              <a:ext cx="144150" cy="136869"/>
            </a:xfrm>
            <a:custGeom>
              <a:avLst/>
              <a:gdLst>
                <a:gd name="T0" fmla="*/ 45 w 53"/>
                <a:gd name="T1" fmla="*/ 19 h 51"/>
                <a:gd name="T2" fmla="*/ 44 w 53"/>
                <a:gd name="T3" fmla="*/ 17 h 51"/>
                <a:gd name="T4" fmla="*/ 47 w 53"/>
                <a:gd name="T5" fmla="*/ 9 h 51"/>
                <a:gd name="T6" fmla="*/ 43 w 53"/>
                <a:gd name="T7" fmla="*/ 6 h 51"/>
                <a:gd name="T8" fmla="*/ 42 w 53"/>
                <a:gd name="T9" fmla="*/ 5 h 51"/>
                <a:gd name="T10" fmla="*/ 42 w 53"/>
                <a:gd name="T11" fmla="*/ 5 h 51"/>
                <a:gd name="T12" fmla="*/ 35 w 53"/>
                <a:gd name="T13" fmla="*/ 8 h 51"/>
                <a:gd name="T14" fmla="*/ 33 w 53"/>
                <a:gd name="T15" fmla="*/ 7 h 51"/>
                <a:gd name="T16" fmla="*/ 29 w 53"/>
                <a:gd name="T17" fmla="*/ 0 h 51"/>
                <a:gd name="T18" fmla="*/ 23 w 53"/>
                <a:gd name="T19" fmla="*/ 0 h 51"/>
                <a:gd name="T20" fmla="*/ 20 w 53"/>
                <a:gd name="T21" fmla="*/ 7 h 51"/>
                <a:gd name="T22" fmla="*/ 18 w 53"/>
                <a:gd name="T23" fmla="*/ 8 h 51"/>
                <a:gd name="T24" fmla="*/ 11 w 53"/>
                <a:gd name="T25" fmla="*/ 5 h 51"/>
                <a:gd name="T26" fmla="*/ 10 w 53"/>
                <a:gd name="T27" fmla="*/ 5 h 51"/>
                <a:gd name="T28" fmla="*/ 6 w 53"/>
                <a:gd name="T29" fmla="*/ 10 h 51"/>
                <a:gd name="T30" fmla="*/ 8 w 53"/>
                <a:gd name="T31" fmla="*/ 17 h 51"/>
                <a:gd name="T32" fmla="*/ 7 w 53"/>
                <a:gd name="T33" fmla="*/ 19 h 51"/>
                <a:gd name="T34" fmla="*/ 0 w 53"/>
                <a:gd name="T35" fmla="*/ 23 h 51"/>
                <a:gd name="T36" fmla="*/ 0 w 53"/>
                <a:gd name="T37" fmla="*/ 29 h 51"/>
                <a:gd name="T38" fmla="*/ 7 w 53"/>
                <a:gd name="T39" fmla="*/ 32 h 51"/>
                <a:gd name="T40" fmla="*/ 8 w 53"/>
                <a:gd name="T41" fmla="*/ 34 h 51"/>
                <a:gd name="T42" fmla="*/ 6 w 53"/>
                <a:gd name="T43" fmla="*/ 42 h 51"/>
                <a:gd name="T44" fmla="*/ 10 w 53"/>
                <a:gd name="T45" fmla="*/ 46 h 51"/>
                <a:gd name="T46" fmla="*/ 10 w 53"/>
                <a:gd name="T47" fmla="*/ 46 h 51"/>
                <a:gd name="T48" fmla="*/ 11 w 53"/>
                <a:gd name="T49" fmla="*/ 46 h 51"/>
                <a:gd name="T50" fmla="*/ 18 w 53"/>
                <a:gd name="T51" fmla="*/ 44 h 51"/>
                <a:gd name="T52" fmla="*/ 20 w 53"/>
                <a:gd name="T53" fmla="*/ 44 h 51"/>
                <a:gd name="T54" fmla="*/ 24 w 53"/>
                <a:gd name="T55" fmla="*/ 51 h 51"/>
                <a:gd name="T56" fmla="*/ 29 w 53"/>
                <a:gd name="T57" fmla="*/ 51 h 51"/>
                <a:gd name="T58" fmla="*/ 33 w 53"/>
                <a:gd name="T59" fmla="*/ 44 h 51"/>
                <a:gd name="T60" fmla="*/ 35 w 53"/>
                <a:gd name="T61" fmla="*/ 43 h 51"/>
                <a:gd name="T62" fmla="*/ 42 w 53"/>
                <a:gd name="T63" fmla="*/ 46 h 51"/>
                <a:gd name="T64" fmla="*/ 43 w 53"/>
                <a:gd name="T65" fmla="*/ 46 h 51"/>
                <a:gd name="T66" fmla="*/ 47 w 53"/>
                <a:gd name="T67" fmla="*/ 42 h 51"/>
                <a:gd name="T68" fmla="*/ 44 w 53"/>
                <a:gd name="T69" fmla="*/ 34 h 51"/>
                <a:gd name="T70" fmla="*/ 45 w 53"/>
                <a:gd name="T71" fmla="*/ 32 h 51"/>
                <a:gd name="T72" fmla="*/ 53 w 53"/>
                <a:gd name="T73" fmla="*/ 28 h 51"/>
                <a:gd name="T74" fmla="*/ 53 w 53"/>
                <a:gd name="T75" fmla="*/ 23 h 51"/>
                <a:gd name="T76" fmla="*/ 45 w 53"/>
                <a:gd name="T77" fmla="*/ 19 h 51"/>
                <a:gd name="T78" fmla="*/ 26 w 53"/>
                <a:gd name="T79" fmla="*/ 35 h 51"/>
                <a:gd name="T80" fmla="*/ 17 w 53"/>
                <a:gd name="T81" fmla="*/ 26 h 51"/>
                <a:gd name="T82" fmla="*/ 26 w 53"/>
                <a:gd name="T83" fmla="*/ 17 h 51"/>
                <a:gd name="T84" fmla="*/ 35 w 53"/>
                <a:gd name="T85" fmla="*/ 26 h 51"/>
                <a:gd name="T86" fmla="*/ 26 w 53"/>
                <a:gd name="T87" fmla="*/ 35 h 51"/>
                <a:gd name="T88" fmla="*/ 26 w 53"/>
                <a:gd name="T89" fmla="*/ 35 h 51"/>
                <a:gd name="T90" fmla="*/ 26 w 53"/>
                <a:gd name="T9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51">
                  <a:moveTo>
                    <a:pt x="45" y="19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35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6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8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7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41"/>
                    <a:pt x="5" y="41"/>
                    <a:pt x="6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8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3" y="51"/>
                    <a:pt x="23" y="51"/>
                    <a:pt x="24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3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9" y="45"/>
                    <a:pt x="41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1"/>
                    <a:pt x="48" y="41"/>
                    <a:pt x="44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3" y="29"/>
                    <a:pt x="53" y="29"/>
                    <a:pt x="53" y="28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45" y="19"/>
                  </a:cubicBezTo>
                  <a:close/>
                  <a:moveTo>
                    <a:pt x="26" y="35"/>
                  </a:moveTo>
                  <a:cubicBezTo>
                    <a:pt x="21" y="35"/>
                    <a:pt x="17" y="31"/>
                    <a:pt x="17" y="26"/>
                  </a:cubicBezTo>
                  <a:cubicBezTo>
                    <a:pt x="17" y="21"/>
                    <a:pt x="21" y="17"/>
                    <a:pt x="26" y="17"/>
                  </a:cubicBezTo>
                  <a:cubicBezTo>
                    <a:pt x="31" y="17"/>
                    <a:pt x="35" y="21"/>
                    <a:pt x="35" y="26"/>
                  </a:cubicBezTo>
                  <a:cubicBezTo>
                    <a:pt x="35" y="31"/>
                    <a:pt x="31" y="35"/>
                    <a:pt x="26" y="35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"/>
            <p:cNvSpPr>
              <a:spLocks noEditPoints="1"/>
            </p:cNvSpPr>
            <p:nvPr/>
          </p:nvSpPr>
          <p:spPr bwMode="auto">
            <a:xfrm>
              <a:off x="6548832" y="2976455"/>
              <a:ext cx="141238" cy="138325"/>
            </a:xfrm>
            <a:custGeom>
              <a:avLst/>
              <a:gdLst>
                <a:gd name="T0" fmla="*/ 45 w 52"/>
                <a:gd name="T1" fmla="*/ 19 h 51"/>
                <a:gd name="T2" fmla="*/ 44 w 52"/>
                <a:gd name="T3" fmla="*/ 17 h 51"/>
                <a:gd name="T4" fmla="*/ 47 w 52"/>
                <a:gd name="T5" fmla="*/ 9 h 51"/>
                <a:gd name="T6" fmla="*/ 43 w 52"/>
                <a:gd name="T7" fmla="*/ 6 h 51"/>
                <a:gd name="T8" fmla="*/ 42 w 52"/>
                <a:gd name="T9" fmla="*/ 5 h 51"/>
                <a:gd name="T10" fmla="*/ 42 w 52"/>
                <a:gd name="T11" fmla="*/ 5 h 51"/>
                <a:gd name="T12" fmla="*/ 35 w 52"/>
                <a:gd name="T13" fmla="*/ 8 h 51"/>
                <a:gd name="T14" fmla="*/ 33 w 52"/>
                <a:gd name="T15" fmla="*/ 7 h 51"/>
                <a:gd name="T16" fmla="*/ 29 w 52"/>
                <a:gd name="T17" fmla="*/ 0 h 51"/>
                <a:gd name="T18" fmla="*/ 23 w 52"/>
                <a:gd name="T19" fmla="*/ 0 h 51"/>
                <a:gd name="T20" fmla="*/ 20 w 52"/>
                <a:gd name="T21" fmla="*/ 7 h 51"/>
                <a:gd name="T22" fmla="*/ 17 w 52"/>
                <a:gd name="T23" fmla="*/ 8 h 51"/>
                <a:gd name="T24" fmla="*/ 10 w 52"/>
                <a:gd name="T25" fmla="*/ 6 h 51"/>
                <a:gd name="T26" fmla="*/ 10 w 52"/>
                <a:gd name="T27" fmla="*/ 6 h 51"/>
                <a:gd name="T28" fmla="*/ 6 w 52"/>
                <a:gd name="T29" fmla="*/ 10 h 51"/>
                <a:gd name="T30" fmla="*/ 8 w 52"/>
                <a:gd name="T31" fmla="*/ 17 h 51"/>
                <a:gd name="T32" fmla="*/ 7 w 52"/>
                <a:gd name="T33" fmla="*/ 19 h 51"/>
                <a:gd name="T34" fmla="*/ 0 w 52"/>
                <a:gd name="T35" fmla="*/ 23 h 51"/>
                <a:gd name="T36" fmla="*/ 0 w 52"/>
                <a:gd name="T37" fmla="*/ 29 h 51"/>
                <a:gd name="T38" fmla="*/ 7 w 52"/>
                <a:gd name="T39" fmla="*/ 32 h 51"/>
                <a:gd name="T40" fmla="*/ 8 w 52"/>
                <a:gd name="T41" fmla="*/ 34 h 51"/>
                <a:gd name="T42" fmla="*/ 6 w 52"/>
                <a:gd name="T43" fmla="*/ 42 h 51"/>
                <a:gd name="T44" fmla="*/ 10 w 52"/>
                <a:gd name="T45" fmla="*/ 46 h 51"/>
                <a:gd name="T46" fmla="*/ 10 w 52"/>
                <a:gd name="T47" fmla="*/ 46 h 51"/>
                <a:gd name="T48" fmla="*/ 11 w 52"/>
                <a:gd name="T49" fmla="*/ 46 h 51"/>
                <a:gd name="T50" fmla="*/ 18 w 52"/>
                <a:gd name="T51" fmla="*/ 44 h 51"/>
                <a:gd name="T52" fmla="*/ 20 w 52"/>
                <a:gd name="T53" fmla="*/ 44 h 51"/>
                <a:gd name="T54" fmla="*/ 24 w 52"/>
                <a:gd name="T55" fmla="*/ 51 h 51"/>
                <a:gd name="T56" fmla="*/ 29 w 52"/>
                <a:gd name="T57" fmla="*/ 51 h 51"/>
                <a:gd name="T58" fmla="*/ 33 w 52"/>
                <a:gd name="T59" fmla="*/ 44 h 51"/>
                <a:gd name="T60" fmla="*/ 35 w 52"/>
                <a:gd name="T61" fmla="*/ 44 h 51"/>
                <a:gd name="T62" fmla="*/ 42 w 52"/>
                <a:gd name="T63" fmla="*/ 46 h 51"/>
                <a:gd name="T64" fmla="*/ 43 w 52"/>
                <a:gd name="T65" fmla="*/ 46 h 51"/>
                <a:gd name="T66" fmla="*/ 47 w 52"/>
                <a:gd name="T67" fmla="*/ 42 h 51"/>
                <a:gd name="T68" fmla="*/ 44 w 52"/>
                <a:gd name="T69" fmla="*/ 34 h 51"/>
                <a:gd name="T70" fmla="*/ 45 w 52"/>
                <a:gd name="T71" fmla="*/ 32 h 51"/>
                <a:gd name="T72" fmla="*/ 52 w 52"/>
                <a:gd name="T73" fmla="*/ 28 h 51"/>
                <a:gd name="T74" fmla="*/ 52 w 52"/>
                <a:gd name="T75" fmla="*/ 23 h 51"/>
                <a:gd name="T76" fmla="*/ 45 w 52"/>
                <a:gd name="T77" fmla="*/ 19 h 51"/>
                <a:gd name="T78" fmla="*/ 26 w 52"/>
                <a:gd name="T79" fmla="*/ 35 h 51"/>
                <a:gd name="T80" fmla="*/ 17 w 52"/>
                <a:gd name="T81" fmla="*/ 26 h 51"/>
                <a:gd name="T82" fmla="*/ 26 w 52"/>
                <a:gd name="T83" fmla="*/ 17 h 51"/>
                <a:gd name="T84" fmla="*/ 35 w 52"/>
                <a:gd name="T85" fmla="*/ 26 h 51"/>
                <a:gd name="T86" fmla="*/ 26 w 52"/>
                <a:gd name="T87" fmla="*/ 35 h 51"/>
                <a:gd name="T88" fmla="*/ 26 w 52"/>
                <a:gd name="T89" fmla="*/ 35 h 51"/>
                <a:gd name="T90" fmla="*/ 26 w 52"/>
                <a:gd name="T9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51">
                  <a:moveTo>
                    <a:pt x="45" y="19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35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8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7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41"/>
                    <a:pt x="5" y="42"/>
                    <a:pt x="6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8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3" y="51"/>
                    <a:pt x="23" y="51"/>
                    <a:pt x="24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5"/>
                    <a:pt x="41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1"/>
                    <a:pt x="48" y="41"/>
                    <a:pt x="44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2" y="30"/>
                    <a:pt x="52" y="29"/>
                    <a:pt x="52" y="28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2"/>
                    <a:pt x="52" y="22"/>
                    <a:pt x="45" y="19"/>
                  </a:cubicBezTo>
                  <a:close/>
                  <a:moveTo>
                    <a:pt x="26" y="35"/>
                  </a:moveTo>
                  <a:cubicBezTo>
                    <a:pt x="21" y="35"/>
                    <a:pt x="17" y="31"/>
                    <a:pt x="17" y="26"/>
                  </a:cubicBezTo>
                  <a:cubicBezTo>
                    <a:pt x="17" y="21"/>
                    <a:pt x="21" y="17"/>
                    <a:pt x="26" y="17"/>
                  </a:cubicBezTo>
                  <a:cubicBezTo>
                    <a:pt x="31" y="17"/>
                    <a:pt x="35" y="21"/>
                    <a:pt x="35" y="26"/>
                  </a:cubicBezTo>
                  <a:cubicBezTo>
                    <a:pt x="35" y="31"/>
                    <a:pt x="31" y="35"/>
                    <a:pt x="26" y="35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1"/>
            <p:cNvSpPr>
              <a:spLocks noEditPoints="1"/>
            </p:cNvSpPr>
            <p:nvPr/>
          </p:nvSpPr>
          <p:spPr bwMode="auto">
            <a:xfrm>
              <a:off x="5603854" y="2696893"/>
              <a:ext cx="189287" cy="184919"/>
            </a:xfrm>
            <a:custGeom>
              <a:avLst/>
              <a:gdLst>
                <a:gd name="T0" fmla="*/ 60 w 70"/>
                <a:gd name="T1" fmla="*/ 26 h 69"/>
                <a:gd name="T2" fmla="*/ 59 w 70"/>
                <a:gd name="T3" fmla="*/ 23 h 69"/>
                <a:gd name="T4" fmla="*/ 62 w 70"/>
                <a:gd name="T5" fmla="*/ 13 h 69"/>
                <a:gd name="T6" fmla="*/ 57 w 70"/>
                <a:gd name="T7" fmla="*/ 8 h 69"/>
                <a:gd name="T8" fmla="*/ 56 w 70"/>
                <a:gd name="T9" fmla="*/ 7 h 69"/>
                <a:gd name="T10" fmla="*/ 56 w 70"/>
                <a:gd name="T11" fmla="*/ 7 h 69"/>
                <a:gd name="T12" fmla="*/ 46 w 70"/>
                <a:gd name="T13" fmla="*/ 11 h 69"/>
                <a:gd name="T14" fmla="*/ 43 w 70"/>
                <a:gd name="T15" fmla="*/ 10 h 69"/>
                <a:gd name="T16" fmla="*/ 38 w 70"/>
                <a:gd name="T17" fmla="*/ 0 h 69"/>
                <a:gd name="T18" fmla="*/ 31 w 70"/>
                <a:gd name="T19" fmla="*/ 0 h 69"/>
                <a:gd name="T20" fmla="*/ 26 w 70"/>
                <a:gd name="T21" fmla="*/ 10 h 69"/>
                <a:gd name="T22" fmla="*/ 23 w 70"/>
                <a:gd name="T23" fmla="*/ 11 h 69"/>
                <a:gd name="T24" fmla="*/ 13 w 70"/>
                <a:gd name="T25" fmla="*/ 8 h 69"/>
                <a:gd name="T26" fmla="*/ 13 w 70"/>
                <a:gd name="T27" fmla="*/ 8 h 69"/>
                <a:gd name="T28" fmla="*/ 7 w 70"/>
                <a:gd name="T29" fmla="*/ 13 h 69"/>
                <a:gd name="T30" fmla="*/ 10 w 70"/>
                <a:gd name="T31" fmla="*/ 23 h 69"/>
                <a:gd name="T32" fmla="*/ 9 w 70"/>
                <a:gd name="T33" fmla="*/ 26 h 69"/>
                <a:gd name="T34" fmla="*/ 0 w 70"/>
                <a:gd name="T35" fmla="*/ 31 h 69"/>
                <a:gd name="T36" fmla="*/ 0 w 70"/>
                <a:gd name="T37" fmla="*/ 39 h 69"/>
                <a:gd name="T38" fmla="*/ 9 w 70"/>
                <a:gd name="T39" fmla="*/ 44 h 69"/>
                <a:gd name="T40" fmla="*/ 10 w 70"/>
                <a:gd name="T41" fmla="*/ 46 h 69"/>
                <a:gd name="T42" fmla="*/ 7 w 70"/>
                <a:gd name="T43" fmla="*/ 57 h 69"/>
                <a:gd name="T44" fmla="*/ 13 w 70"/>
                <a:gd name="T45" fmla="*/ 62 h 69"/>
                <a:gd name="T46" fmla="*/ 13 w 70"/>
                <a:gd name="T47" fmla="*/ 62 h 69"/>
                <a:gd name="T48" fmla="*/ 14 w 70"/>
                <a:gd name="T49" fmla="*/ 62 h 69"/>
                <a:gd name="T50" fmla="*/ 23 w 70"/>
                <a:gd name="T51" fmla="*/ 59 h 69"/>
                <a:gd name="T52" fmla="*/ 26 w 70"/>
                <a:gd name="T53" fmla="*/ 60 h 69"/>
                <a:gd name="T54" fmla="*/ 31 w 70"/>
                <a:gd name="T55" fmla="*/ 69 h 69"/>
                <a:gd name="T56" fmla="*/ 39 w 70"/>
                <a:gd name="T57" fmla="*/ 69 h 69"/>
                <a:gd name="T58" fmla="*/ 44 w 70"/>
                <a:gd name="T59" fmla="*/ 60 h 69"/>
                <a:gd name="T60" fmla="*/ 47 w 70"/>
                <a:gd name="T61" fmla="*/ 59 h 69"/>
                <a:gd name="T62" fmla="*/ 56 w 70"/>
                <a:gd name="T63" fmla="*/ 62 h 69"/>
                <a:gd name="T64" fmla="*/ 57 w 70"/>
                <a:gd name="T65" fmla="*/ 62 h 69"/>
                <a:gd name="T66" fmla="*/ 62 w 70"/>
                <a:gd name="T67" fmla="*/ 56 h 69"/>
                <a:gd name="T68" fmla="*/ 59 w 70"/>
                <a:gd name="T69" fmla="*/ 46 h 69"/>
                <a:gd name="T70" fmla="*/ 60 w 70"/>
                <a:gd name="T71" fmla="*/ 43 h 69"/>
                <a:gd name="T72" fmla="*/ 70 w 70"/>
                <a:gd name="T73" fmla="*/ 38 h 69"/>
                <a:gd name="T74" fmla="*/ 70 w 70"/>
                <a:gd name="T75" fmla="*/ 31 h 69"/>
                <a:gd name="T76" fmla="*/ 60 w 70"/>
                <a:gd name="T77" fmla="*/ 26 h 69"/>
                <a:gd name="T78" fmla="*/ 35 w 70"/>
                <a:gd name="T79" fmla="*/ 47 h 69"/>
                <a:gd name="T80" fmla="*/ 22 w 70"/>
                <a:gd name="T81" fmla="*/ 35 h 69"/>
                <a:gd name="T82" fmla="*/ 35 w 70"/>
                <a:gd name="T83" fmla="*/ 23 h 69"/>
                <a:gd name="T84" fmla="*/ 47 w 70"/>
                <a:gd name="T85" fmla="*/ 35 h 69"/>
                <a:gd name="T86" fmla="*/ 35 w 70"/>
                <a:gd name="T87" fmla="*/ 47 h 69"/>
                <a:gd name="T88" fmla="*/ 35 w 70"/>
                <a:gd name="T89" fmla="*/ 47 h 69"/>
                <a:gd name="T90" fmla="*/ 35 w 70"/>
                <a:gd name="T91" fmla="*/ 4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0" y="2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3" y="14"/>
                    <a:pt x="63" y="14"/>
                    <a:pt x="62" y="13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4" y="7"/>
                    <a:pt x="46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29" y="0"/>
                    <a:pt x="26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7" y="9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10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6" y="56"/>
                    <a:pt x="7" y="56"/>
                    <a:pt x="7" y="5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9"/>
                    <a:pt x="30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4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2" y="61"/>
                    <a:pt x="55" y="62"/>
                    <a:pt x="56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3" y="55"/>
                    <a:pt x="59" y="46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70" y="40"/>
                    <a:pt x="70" y="39"/>
                    <a:pt x="70" y="3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29"/>
                    <a:pt x="60" y="26"/>
                  </a:cubicBezTo>
                  <a:close/>
                  <a:moveTo>
                    <a:pt x="35" y="47"/>
                  </a:moveTo>
                  <a:cubicBezTo>
                    <a:pt x="28" y="47"/>
                    <a:pt x="22" y="41"/>
                    <a:pt x="22" y="35"/>
                  </a:cubicBezTo>
                  <a:cubicBezTo>
                    <a:pt x="22" y="28"/>
                    <a:pt x="28" y="23"/>
                    <a:pt x="35" y="23"/>
                  </a:cubicBezTo>
                  <a:cubicBezTo>
                    <a:pt x="41" y="23"/>
                    <a:pt x="47" y="28"/>
                    <a:pt x="47" y="35"/>
                  </a:cubicBezTo>
                  <a:cubicBezTo>
                    <a:pt x="47" y="41"/>
                    <a:pt x="41" y="47"/>
                    <a:pt x="35" y="47"/>
                  </a:cubicBezTo>
                  <a:close/>
                  <a:moveTo>
                    <a:pt x="35" y="47"/>
                  </a:moveTo>
                  <a:cubicBezTo>
                    <a:pt x="35" y="47"/>
                    <a:pt x="35" y="47"/>
                    <a:pt x="35" y="4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2"/>
            <p:cNvSpPr>
              <a:spLocks noEditPoints="1"/>
            </p:cNvSpPr>
            <p:nvPr/>
          </p:nvSpPr>
          <p:spPr bwMode="auto">
            <a:xfrm>
              <a:off x="5954762" y="3046345"/>
              <a:ext cx="189287" cy="186375"/>
            </a:xfrm>
            <a:custGeom>
              <a:avLst/>
              <a:gdLst>
                <a:gd name="T0" fmla="*/ 61 w 70"/>
                <a:gd name="T1" fmla="*/ 25 h 69"/>
                <a:gd name="T2" fmla="*/ 59 w 70"/>
                <a:gd name="T3" fmla="*/ 23 h 69"/>
                <a:gd name="T4" fmla="*/ 62 w 70"/>
                <a:gd name="T5" fmla="*/ 12 h 69"/>
                <a:gd name="T6" fmla="*/ 57 w 70"/>
                <a:gd name="T7" fmla="*/ 7 h 69"/>
                <a:gd name="T8" fmla="*/ 57 w 70"/>
                <a:gd name="T9" fmla="*/ 7 h 69"/>
                <a:gd name="T10" fmla="*/ 56 w 70"/>
                <a:gd name="T11" fmla="*/ 7 h 69"/>
                <a:gd name="T12" fmla="*/ 47 w 70"/>
                <a:gd name="T13" fmla="*/ 10 h 69"/>
                <a:gd name="T14" fmla="*/ 44 w 70"/>
                <a:gd name="T15" fmla="*/ 9 h 69"/>
                <a:gd name="T16" fmla="*/ 39 w 70"/>
                <a:gd name="T17" fmla="*/ 0 h 69"/>
                <a:gd name="T18" fmla="*/ 31 w 70"/>
                <a:gd name="T19" fmla="*/ 0 h 69"/>
                <a:gd name="T20" fmla="*/ 26 w 70"/>
                <a:gd name="T21" fmla="*/ 9 h 69"/>
                <a:gd name="T22" fmla="*/ 23 w 70"/>
                <a:gd name="T23" fmla="*/ 10 h 69"/>
                <a:gd name="T24" fmla="*/ 14 w 70"/>
                <a:gd name="T25" fmla="*/ 7 h 69"/>
                <a:gd name="T26" fmla="*/ 13 w 70"/>
                <a:gd name="T27" fmla="*/ 7 h 69"/>
                <a:gd name="T28" fmla="*/ 8 w 70"/>
                <a:gd name="T29" fmla="*/ 13 h 69"/>
                <a:gd name="T30" fmla="*/ 11 w 70"/>
                <a:gd name="T31" fmla="*/ 23 h 69"/>
                <a:gd name="T32" fmla="*/ 10 w 70"/>
                <a:gd name="T33" fmla="*/ 26 h 69"/>
                <a:gd name="T34" fmla="*/ 0 w 70"/>
                <a:gd name="T35" fmla="*/ 31 h 69"/>
                <a:gd name="T36" fmla="*/ 0 w 70"/>
                <a:gd name="T37" fmla="*/ 38 h 69"/>
                <a:gd name="T38" fmla="*/ 10 w 70"/>
                <a:gd name="T39" fmla="*/ 43 h 69"/>
                <a:gd name="T40" fmla="*/ 11 w 70"/>
                <a:gd name="T41" fmla="*/ 46 h 69"/>
                <a:gd name="T42" fmla="*/ 8 w 70"/>
                <a:gd name="T43" fmla="*/ 56 h 69"/>
                <a:gd name="T44" fmla="*/ 13 w 70"/>
                <a:gd name="T45" fmla="*/ 61 h 69"/>
                <a:gd name="T46" fmla="*/ 13 w 70"/>
                <a:gd name="T47" fmla="*/ 62 h 69"/>
                <a:gd name="T48" fmla="*/ 14 w 70"/>
                <a:gd name="T49" fmla="*/ 62 h 69"/>
                <a:gd name="T50" fmla="*/ 23 w 70"/>
                <a:gd name="T51" fmla="*/ 58 h 69"/>
                <a:gd name="T52" fmla="*/ 26 w 70"/>
                <a:gd name="T53" fmla="*/ 59 h 69"/>
                <a:gd name="T54" fmla="*/ 31 w 70"/>
                <a:gd name="T55" fmla="*/ 69 h 69"/>
                <a:gd name="T56" fmla="*/ 39 w 70"/>
                <a:gd name="T57" fmla="*/ 69 h 69"/>
                <a:gd name="T58" fmla="*/ 44 w 70"/>
                <a:gd name="T59" fmla="*/ 59 h 69"/>
                <a:gd name="T60" fmla="*/ 47 w 70"/>
                <a:gd name="T61" fmla="*/ 58 h 69"/>
                <a:gd name="T62" fmla="*/ 56 w 70"/>
                <a:gd name="T63" fmla="*/ 61 h 69"/>
                <a:gd name="T64" fmla="*/ 57 w 70"/>
                <a:gd name="T65" fmla="*/ 61 h 69"/>
                <a:gd name="T66" fmla="*/ 63 w 70"/>
                <a:gd name="T67" fmla="*/ 56 h 69"/>
                <a:gd name="T68" fmla="*/ 59 w 70"/>
                <a:gd name="T69" fmla="*/ 46 h 69"/>
                <a:gd name="T70" fmla="*/ 61 w 70"/>
                <a:gd name="T71" fmla="*/ 43 h 69"/>
                <a:gd name="T72" fmla="*/ 70 w 70"/>
                <a:gd name="T73" fmla="*/ 38 h 69"/>
                <a:gd name="T74" fmla="*/ 70 w 70"/>
                <a:gd name="T75" fmla="*/ 30 h 69"/>
                <a:gd name="T76" fmla="*/ 61 w 70"/>
                <a:gd name="T77" fmla="*/ 25 h 69"/>
                <a:gd name="T78" fmla="*/ 35 w 70"/>
                <a:gd name="T79" fmla="*/ 46 h 69"/>
                <a:gd name="T80" fmla="*/ 23 w 70"/>
                <a:gd name="T81" fmla="*/ 34 h 69"/>
                <a:gd name="T82" fmla="*/ 35 w 70"/>
                <a:gd name="T83" fmla="*/ 22 h 69"/>
                <a:gd name="T84" fmla="*/ 47 w 70"/>
                <a:gd name="T85" fmla="*/ 34 h 69"/>
                <a:gd name="T86" fmla="*/ 35 w 70"/>
                <a:gd name="T87" fmla="*/ 46 h 69"/>
                <a:gd name="T88" fmla="*/ 35 w 70"/>
                <a:gd name="T89" fmla="*/ 46 h 69"/>
                <a:gd name="T90" fmla="*/ 35 w 70"/>
                <a:gd name="T9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1" y="25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11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9"/>
                    <a:pt x="30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2" y="60"/>
                    <a:pt x="55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5"/>
                    <a:pt x="64" y="55"/>
                    <a:pt x="59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1" y="25"/>
                  </a:cubicBezTo>
                  <a:close/>
                  <a:moveTo>
                    <a:pt x="35" y="46"/>
                  </a:moveTo>
                  <a:cubicBezTo>
                    <a:pt x="28" y="46"/>
                    <a:pt x="23" y="41"/>
                    <a:pt x="23" y="34"/>
                  </a:cubicBezTo>
                  <a:cubicBezTo>
                    <a:pt x="23" y="28"/>
                    <a:pt x="28" y="22"/>
                    <a:pt x="35" y="22"/>
                  </a:cubicBezTo>
                  <a:cubicBezTo>
                    <a:pt x="42" y="22"/>
                    <a:pt x="47" y="28"/>
                    <a:pt x="47" y="34"/>
                  </a:cubicBezTo>
                  <a:cubicBezTo>
                    <a:pt x="47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3"/>
            <p:cNvSpPr>
              <a:spLocks noEditPoints="1"/>
            </p:cNvSpPr>
            <p:nvPr/>
          </p:nvSpPr>
          <p:spPr bwMode="auto">
            <a:xfrm>
              <a:off x="5761108" y="3697201"/>
              <a:ext cx="189287" cy="186375"/>
            </a:xfrm>
            <a:custGeom>
              <a:avLst/>
              <a:gdLst>
                <a:gd name="T0" fmla="*/ 61 w 70"/>
                <a:gd name="T1" fmla="*/ 25 h 69"/>
                <a:gd name="T2" fmla="*/ 59 w 70"/>
                <a:gd name="T3" fmla="*/ 23 h 69"/>
                <a:gd name="T4" fmla="*/ 62 w 70"/>
                <a:gd name="T5" fmla="*/ 12 h 69"/>
                <a:gd name="T6" fmla="*/ 57 w 70"/>
                <a:gd name="T7" fmla="*/ 7 h 69"/>
                <a:gd name="T8" fmla="*/ 57 w 70"/>
                <a:gd name="T9" fmla="*/ 7 h 69"/>
                <a:gd name="T10" fmla="*/ 56 w 70"/>
                <a:gd name="T11" fmla="*/ 7 h 69"/>
                <a:gd name="T12" fmla="*/ 47 w 70"/>
                <a:gd name="T13" fmla="*/ 10 h 69"/>
                <a:gd name="T14" fmla="*/ 44 w 70"/>
                <a:gd name="T15" fmla="*/ 9 h 69"/>
                <a:gd name="T16" fmla="*/ 39 w 70"/>
                <a:gd name="T17" fmla="*/ 0 h 69"/>
                <a:gd name="T18" fmla="*/ 31 w 70"/>
                <a:gd name="T19" fmla="*/ 0 h 69"/>
                <a:gd name="T20" fmla="*/ 26 w 70"/>
                <a:gd name="T21" fmla="*/ 9 h 69"/>
                <a:gd name="T22" fmla="*/ 23 w 70"/>
                <a:gd name="T23" fmla="*/ 10 h 69"/>
                <a:gd name="T24" fmla="*/ 14 w 70"/>
                <a:gd name="T25" fmla="*/ 7 h 69"/>
                <a:gd name="T26" fmla="*/ 13 w 70"/>
                <a:gd name="T27" fmla="*/ 7 h 69"/>
                <a:gd name="T28" fmla="*/ 8 w 70"/>
                <a:gd name="T29" fmla="*/ 12 h 69"/>
                <a:gd name="T30" fmla="*/ 11 w 70"/>
                <a:gd name="T31" fmla="*/ 23 h 69"/>
                <a:gd name="T32" fmla="*/ 10 w 70"/>
                <a:gd name="T33" fmla="*/ 25 h 69"/>
                <a:gd name="T34" fmla="*/ 0 w 70"/>
                <a:gd name="T35" fmla="*/ 31 h 69"/>
                <a:gd name="T36" fmla="*/ 0 w 70"/>
                <a:gd name="T37" fmla="*/ 38 h 69"/>
                <a:gd name="T38" fmla="*/ 10 w 70"/>
                <a:gd name="T39" fmla="*/ 43 h 69"/>
                <a:gd name="T40" fmla="*/ 11 w 70"/>
                <a:gd name="T41" fmla="*/ 46 h 69"/>
                <a:gd name="T42" fmla="*/ 8 w 70"/>
                <a:gd name="T43" fmla="*/ 56 h 69"/>
                <a:gd name="T44" fmla="*/ 13 w 70"/>
                <a:gd name="T45" fmla="*/ 61 h 69"/>
                <a:gd name="T46" fmla="*/ 13 w 70"/>
                <a:gd name="T47" fmla="*/ 62 h 69"/>
                <a:gd name="T48" fmla="*/ 14 w 70"/>
                <a:gd name="T49" fmla="*/ 62 h 69"/>
                <a:gd name="T50" fmla="*/ 23 w 70"/>
                <a:gd name="T51" fmla="*/ 58 h 69"/>
                <a:gd name="T52" fmla="*/ 26 w 70"/>
                <a:gd name="T53" fmla="*/ 59 h 69"/>
                <a:gd name="T54" fmla="*/ 32 w 70"/>
                <a:gd name="T55" fmla="*/ 69 h 69"/>
                <a:gd name="T56" fmla="*/ 39 w 70"/>
                <a:gd name="T57" fmla="*/ 69 h 69"/>
                <a:gd name="T58" fmla="*/ 44 w 70"/>
                <a:gd name="T59" fmla="*/ 59 h 69"/>
                <a:gd name="T60" fmla="*/ 47 w 70"/>
                <a:gd name="T61" fmla="*/ 58 h 69"/>
                <a:gd name="T62" fmla="*/ 56 w 70"/>
                <a:gd name="T63" fmla="*/ 61 h 69"/>
                <a:gd name="T64" fmla="*/ 57 w 70"/>
                <a:gd name="T65" fmla="*/ 61 h 69"/>
                <a:gd name="T66" fmla="*/ 63 w 70"/>
                <a:gd name="T67" fmla="*/ 56 h 69"/>
                <a:gd name="T68" fmla="*/ 59 w 70"/>
                <a:gd name="T69" fmla="*/ 46 h 69"/>
                <a:gd name="T70" fmla="*/ 61 w 70"/>
                <a:gd name="T71" fmla="*/ 43 h 69"/>
                <a:gd name="T72" fmla="*/ 70 w 70"/>
                <a:gd name="T73" fmla="*/ 38 h 69"/>
                <a:gd name="T74" fmla="*/ 70 w 70"/>
                <a:gd name="T75" fmla="*/ 30 h 69"/>
                <a:gd name="T76" fmla="*/ 61 w 70"/>
                <a:gd name="T77" fmla="*/ 25 h 69"/>
                <a:gd name="T78" fmla="*/ 35 w 70"/>
                <a:gd name="T79" fmla="*/ 46 h 69"/>
                <a:gd name="T80" fmla="*/ 23 w 70"/>
                <a:gd name="T81" fmla="*/ 34 h 69"/>
                <a:gd name="T82" fmla="*/ 35 w 70"/>
                <a:gd name="T83" fmla="*/ 22 h 69"/>
                <a:gd name="T84" fmla="*/ 47 w 70"/>
                <a:gd name="T85" fmla="*/ 34 h 69"/>
                <a:gd name="T86" fmla="*/ 35 w 70"/>
                <a:gd name="T87" fmla="*/ 46 h 69"/>
                <a:gd name="T88" fmla="*/ 35 w 70"/>
                <a:gd name="T89" fmla="*/ 46 h 69"/>
                <a:gd name="T90" fmla="*/ 35 w 70"/>
                <a:gd name="T9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1" y="25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6" y="14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9"/>
                    <a:pt x="30" y="69"/>
                    <a:pt x="3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2" y="60"/>
                    <a:pt x="55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5"/>
                    <a:pt x="64" y="55"/>
                    <a:pt x="59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1" y="25"/>
                  </a:cubicBezTo>
                  <a:close/>
                  <a:moveTo>
                    <a:pt x="35" y="46"/>
                  </a:moveTo>
                  <a:cubicBezTo>
                    <a:pt x="28" y="46"/>
                    <a:pt x="23" y="41"/>
                    <a:pt x="23" y="34"/>
                  </a:cubicBezTo>
                  <a:cubicBezTo>
                    <a:pt x="23" y="27"/>
                    <a:pt x="28" y="22"/>
                    <a:pt x="35" y="22"/>
                  </a:cubicBezTo>
                  <a:cubicBezTo>
                    <a:pt x="42" y="22"/>
                    <a:pt x="47" y="27"/>
                    <a:pt x="47" y="34"/>
                  </a:cubicBezTo>
                  <a:cubicBezTo>
                    <a:pt x="47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4"/>
            <p:cNvSpPr>
              <a:spLocks noEditPoints="1"/>
            </p:cNvSpPr>
            <p:nvPr/>
          </p:nvSpPr>
          <p:spPr bwMode="auto">
            <a:xfrm>
              <a:off x="6079983" y="4083055"/>
              <a:ext cx="187831" cy="183463"/>
            </a:xfrm>
            <a:custGeom>
              <a:avLst/>
              <a:gdLst>
                <a:gd name="T0" fmla="*/ 60 w 70"/>
                <a:gd name="T1" fmla="*/ 25 h 68"/>
                <a:gd name="T2" fmla="*/ 59 w 70"/>
                <a:gd name="T3" fmla="*/ 22 h 68"/>
                <a:gd name="T4" fmla="*/ 62 w 70"/>
                <a:gd name="T5" fmla="*/ 12 h 68"/>
                <a:gd name="T6" fmla="*/ 57 w 70"/>
                <a:gd name="T7" fmla="*/ 7 h 68"/>
                <a:gd name="T8" fmla="*/ 56 w 70"/>
                <a:gd name="T9" fmla="*/ 7 h 68"/>
                <a:gd name="T10" fmla="*/ 56 w 70"/>
                <a:gd name="T11" fmla="*/ 7 h 68"/>
                <a:gd name="T12" fmla="*/ 47 w 70"/>
                <a:gd name="T13" fmla="*/ 10 h 68"/>
                <a:gd name="T14" fmla="*/ 44 w 70"/>
                <a:gd name="T15" fmla="*/ 9 h 68"/>
                <a:gd name="T16" fmla="*/ 38 w 70"/>
                <a:gd name="T17" fmla="*/ 0 h 68"/>
                <a:gd name="T18" fmla="*/ 31 w 70"/>
                <a:gd name="T19" fmla="*/ 0 h 68"/>
                <a:gd name="T20" fmla="*/ 26 w 70"/>
                <a:gd name="T21" fmla="*/ 9 h 68"/>
                <a:gd name="T22" fmla="*/ 23 w 70"/>
                <a:gd name="T23" fmla="*/ 10 h 68"/>
                <a:gd name="T24" fmla="*/ 14 w 70"/>
                <a:gd name="T25" fmla="*/ 7 h 68"/>
                <a:gd name="T26" fmla="*/ 13 w 70"/>
                <a:gd name="T27" fmla="*/ 7 h 68"/>
                <a:gd name="T28" fmla="*/ 7 w 70"/>
                <a:gd name="T29" fmla="*/ 12 h 68"/>
                <a:gd name="T30" fmla="*/ 11 w 70"/>
                <a:gd name="T31" fmla="*/ 23 h 68"/>
                <a:gd name="T32" fmla="*/ 9 w 70"/>
                <a:gd name="T33" fmla="*/ 25 h 68"/>
                <a:gd name="T34" fmla="*/ 0 w 70"/>
                <a:gd name="T35" fmla="*/ 31 h 68"/>
                <a:gd name="T36" fmla="*/ 0 w 70"/>
                <a:gd name="T37" fmla="*/ 38 h 68"/>
                <a:gd name="T38" fmla="*/ 9 w 70"/>
                <a:gd name="T39" fmla="*/ 43 h 68"/>
                <a:gd name="T40" fmla="*/ 11 w 70"/>
                <a:gd name="T41" fmla="*/ 46 h 68"/>
                <a:gd name="T42" fmla="*/ 8 w 70"/>
                <a:gd name="T43" fmla="*/ 56 h 68"/>
                <a:gd name="T44" fmla="*/ 13 w 70"/>
                <a:gd name="T45" fmla="*/ 61 h 68"/>
                <a:gd name="T46" fmla="*/ 13 w 70"/>
                <a:gd name="T47" fmla="*/ 62 h 68"/>
                <a:gd name="T48" fmla="*/ 14 w 70"/>
                <a:gd name="T49" fmla="*/ 62 h 68"/>
                <a:gd name="T50" fmla="*/ 23 w 70"/>
                <a:gd name="T51" fmla="*/ 58 h 68"/>
                <a:gd name="T52" fmla="*/ 26 w 70"/>
                <a:gd name="T53" fmla="*/ 59 h 68"/>
                <a:gd name="T54" fmla="*/ 31 w 70"/>
                <a:gd name="T55" fmla="*/ 68 h 68"/>
                <a:gd name="T56" fmla="*/ 39 w 70"/>
                <a:gd name="T57" fmla="*/ 68 h 68"/>
                <a:gd name="T58" fmla="*/ 44 w 70"/>
                <a:gd name="T59" fmla="*/ 59 h 68"/>
                <a:gd name="T60" fmla="*/ 47 w 70"/>
                <a:gd name="T61" fmla="*/ 58 h 68"/>
                <a:gd name="T62" fmla="*/ 56 w 70"/>
                <a:gd name="T63" fmla="*/ 61 h 68"/>
                <a:gd name="T64" fmla="*/ 57 w 70"/>
                <a:gd name="T65" fmla="*/ 61 h 68"/>
                <a:gd name="T66" fmla="*/ 62 w 70"/>
                <a:gd name="T67" fmla="*/ 56 h 68"/>
                <a:gd name="T68" fmla="*/ 59 w 70"/>
                <a:gd name="T69" fmla="*/ 46 h 68"/>
                <a:gd name="T70" fmla="*/ 60 w 70"/>
                <a:gd name="T71" fmla="*/ 43 h 68"/>
                <a:gd name="T72" fmla="*/ 70 w 70"/>
                <a:gd name="T73" fmla="*/ 38 h 68"/>
                <a:gd name="T74" fmla="*/ 70 w 70"/>
                <a:gd name="T75" fmla="*/ 30 h 68"/>
                <a:gd name="T76" fmla="*/ 60 w 70"/>
                <a:gd name="T77" fmla="*/ 25 h 68"/>
                <a:gd name="T78" fmla="*/ 35 w 70"/>
                <a:gd name="T79" fmla="*/ 46 h 68"/>
                <a:gd name="T80" fmla="*/ 23 w 70"/>
                <a:gd name="T81" fmla="*/ 34 h 68"/>
                <a:gd name="T82" fmla="*/ 35 w 70"/>
                <a:gd name="T83" fmla="*/ 22 h 68"/>
                <a:gd name="T84" fmla="*/ 47 w 70"/>
                <a:gd name="T85" fmla="*/ 34 h 68"/>
                <a:gd name="T86" fmla="*/ 35 w 70"/>
                <a:gd name="T87" fmla="*/ 46 h 68"/>
                <a:gd name="T88" fmla="*/ 35 w 70"/>
                <a:gd name="T89" fmla="*/ 46 h 68"/>
                <a:gd name="T90" fmla="*/ 35 w 70"/>
                <a:gd name="T91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8">
                  <a:moveTo>
                    <a:pt x="60" y="25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6" y="13"/>
                    <a:pt x="11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9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8"/>
                    <a:pt x="30" y="68"/>
                    <a:pt x="31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0" y="68"/>
                    <a:pt x="40" y="68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2" y="60"/>
                    <a:pt x="55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5"/>
                    <a:pt x="64" y="55"/>
                    <a:pt x="59" y="46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0" y="25"/>
                  </a:cubicBezTo>
                  <a:close/>
                  <a:moveTo>
                    <a:pt x="35" y="46"/>
                  </a:moveTo>
                  <a:cubicBezTo>
                    <a:pt x="28" y="46"/>
                    <a:pt x="23" y="41"/>
                    <a:pt x="23" y="34"/>
                  </a:cubicBezTo>
                  <a:cubicBezTo>
                    <a:pt x="23" y="27"/>
                    <a:pt x="28" y="22"/>
                    <a:pt x="35" y="22"/>
                  </a:cubicBezTo>
                  <a:cubicBezTo>
                    <a:pt x="42" y="22"/>
                    <a:pt x="47" y="27"/>
                    <a:pt x="47" y="34"/>
                  </a:cubicBezTo>
                  <a:cubicBezTo>
                    <a:pt x="47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5"/>
            <p:cNvSpPr>
              <a:spLocks noEditPoints="1"/>
            </p:cNvSpPr>
            <p:nvPr/>
          </p:nvSpPr>
          <p:spPr bwMode="auto">
            <a:xfrm>
              <a:off x="6595426" y="4174786"/>
              <a:ext cx="190743" cy="186375"/>
            </a:xfrm>
            <a:custGeom>
              <a:avLst/>
              <a:gdLst>
                <a:gd name="T0" fmla="*/ 61 w 71"/>
                <a:gd name="T1" fmla="*/ 26 h 69"/>
                <a:gd name="T2" fmla="*/ 60 w 71"/>
                <a:gd name="T3" fmla="*/ 23 h 69"/>
                <a:gd name="T4" fmla="*/ 63 w 71"/>
                <a:gd name="T5" fmla="*/ 13 h 69"/>
                <a:gd name="T6" fmla="*/ 58 w 71"/>
                <a:gd name="T7" fmla="*/ 7 h 69"/>
                <a:gd name="T8" fmla="*/ 57 w 71"/>
                <a:gd name="T9" fmla="*/ 7 h 69"/>
                <a:gd name="T10" fmla="*/ 56 w 71"/>
                <a:gd name="T11" fmla="*/ 7 h 69"/>
                <a:gd name="T12" fmla="*/ 47 w 71"/>
                <a:gd name="T13" fmla="*/ 11 h 69"/>
                <a:gd name="T14" fmla="*/ 44 w 71"/>
                <a:gd name="T15" fmla="*/ 9 h 69"/>
                <a:gd name="T16" fmla="*/ 39 w 71"/>
                <a:gd name="T17" fmla="*/ 0 h 69"/>
                <a:gd name="T18" fmla="*/ 32 w 71"/>
                <a:gd name="T19" fmla="*/ 0 h 69"/>
                <a:gd name="T20" fmla="*/ 27 w 71"/>
                <a:gd name="T21" fmla="*/ 9 h 69"/>
                <a:gd name="T22" fmla="*/ 24 w 71"/>
                <a:gd name="T23" fmla="*/ 11 h 69"/>
                <a:gd name="T24" fmla="*/ 14 w 71"/>
                <a:gd name="T25" fmla="*/ 7 h 69"/>
                <a:gd name="T26" fmla="*/ 14 w 71"/>
                <a:gd name="T27" fmla="*/ 7 h 69"/>
                <a:gd name="T28" fmla="*/ 8 w 71"/>
                <a:gd name="T29" fmla="*/ 13 h 69"/>
                <a:gd name="T30" fmla="*/ 11 w 71"/>
                <a:gd name="T31" fmla="*/ 23 h 69"/>
                <a:gd name="T32" fmla="*/ 10 w 71"/>
                <a:gd name="T33" fmla="*/ 26 h 69"/>
                <a:gd name="T34" fmla="*/ 0 w 71"/>
                <a:gd name="T35" fmla="*/ 31 h 69"/>
                <a:gd name="T36" fmla="*/ 0 w 71"/>
                <a:gd name="T37" fmla="*/ 38 h 69"/>
                <a:gd name="T38" fmla="*/ 10 w 71"/>
                <a:gd name="T39" fmla="*/ 43 h 69"/>
                <a:gd name="T40" fmla="*/ 11 w 71"/>
                <a:gd name="T41" fmla="*/ 46 h 69"/>
                <a:gd name="T42" fmla="*/ 8 w 71"/>
                <a:gd name="T43" fmla="*/ 56 h 69"/>
                <a:gd name="T44" fmla="*/ 13 w 71"/>
                <a:gd name="T45" fmla="*/ 61 h 69"/>
                <a:gd name="T46" fmla="*/ 14 w 71"/>
                <a:gd name="T47" fmla="*/ 62 h 69"/>
                <a:gd name="T48" fmla="*/ 14 w 71"/>
                <a:gd name="T49" fmla="*/ 62 h 69"/>
                <a:gd name="T50" fmla="*/ 24 w 71"/>
                <a:gd name="T51" fmla="*/ 58 h 69"/>
                <a:gd name="T52" fmla="*/ 27 w 71"/>
                <a:gd name="T53" fmla="*/ 59 h 69"/>
                <a:gd name="T54" fmla="*/ 32 w 71"/>
                <a:gd name="T55" fmla="*/ 69 h 69"/>
                <a:gd name="T56" fmla="*/ 39 w 71"/>
                <a:gd name="T57" fmla="*/ 69 h 69"/>
                <a:gd name="T58" fmla="*/ 44 w 71"/>
                <a:gd name="T59" fmla="*/ 59 h 69"/>
                <a:gd name="T60" fmla="*/ 47 w 71"/>
                <a:gd name="T61" fmla="*/ 58 h 69"/>
                <a:gd name="T62" fmla="*/ 57 w 71"/>
                <a:gd name="T63" fmla="*/ 62 h 69"/>
                <a:gd name="T64" fmla="*/ 57 w 71"/>
                <a:gd name="T65" fmla="*/ 62 h 69"/>
                <a:gd name="T66" fmla="*/ 63 w 71"/>
                <a:gd name="T67" fmla="*/ 56 h 69"/>
                <a:gd name="T68" fmla="*/ 60 w 71"/>
                <a:gd name="T69" fmla="*/ 46 h 69"/>
                <a:gd name="T70" fmla="*/ 61 w 71"/>
                <a:gd name="T71" fmla="*/ 43 h 69"/>
                <a:gd name="T72" fmla="*/ 71 w 71"/>
                <a:gd name="T73" fmla="*/ 38 h 69"/>
                <a:gd name="T74" fmla="*/ 71 w 71"/>
                <a:gd name="T75" fmla="*/ 31 h 69"/>
                <a:gd name="T76" fmla="*/ 61 w 71"/>
                <a:gd name="T77" fmla="*/ 26 h 69"/>
                <a:gd name="T78" fmla="*/ 35 w 71"/>
                <a:gd name="T79" fmla="*/ 46 h 69"/>
                <a:gd name="T80" fmla="*/ 23 w 71"/>
                <a:gd name="T81" fmla="*/ 34 h 69"/>
                <a:gd name="T82" fmla="*/ 35 w 71"/>
                <a:gd name="T83" fmla="*/ 22 h 69"/>
                <a:gd name="T84" fmla="*/ 48 w 71"/>
                <a:gd name="T85" fmla="*/ 34 h 69"/>
                <a:gd name="T86" fmla="*/ 35 w 71"/>
                <a:gd name="T87" fmla="*/ 46 h 69"/>
                <a:gd name="T88" fmla="*/ 35 w 71"/>
                <a:gd name="T89" fmla="*/ 46 h 69"/>
                <a:gd name="T90" fmla="*/ 35 w 71"/>
                <a:gd name="T9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69">
                  <a:moveTo>
                    <a:pt x="61" y="26"/>
                  </a:moveTo>
                  <a:cubicBezTo>
                    <a:pt x="60" y="23"/>
                    <a:pt x="60" y="23"/>
                    <a:pt x="60" y="23"/>
                  </a:cubicBezTo>
                  <a:cubicBezTo>
                    <a:pt x="64" y="14"/>
                    <a:pt x="64" y="13"/>
                    <a:pt x="63" y="1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27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11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6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6" y="62"/>
                    <a:pt x="2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0" y="69"/>
                    <a:pt x="31" y="69"/>
                    <a:pt x="3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1" y="69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3" y="61"/>
                    <a:pt x="56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0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0"/>
                    <a:pt x="71" y="29"/>
                    <a:pt x="61" y="26"/>
                  </a:cubicBezTo>
                  <a:close/>
                  <a:moveTo>
                    <a:pt x="35" y="46"/>
                  </a:moveTo>
                  <a:cubicBezTo>
                    <a:pt x="29" y="46"/>
                    <a:pt x="23" y="41"/>
                    <a:pt x="23" y="34"/>
                  </a:cubicBezTo>
                  <a:cubicBezTo>
                    <a:pt x="23" y="28"/>
                    <a:pt x="29" y="22"/>
                    <a:pt x="35" y="22"/>
                  </a:cubicBezTo>
                  <a:cubicBezTo>
                    <a:pt x="42" y="22"/>
                    <a:pt x="48" y="28"/>
                    <a:pt x="48" y="34"/>
                  </a:cubicBezTo>
                  <a:cubicBezTo>
                    <a:pt x="48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6"/>
            <p:cNvSpPr>
              <a:spLocks noEditPoints="1"/>
            </p:cNvSpPr>
            <p:nvPr/>
          </p:nvSpPr>
          <p:spPr bwMode="auto">
            <a:xfrm>
              <a:off x="5793141" y="4422315"/>
              <a:ext cx="189287" cy="183463"/>
            </a:xfrm>
            <a:custGeom>
              <a:avLst/>
              <a:gdLst>
                <a:gd name="T0" fmla="*/ 61 w 70"/>
                <a:gd name="T1" fmla="*/ 25 h 68"/>
                <a:gd name="T2" fmla="*/ 60 w 70"/>
                <a:gd name="T3" fmla="*/ 23 h 68"/>
                <a:gd name="T4" fmla="*/ 63 w 70"/>
                <a:gd name="T5" fmla="*/ 12 h 68"/>
                <a:gd name="T6" fmla="*/ 57 w 70"/>
                <a:gd name="T7" fmla="*/ 7 h 68"/>
                <a:gd name="T8" fmla="*/ 57 w 70"/>
                <a:gd name="T9" fmla="*/ 7 h 68"/>
                <a:gd name="T10" fmla="*/ 56 w 70"/>
                <a:gd name="T11" fmla="*/ 7 h 68"/>
                <a:gd name="T12" fmla="*/ 47 w 70"/>
                <a:gd name="T13" fmla="*/ 10 h 68"/>
                <a:gd name="T14" fmla="*/ 44 w 70"/>
                <a:gd name="T15" fmla="*/ 9 h 68"/>
                <a:gd name="T16" fmla="*/ 39 w 70"/>
                <a:gd name="T17" fmla="*/ 0 h 68"/>
                <a:gd name="T18" fmla="*/ 31 w 70"/>
                <a:gd name="T19" fmla="*/ 0 h 68"/>
                <a:gd name="T20" fmla="*/ 26 w 70"/>
                <a:gd name="T21" fmla="*/ 9 h 68"/>
                <a:gd name="T22" fmla="*/ 24 w 70"/>
                <a:gd name="T23" fmla="*/ 10 h 68"/>
                <a:gd name="T24" fmla="*/ 14 w 70"/>
                <a:gd name="T25" fmla="*/ 7 h 68"/>
                <a:gd name="T26" fmla="*/ 13 w 70"/>
                <a:gd name="T27" fmla="*/ 7 h 68"/>
                <a:gd name="T28" fmla="*/ 8 w 70"/>
                <a:gd name="T29" fmla="*/ 12 h 68"/>
                <a:gd name="T30" fmla="*/ 11 w 70"/>
                <a:gd name="T31" fmla="*/ 23 h 68"/>
                <a:gd name="T32" fmla="*/ 10 w 70"/>
                <a:gd name="T33" fmla="*/ 25 h 68"/>
                <a:gd name="T34" fmla="*/ 0 w 70"/>
                <a:gd name="T35" fmla="*/ 31 h 68"/>
                <a:gd name="T36" fmla="*/ 0 w 70"/>
                <a:gd name="T37" fmla="*/ 38 h 68"/>
                <a:gd name="T38" fmla="*/ 10 w 70"/>
                <a:gd name="T39" fmla="*/ 43 h 68"/>
                <a:gd name="T40" fmla="*/ 11 w 70"/>
                <a:gd name="T41" fmla="*/ 46 h 68"/>
                <a:gd name="T42" fmla="*/ 8 w 70"/>
                <a:gd name="T43" fmla="*/ 56 h 68"/>
                <a:gd name="T44" fmla="*/ 13 w 70"/>
                <a:gd name="T45" fmla="*/ 61 h 68"/>
                <a:gd name="T46" fmla="*/ 14 w 70"/>
                <a:gd name="T47" fmla="*/ 62 h 68"/>
                <a:gd name="T48" fmla="*/ 14 w 70"/>
                <a:gd name="T49" fmla="*/ 62 h 68"/>
                <a:gd name="T50" fmla="*/ 24 w 70"/>
                <a:gd name="T51" fmla="*/ 58 h 68"/>
                <a:gd name="T52" fmla="*/ 26 w 70"/>
                <a:gd name="T53" fmla="*/ 59 h 68"/>
                <a:gd name="T54" fmla="*/ 32 w 70"/>
                <a:gd name="T55" fmla="*/ 68 h 68"/>
                <a:gd name="T56" fmla="*/ 39 w 70"/>
                <a:gd name="T57" fmla="*/ 68 h 68"/>
                <a:gd name="T58" fmla="*/ 44 w 70"/>
                <a:gd name="T59" fmla="*/ 59 h 68"/>
                <a:gd name="T60" fmla="*/ 47 w 70"/>
                <a:gd name="T61" fmla="*/ 58 h 68"/>
                <a:gd name="T62" fmla="*/ 56 w 70"/>
                <a:gd name="T63" fmla="*/ 61 h 68"/>
                <a:gd name="T64" fmla="*/ 57 w 70"/>
                <a:gd name="T65" fmla="*/ 61 h 68"/>
                <a:gd name="T66" fmla="*/ 63 w 70"/>
                <a:gd name="T67" fmla="*/ 56 h 68"/>
                <a:gd name="T68" fmla="*/ 60 w 70"/>
                <a:gd name="T69" fmla="*/ 46 h 68"/>
                <a:gd name="T70" fmla="*/ 61 w 70"/>
                <a:gd name="T71" fmla="*/ 43 h 68"/>
                <a:gd name="T72" fmla="*/ 70 w 70"/>
                <a:gd name="T73" fmla="*/ 38 h 68"/>
                <a:gd name="T74" fmla="*/ 70 w 70"/>
                <a:gd name="T75" fmla="*/ 30 h 68"/>
                <a:gd name="T76" fmla="*/ 61 w 70"/>
                <a:gd name="T77" fmla="*/ 25 h 68"/>
                <a:gd name="T78" fmla="*/ 35 w 70"/>
                <a:gd name="T79" fmla="*/ 46 h 68"/>
                <a:gd name="T80" fmla="*/ 23 w 70"/>
                <a:gd name="T81" fmla="*/ 34 h 68"/>
                <a:gd name="T82" fmla="*/ 35 w 70"/>
                <a:gd name="T83" fmla="*/ 22 h 68"/>
                <a:gd name="T84" fmla="*/ 48 w 70"/>
                <a:gd name="T85" fmla="*/ 34 h 68"/>
                <a:gd name="T86" fmla="*/ 35 w 70"/>
                <a:gd name="T87" fmla="*/ 46 h 68"/>
                <a:gd name="T88" fmla="*/ 35 w 70"/>
                <a:gd name="T89" fmla="*/ 46 h 68"/>
                <a:gd name="T90" fmla="*/ 35 w 70"/>
                <a:gd name="T91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8">
                  <a:moveTo>
                    <a:pt x="61" y="25"/>
                  </a:moveTo>
                  <a:cubicBezTo>
                    <a:pt x="60" y="23"/>
                    <a:pt x="60" y="23"/>
                    <a:pt x="60" y="23"/>
                  </a:cubicBezTo>
                  <a:cubicBezTo>
                    <a:pt x="64" y="13"/>
                    <a:pt x="63" y="13"/>
                    <a:pt x="63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6" y="62"/>
                    <a:pt x="24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8"/>
                    <a:pt x="31" y="68"/>
                    <a:pt x="32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0" y="68"/>
                    <a:pt x="41" y="68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3" y="60"/>
                    <a:pt x="56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0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1" y="25"/>
                  </a:cubicBezTo>
                  <a:close/>
                  <a:moveTo>
                    <a:pt x="35" y="46"/>
                  </a:moveTo>
                  <a:cubicBezTo>
                    <a:pt x="29" y="46"/>
                    <a:pt x="23" y="41"/>
                    <a:pt x="23" y="34"/>
                  </a:cubicBezTo>
                  <a:cubicBezTo>
                    <a:pt x="23" y="27"/>
                    <a:pt x="29" y="22"/>
                    <a:pt x="35" y="22"/>
                  </a:cubicBezTo>
                  <a:cubicBezTo>
                    <a:pt x="42" y="22"/>
                    <a:pt x="48" y="27"/>
                    <a:pt x="48" y="34"/>
                  </a:cubicBezTo>
                  <a:cubicBezTo>
                    <a:pt x="48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7"/>
            <p:cNvSpPr>
              <a:spLocks noEditPoints="1"/>
            </p:cNvSpPr>
            <p:nvPr/>
          </p:nvSpPr>
          <p:spPr bwMode="auto">
            <a:xfrm>
              <a:off x="6841499" y="2426067"/>
              <a:ext cx="203847" cy="202392"/>
            </a:xfrm>
            <a:custGeom>
              <a:avLst/>
              <a:gdLst>
                <a:gd name="T0" fmla="*/ 65 w 76"/>
                <a:gd name="T1" fmla="*/ 28 h 75"/>
                <a:gd name="T2" fmla="*/ 64 w 76"/>
                <a:gd name="T3" fmla="*/ 25 h 75"/>
                <a:gd name="T4" fmla="*/ 67 w 76"/>
                <a:gd name="T5" fmla="*/ 14 h 75"/>
                <a:gd name="T6" fmla="*/ 62 w 76"/>
                <a:gd name="T7" fmla="*/ 8 h 75"/>
                <a:gd name="T8" fmla="*/ 61 w 76"/>
                <a:gd name="T9" fmla="*/ 8 h 75"/>
                <a:gd name="T10" fmla="*/ 61 w 76"/>
                <a:gd name="T11" fmla="*/ 8 h 75"/>
                <a:gd name="T12" fmla="*/ 51 w 76"/>
                <a:gd name="T13" fmla="*/ 12 h 75"/>
                <a:gd name="T14" fmla="*/ 48 w 76"/>
                <a:gd name="T15" fmla="*/ 11 h 75"/>
                <a:gd name="T16" fmla="*/ 42 w 76"/>
                <a:gd name="T17" fmla="*/ 0 h 75"/>
                <a:gd name="T18" fmla="*/ 34 w 76"/>
                <a:gd name="T19" fmla="*/ 0 h 75"/>
                <a:gd name="T20" fmla="*/ 28 w 76"/>
                <a:gd name="T21" fmla="*/ 11 h 75"/>
                <a:gd name="T22" fmla="*/ 25 w 76"/>
                <a:gd name="T23" fmla="*/ 12 h 75"/>
                <a:gd name="T24" fmla="*/ 15 w 76"/>
                <a:gd name="T25" fmla="*/ 8 h 75"/>
                <a:gd name="T26" fmla="*/ 14 w 76"/>
                <a:gd name="T27" fmla="*/ 8 h 75"/>
                <a:gd name="T28" fmla="*/ 8 w 76"/>
                <a:gd name="T29" fmla="*/ 14 h 75"/>
                <a:gd name="T30" fmla="*/ 12 w 76"/>
                <a:gd name="T31" fmla="*/ 25 h 75"/>
                <a:gd name="T32" fmla="*/ 11 w 76"/>
                <a:gd name="T33" fmla="*/ 28 h 75"/>
                <a:gd name="T34" fmla="*/ 0 w 76"/>
                <a:gd name="T35" fmla="*/ 34 h 75"/>
                <a:gd name="T36" fmla="*/ 0 w 76"/>
                <a:gd name="T37" fmla="*/ 42 h 75"/>
                <a:gd name="T38" fmla="*/ 11 w 76"/>
                <a:gd name="T39" fmla="*/ 47 h 75"/>
                <a:gd name="T40" fmla="*/ 12 w 76"/>
                <a:gd name="T41" fmla="*/ 50 h 75"/>
                <a:gd name="T42" fmla="*/ 9 w 76"/>
                <a:gd name="T43" fmla="*/ 61 h 75"/>
                <a:gd name="T44" fmla="*/ 14 w 76"/>
                <a:gd name="T45" fmla="*/ 67 h 75"/>
                <a:gd name="T46" fmla="*/ 15 w 76"/>
                <a:gd name="T47" fmla="*/ 67 h 75"/>
                <a:gd name="T48" fmla="*/ 15 w 76"/>
                <a:gd name="T49" fmla="*/ 67 h 75"/>
                <a:gd name="T50" fmla="*/ 25 w 76"/>
                <a:gd name="T51" fmla="*/ 63 h 75"/>
                <a:gd name="T52" fmla="*/ 29 w 76"/>
                <a:gd name="T53" fmla="*/ 64 h 75"/>
                <a:gd name="T54" fmla="*/ 34 w 76"/>
                <a:gd name="T55" fmla="*/ 75 h 75"/>
                <a:gd name="T56" fmla="*/ 42 w 76"/>
                <a:gd name="T57" fmla="*/ 75 h 75"/>
                <a:gd name="T58" fmla="*/ 48 w 76"/>
                <a:gd name="T59" fmla="*/ 64 h 75"/>
                <a:gd name="T60" fmla="*/ 51 w 76"/>
                <a:gd name="T61" fmla="*/ 63 h 75"/>
                <a:gd name="T62" fmla="*/ 61 w 76"/>
                <a:gd name="T63" fmla="*/ 67 h 75"/>
                <a:gd name="T64" fmla="*/ 62 w 76"/>
                <a:gd name="T65" fmla="*/ 67 h 75"/>
                <a:gd name="T66" fmla="*/ 68 w 76"/>
                <a:gd name="T67" fmla="*/ 61 h 75"/>
                <a:gd name="T68" fmla="*/ 64 w 76"/>
                <a:gd name="T69" fmla="*/ 50 h 75"/>
                <a:gd name="T70" fmla="*/ 66 w 76"/>
                <a:gd name="T71" fmla="*/ 47 h 75"/>
                <a:gd name="T72" fmla="*/ 76 w 76"/>
                <a:gd name="T73" fmla="*/ 41 h 75"/>
                <a:gd name="T74" fmla="*/ 76 w 76"/>
                <a:gd name="T75" fmla="*/ 33 h 75"/>
                <a:gd name="T76" fmla="*/ 65 w 76"/>
                <a:gd name="T77" fmla="*/ 28 h 75"/>
                <a:gd name="T78" fmla="*/ 38 w 76"/>
                <a:gd name="T79" fmla="*/ 50 h 75"/>
                <a:gd name="T80" fmla="*/ 25 w 76"/>
                <a:gd name="T81" fmla="*/ 38 h 75"/>
                <a:gd name="T82" fmla="*/ 38 w 76"/>
                <a:gd name="T83" fmla="*/ 25 h 75"/>
                <a:gd name="T84" fmla="*/ 51 w 76"/>
                <a:gd name="T85" fmla="*/ 38 h 75"/>
                <a:gd name="T86" fmla="*/ 38 w 76"/>
                <a:gd name="T87" fmla="*/ 50 h 75"/>
                <a:gd name="T88" fmla="*/ 38 w 76"/>
                <a:gd name="T89" fmla="*/ 50 h 75"/>
                <a:gd name="T90" fmla="*/ 38 w 76"/>
                <a:gd name="T91" fmla="*/ 5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75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9" y="15"/>
                    <a:pt x="68" y="15"/>
                    <a:pt x="6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59" y="8"/>
                    <a:pt x="51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28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2" y="2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11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7" y="60"/>
                    <a:pt x="8" y="60"/>
                    <a:pt x="9" y="6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7" y="67"/>
                    <a:pt x="25" y="6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3" y="75"/>
                    <a:pt x="33" y="75"/>
                    <a:pt x="34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3" y="75"/>
                    <a:pt x="44" y="75"/>
                    <a:pt x="48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7" y="66"/>
                    <a:pt x="60" y="67"/>
                    <a:pt x="61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9" y="60"/>
                    <a:pt x="69" y="60"/>
                    <a:pt x="64" y="50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76" y="43"/>
                    <a:pt x="76" y="42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2"/>
                    <a:pt x="76" y="32"/>
                    <a:pt x="65" y="28"/>
                  </a:cubicBezTo>
                  <a:close/>
                  <a:moveTo>
                    <a:pt x="38" y="50"/>
                  </a:moveTo>
                  <a:cubicBezTo>
                    <a:pt x="31" y="50"/>
                    <a:pt x="25" y="45"/>
                    <a:pt x="25" y="38"/>
                  </a:cubicBezTo>
                  <a:cubicBezTo>
                    <a:pt x="25" y="30"/>
                    <a:pt x="31" y="25"/>
                    <a:pt x="38" y="25"/>
                  </a:cubicBezTo>
                  <a:cubicBezTo>
                    <a:pt x="45" y="25"/>
                    <a:pt x="51" y="30"/>
                    <a:pt x="51" y="38"/>
                  </a:cubicBezTo>
                  <a:cubicBezTo>
                    <a:pt x="51" y="45"/>
                    <a:pt x="45" y="50"/>
                    <a:pt x="38" y="50"/>
                  </a:cubicBez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8"/>
            <p:cNvSpPr>
              <a:spLocks noEditPoints="1"/>
            </p:cNvSpPr>
            <p:nvPr/>
          </p:nvSpPr>
          <p:spPr bwMode="auto">
            <a:xfrm>
              <a:off x="6716279" y="2194554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4 h 34"/>
                <a:gd name="T22" fmla="*/ 11 w 35"/>
                <a:gd name="T23" fmla="*/ 5 h 34"/>
                <a:gd name="T24" fmla="*/ 7 w 35"/>
                <a:gd name="T25" fmla="*/ 3 h 34"/>
                <a:gd name="T26" fmla="*/ 6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8 h 34"/>
                <a:gd name="T38" fmla="*/ 5 w 35"/>
                <a:gd name="T39" fmla="*/ 21 h 34"/>
                <a:gd name="T40" fmla="*/ 5 w 35"/>
                <a:gd name="T41" fmla="*/ 22 h 34"/>
                <a:gd name="T42" fmla="*/ 4 w 35"/>
                <a:gd name="T43" fmla="*/ 27 h 34"/>
                <a:gd name="T44" fmla="*/ 6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29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1" y="11"/>
                    <a:pt x="23" y="13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9"/>
            <p:cNvSpPr>
              <a:spLocks noEditPoints="1"/>
            </p:cNvSpPr>
            <p:nvPr/>
          </p:nvSpPr>
          <p:spPr bwMode="auto">
            <a:xfrm>
              <a:off x="5909625" y="3416183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2 h 34"/>
                <a:gd name="T4" fmla="*/ 30 w 34"/>
                <a:gd name="T5" fmla="*/ 7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6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6 h 34"/>
                <a:gd name="T24" fmla="*/ 6 w 34"/>
                <a:gd name="T25" fmla="*/ 4 h 34"/>
                <a:gd name="T26" fmla="*/ 6 w 34"/>
                <a:gd name="T27" fmla="*/ 4 h 34"/>
                <a:gd name="T28" fmla="*/ 3 w 34"/>
                <a:gd name="T29" fmla="*/ 7 h 34"/>
                <a:gd name="T30" fmla="*/ 5 w 34"/>
                <a:gd name="T31" fmla="*/ 12 h 34"/>
                <a:gd name="T32" fmla="*/ 4 w 34"/>
                <a:gd name="T33" fmla="*/ 13 h 34"/>
                <a:gd name="T34" fmla="*/ 0 w 34"/>
                <a:gd name="T35" fmla="*/ 16 h 34"/>
                <a:gd name="T36" fmla="*/ 0 w 34"/>
                <a:gd name="T37" fmla="*/ 19 h 34"/>
                <a:gd name="T38" fmla="*/ 4 w 34"/>
                <a:gd name="T39" fmla="*/ 22 h 34"/>
                <a:gd name="T40" fmla="*/ 5 w 34"/>
                <a:gd name="T41" fmla="*/ 23 h 34"/>
                <a:gd name="T42" fmla="*/ 3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7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2 h 34"/>
                <a:gd name="T72" fmla="*/ 34 w 34"/>
                <a:gd name="T73" fmla="*/ 19 h 34"/>
                <a:gd name="T74" fmla="*/ 34 w 34"/>
                <a:gd name="T75" fmla="*/ 16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30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1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0"/>
            <p:cNvSpPr>
              <a:spLocks noEditPoints="1"/>
            </p:cNvSpPr>
            <p:nvPr/>
          </p:nvSpPr>
          <p:spPr bwMode="auto">
            <a:xfrm>
              <a:off x="5954762" y="3848630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2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6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6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7 h 34"/>
                <a:gd name="T30" fmla="*/ 5 w 35"/>
                <a:gd name="T31" fmla="*/ 12 h 34"/>
                <a:gd name="T32" fmla="*/ 5 w 35"/>
                <a:gd name="T33" fmla="*/ 13 h 34"/>
                <a:gd name="T34" fmla="*/ 0 w 35"/>
                <a:gd name="T35" fmla="*/ 16 h 34"/>
                <a:gd name="T36" fmla="*/ 0 w 35"/>
                <a:gd name="T37" fmla="*/ 19 h 34"/>
                <a:gd name="T38" fmla="*/ 5 w 35"/>
                <a:gd name="T39" fmla="*/ 22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2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5" y="20"/>
                    <a:pt x="35" y="20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1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"/>
            <p:cNvSpPr>
              <a:spLocks noEditPoints="1"/>
            </p:cNvSpPr>
            <p:nvPr/>
          </p:nvSpPr>
          <p:spPr bwMode="auto">
            <a:xfrm>
              <a:off x="5603854" y="3723410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2 h 34"/>
                <a:gd name="T4" fmla="*/ 30 w 34"/>
                <a:gd name="T5" fmla="*/ 7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6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6 h 34"/>
                <a:gd name="T24" fmla="*/ 6 w 34"/>
                <a:gd name="T25" fmla="*/ 4 h 34"/>
                <a:gd name="T26" fmla="*/ 6 w 34"/>
                <a:gd name="T27" fmla="*/ 4 h 34"/>
                <a:gd name="T28" fmla="*/ 3 w 34"/>
                <a:gd name="T29" fmla="*/ 7 h 34"/>
                <a:gd name="T30" fmla="*/ 5 w 34"/>
                <a:gd name="T31" fmla="*/ 12 h 34"/>
                <a:gd name="T32" fmla="*/ 4 w 34"/>
                <a:gd name="T33" fmla="*/ 13 h 34"/>
                <a:gd name="T34" fmla="*/ 0 w 34"/>
                <a:gd name="T35" fmla="*/ 16 h 34"/>
                <a:gd name="T36" fmla="*/ 0 w 34"/>
                <a:gd name="T37" fmla="*/ 19 h 34"/>
                <a:gd name="T38" fmla="*/ 4 w 34"/>
                <a:gd name="T39" fmla="*/ 22 h 34"/>
                <a:gd name="T40" fmla="*/ 5 w 34"/>
                <a:gd name="T41" fmla="*/ 23 h 34"/>
                <a:gd name="T42" fmla="*/ 3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7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2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30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1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2"/>
            <p:cNvSpPr>
              <a:spLocks noEditPoints="1"/>
            </p:cNvSpPr>
            <p:nvPr/>
          </p:nvSpPr>
          <p:spPr bwMode="auto">
            <a:xfrm>
              <a:off x="6643476" y="3138076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5 h 34"/>
                <a:gd name="T22" fmla="*/ 12 w 35"/>
                <a:gd name="T23" fmla="*/ 5 h 34"/>
                <a:gd name="T24" fmla="*/ 7 w 35"/>
                <a:gd name="T25" fmla="*/ 4 h 34"/>
                <a:gd name="T26" fmla="*/ 7 w 35"/>
                <a:gd name="T27" fmla="*/ 4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7 w 35"/>
                <a:gd name="T45" fmla="*/ 30 h 34"/>
                <a:gd name="T46" fmla="*/ 7 w 35"/>
                <a:gd name="T47" fmla="*/ 31 h 34"/>
                <a:gd name="T48" fmla="*/ 7 w 35"/>
                <a:gd name="T49" fmla="*/ 31 h 34"/>
                <a:gd name="T50" fmla="*/ 12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4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4" y="27"/>
                    <a:pt x="4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2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4" y="14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3"/>
            <p:cNvSpPr>
              <a:spLocks noEditPoints="1"/>
            </p:cNvSpPr>
            <p:nvPr/>
          </p:nvSpPr>
          <p:spPr bwMode="auto">
            <a:xfrm>
              <a:off x="6419244" y="2973543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6 h 34"/>
                <a:gd name="T30" fmla="*/ 5 w 35"/>
                <a:gd name="T31" fmla="*/ 12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2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5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4"/>
            <p:cNvSpPr>
              <a:spLocks noEditPoints="1"/>
            </p:cNvSpPr>
            <p:nvPr/>
          </p:nvSpPr>
          <p:spPr bwMode="auto">
            <a:xfrm>
              <a:off x="6738119" y="4083055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3 h 34"/>
                <a:gd name="T80" fmla="*/ 11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3 h 34"/>
                <a:gd name="T88" fmla="*/ 18 w 35"/>
                <a:gd name="T89" fmla="*/ 23 h 34"/>
                <a:gd name="T90" fmla="*/ 18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5"/>
            <p:cNvSpPr>
              <a:spLocks noEditPoints="1"/>
            </p:cNvSpPr>
            <p:nvPr/>
          </p:nvSpPr>
          <p:spPr bwMode="auto">
            <a:xfrm>
              <a:off x="6617267" y="4377178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3 h 34"/>
                <a:gd name="T80" fmla="*/ 11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3 h 34"/>
                <a:gd name="T88" fmla="*/ 18 w 35"/>
                <a:gd name="T89" fmla="*/ 23 h 34"/>
                <a:gd name="T90" fmla="*/ 18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6"/>
            <p:cNvSpPr>
              <a:spLocks noEditPoints="1"/>
            </p:cNvSpPr>
            <p:nvPr/>
          </p:nvSpPr>
          <p:spPr bwMode="auto">
            <a:xfrm>
              <a:off x="6419244" y="4200995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5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7"/>
            <p:cNvSpPr>
              <a:spLocks noEditPoints="1"/>
            </p:cNvSpPr>
            <p:nvPr/>
          </p:nvSpPr>
          <p:spPr bwMode="auto">
            <a:xfrm>
              <a:off x="5935834" y="4643635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8 h 34"/>
                <a:gd name="T68" fmla="*/ 29 w 35"/>
                <a:gd name="T69" fmla="*/ 22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4" y="27"/>
                    <a:pt x="4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2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8"/>
            <p:cNvSpPr>
              <a:spLocks noEditPoints="1"/>
            </p:cNvSpPr>
            <p:nvPr/>
          </p:nvSpPr>
          <p:spPr bwMode="auto">
            <a:xfrm>
              <a:off x="5531051" y="4484926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4 h 34"/>
                <a:gd name="T8" fmla="*/ 28 w 34"/>
                <a:gd name="T9" fmla="*/ 3 h 34"/>
                <a:gd name="T10" fmla="*/ 27 w 34"/>
                <a:gd name="T11" fmla="*/ 3 h 34"/>
                <a:gd name="T12" fmla="*/ 23 w 34"/>
                <a:gd name="T13" fmla="*/ 5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5 h 34"/>
                <a:gd name="T24" fmla="*/ 7 w 34"/>
                <a:gd name="T25" fmla="*/ 3 h 34"/>
                <a:gd name="T26" fmla="*/ 6 w 34"/>
                <a:gd name="T27" fmla="*/ 3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3 h 34"/>
                <a:gd name="T34" fmla="*/ 0 w 34"/>
                <a:gd name="T35" fmla="*/ 15 h 34"/>
                <a:gd name="T36" fmla="*/ 0 w 34"/>
                <a:gd name="T37" fmla="*/ 19 h 34"/>
                <a:gd name="T38" fmla="*/ 4 w 34"/>
                <a:gd name="T39" fmla="*/ 21 h 34"/>
                <a:gd name="T40" fmla="*/ 5 w 34"/>
                <a:gd name="T41" fmla="*/ 23 h 34"/>
                <a:gd name="T42" fmla="*/ 4 w 34"/>
                <a:gd name="T43" fmla="*/ 28 h 34"/>
                <a:gd name="T44" fmla="*/ 6 w 34"/>
                <a:gd name="T45" fmla="*/ 30 h 34"/>
                <a:gd name="T46" fmla="*/ 6 w 34"/>
                <a:gd name="T47" fmla="*/ 30 h 34"/>
                <a:gd name="T48" fmla="*/ 7 w 34"/>
                <a:gd name="T49" fmla="*/ 30 h 34"/>
                <a:gd name="T50" fmla="*/ 11 w 34"/>
                <a:gd name="T51" fmla="*/ 29 h 34"/>
                <a:gd name="T52" fmla="*/ 13 w 34"/>
                <a:gd name="T53" fmla="*/ 29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29 h 34"/>
                <a:gd name="T60" fmla="*/ 23 w 34"/>
                <a:gd name="T61" fmla="*/ 29 h 34"/>
                <a:gd name="T62" fmla="*/ 28 w 34"/>
                <a:gd name="T63" fmla="*/ 30 h 34"/>
                <a:gd name="T64" fmla="*/ 28 w 34"/>
                <a:gd name="T65" fmla="*/ 30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1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11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9"/>
            <p:cNvSpPr>
              <a:spLocks noEditPoints="1"/>
            </p:cNvSpPr>
            <p:nvPr/>
          </p:nvSpPr>
          <p:spPr bwMode="auto">
            <a:xfrm>
              <a:off x="5499018" y="3820966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5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5 h 34"/>
                <a:gd name="T24" fmla="*/ 7 w 34"/>
                <a:gd name="T25" fmla="*/ 4 h 34"/>
                <a:gd name="T26" fmla="*/ 6 w 34"/>
                <a:gd name="T27" fmla="*/ 4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3 h 34"/>
                <a:gd name="T34" fmla="*/ 0 w 34"/>
                <a:gd name="T35" fmla="*/ 15 h 34"/>
                <a:gd name="T36" fmla="*/ 0 w 34"/>
                <a:gd name="T37" fmla="*/ 19 h 34"/>
                <a:gd name="T38" fmla="*/ 4 w 34"/>
                <a:gd name="T39" fmla="*/ 21 h 34"/>
                <a:gd name="T40" fmla="*/ 5 w 34"/>
                <a:gd name="T41" fmla="*/ 23 h 34"/>
                <a:gd name="T42" fmla="*/ 4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8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1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0"/>
            <p:cNvSpPr>
              <a:spLocks noEditPoints="1"/>
            </p:cNvSpPr>
            <p:nvPr/>
          </p:nvSpPr>
          <p:spPr bwMode="auto">
            <a:xfrm>
              <a:off x="5167038" y="3775827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5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5 h 34"/>
                <a:gd name="T24" fmla="*/ 7 w 34"/>
                <a:gd name="T25" fmla="*/ 4 h 34"/>
                <a:gd name="T26" fmla="*/ 6 w 34"/>
                <a:gd name="T27" fmla="*/ 4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3 h 34"/>
                <a:gd name="T34" fmla="*/ 0 w 34"/>
                <a:gd name="T35" fmla="*/ 15 h 34"/>
                <a:gd name="T36" fmla="*/ 0 w 34"/>
                <a:gd name="T37" fmla="*/ 19 h 34"/>
                <a:gd name="T38" fmla="*/ 4 w 34"/>
                <a:gd name="T39" fmla="*/ 21 h 34"/>
                <a:gd name="T40" fmla="*/ 5 w 34"/>
                <a:gd name="T41" fmla="*/ 23 h 34"/>
                <a:gd name="T42" fmla="*/ 4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8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1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1"/>
            <p:cNvSpPr>
              <a:spLocks noEditPoints="1"/>
            </p:cNvSpPr>
            <p:nvPr/>
          </p:nvSpPr>
          <p:spPr bwMode="auto">
            <a:xfrm>
              <a:off x="5232560" y="3678272"/>
              <a:ext cx="91732" cy="91732"/>
            </a:xfrm>
            <a:custGeom>
              <a:avLst/>
              <a:gdLst>
                <a:gd name="T0" fmla="*/ 29 w 34"/>
                <a:gd name="T1" fmla="*/ 13 h 34"/>
                <a:gd name="T2" fmla="*/ 29 w 34"/>
                <a:gd name="T3" fmla="*/ 12 h 34"/>
                <a:gd name="T4" fmla="*/ 30 w 34"/>
                <a:gd name="T5" fmla="*/ 7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6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2 w 34"/>
                <a:gd name="T21" fmla="*/ 5 h 34"/>
                <a:gd name="T22" fmla="*/ 11 w 34"/>
                <a:gd name="T23" fmla="*/ 6 h 34"/>
                <a:gd name="T24" fmla="*/ 6 w 34"/>
                <a:gd name="T25" fmla="*/ 4 h 34"/>
                <a:gd name="T26" fmla="*/ 6 w 34"/>
                <a:gd name="T27" fmla="*/ 4 h 34"/>
                <a:gd name="T28" fmla="*/ 3 w 34"/>
                <a:gd name="T29" fmla="*/ 7 h 34"/>
                <a:gd name="T30" fmla="*/ 5 w 34"/>
                <a:gd name="T31" fmla="*/ 12 h 34"/>
                <a:gd name="T32" fmla="*/ 4 w 34"/>
                <a:gd name="T33" fmla="*/ 13 h 34"/>
                <a:gd name="T34" fmla="*/ 0 w 34"/>
                <a:gd name="T35" fmla="*/ 16 h 34"/>
                <a:gd name="T36" fmla="*/ 0 w 34"/>
                <a:gd name="T37" fmla="*/ 19 h 34"/>
                <a:gd name="T38" fmla="*/ 4 w 34"/>
                <a:gd name="T39" fmla="*/ 22 h 34"/>
                <a:gd name="T40" fmla="*/ 5 w 34"/>
                <a:gd name="T41" fmla="*/ 23 h 34"/>
                <a:gd name="T42" fmla="*/ 3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7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2 h 34"/>
                <a:gd name="T72" fmla="*/ 34 w 34"/>
                <a:gd name="T73" fmla="*/ 19 h 34"/>
                <a:gd name="T74" fmla="*/ 34 w 34"/>
                <a:gd name="T75" fmla="*/ 15 h 34"/>
                <a:gd name="T76" fmla="*/ 29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29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30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29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1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2"/>
            <p:cNvSpPr>
              <a:spLocks noEditPoints="1"/>
            </p:cNvSpPr>
            <p:nvPr/>
          </p:nvSpPr>
          <p:spPr bwMode="auto">
            <a:xfrm>
              <a:off x="4929701" y="3014312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9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4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8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20 w 35"/>
                <a:gd name="T57" fmla="*/ 34 h 34"/>
                <a:gd name="T58" fmla="*/ 22 w 35"/>
                <a:gd name="T59" fmla="*/ 29 h 34"/>
                <a:gd name="T60" fmla="*/ 24 w 35"/>
                <a:gd name="T61" fmla="*/ 28 h 34"/>
                <a:gd name="T62" fmla="*/ 28 w 35"/>
                <a:gd name="T63" fmla="*/ 30 h 34"/>
                <a:gd name="T64" fmla="*/ 29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2 h 34"/>
                <a:gd name="T80" fmla="*/ 12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2 h 34"/>
                <a:gd name="T88" fmla="*/ 18 w 35"/>
                <a:gd name="T89" fmla="*/ 22 h 34"/>
                <a:gd name="T90" fmla="*/ 18 w 35"/>
                <a:gd name="T9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4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2"/>
                  </a:moveTo>
                  <a:cubicBezTo>
                    <a:pt x="14" y="22"/>
                    <a:pt x="12" y="20"/>
                    <a:pt x="12" y="17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2"/>
                    <a:pt x="18" y="22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3"/>
            <p:cNvSpPr>
              <a:spLocks noEditPoints="1"/>
            </p:cNvSpPr>
            <p:nvPr/>
          </p:nvSpPr>
          <p:spPr bwMode="auto">
            <a:xfrm>
              <a:off x="4964646" y="2881811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6 h 34"/>
                <a:gd name="T30" fmla="*/ 5 w 35"/>
                <a:gd name="T31" fmla="*/ 12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2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5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4"/>
            <p:cNvSpPr>
              <a:spLocks noEditPoints="1"/>
            </p:cNvSpPr>
            <p:nvPr/>
          </p:nvSpPr>
          <p:spPr bwMode="auto">
            <a:xfrm>
              <a:off x="5081131" y="2536727"/>
              <a:ext cx="91732" cy="91732"/>
            </a:xfrm>
            <a:custGeom>
              <a:avLst/>
              <a:gdLst>
                <a:gd name="T0" fmla="*/ 29 w 34"/>
                <a:gd name="T1" fmla="*/ 12 h 34"/>
                <a:gd name="T2" fmla="*/ 29 w 34"/>
                <a:gd name="T3" fmla="*/ 11 h 34"/>
                <a:gd name="T4" fmla="*/ 30 w 34"/>
                <a:gd name="T5" fmla="*/ 6 h 34"/>
                <a:gd name="T6" fmla="*/ 28 w 34"/>
                <a:gd name="T7" fmla="*/ 3 h 34"/>
                <a:gd name="T8" fmla="*/ 28 w 34"/>
                <a:gd name="T9" fmla="*/ 3 h 34"/>
                <a:gd name="T10" fmla="*/ 27 w 34"/>
                <a:gd name="T11" fmla="*/ 3 h 34"/>
                <a:gd name="T12" fmla="*/ 23 w 34"/>
                <a:gd name="T13" fmla="*/ 5 h 34"/>
                <a:gd name="T14" fmla="*/ 21 w 34"/>
                <a:gd name="T15" fmla="*/ 4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4 h 34"/>
                <a:gd name="T22" fmla="*/ 11 w 34"/>
                <a:gd name="T23" fmla="*/ 5 h 34"/>
                <a:gd name="T24" fmla="*/ 6 w 34"/>
                <a:gd name="T25" fmla="*/ 3 h 34"/>
                <a:gd name="T26" fmla="*/ 6 w 34"/>
                <a:gd name="T27" fmla="*/ 3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2 h 34"/>
                <a:gd name="T34" fmla="*/ 0 w 34"/>
                <a:gd name="T35" fmla="*/ 15 h 34"/>
                <a:gd name="T36" fmla="*/ 0 w 34"/>
                <a:gd name="T37" fmla="*/ 18 h 34"/>
                <a:gd name="T38" fmla="*/ 4 w 34"/>
                <a:gd name="T39" fmla="*/ 21 h 34"/>
                <a:gd name="T40" fmla="*/ 5 w 34"/>
                <a:gd name="T41" fmla="*/ 22 h 34"/>
                <a:gd name="T42" fmla="*/ 3 w 34"/>
                <a:gd name="T43" fmla="*/ 27 h 34"/>
                <a:gd name="T44" fmla="*/ 6 w 34"/>
                <a:gd name="T45" fmla="*/ 30 h 34"/>
                <a:gd name="T46" fmla="*/ 6 w 34"/>
                <a:gd name="T47" fmla="*/ 30 h 34"/>
                <a:gd name="T48" fmla="*/ 7 w 34"/>
                <a:gd name="T49" fmla="*/ 30 h 34"/>
                <a:gd name="T50" fmla="*/ 11 w 34"/>
                <a:gd name="T51" fmla="*/ 28 h 34"/>
                <a:gd name="T52" fmla="*/ 13 w 34"/>
                <a:gd name="T53" fmla="*/ 29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29 h 34"/>
                <a:gd name="T60" fmla="*/ 23 w 34"/>
                <a:gd name="T61" fmla="*/ 28 h 34"/>
                <a:gd name="T62" fmla="*/ 27 w 34"/>
                <a:gd name="T63" fmla="*/ 30 h 34"/>
                <a:gd name="T64" fmla="*/ 28 w 34"/>
                <a:gd name="T65" fmla="*/ 30 h 34"/>
                <a:gd name="T66" fmla="*/ 31 w 34"/>
                <a:gd name="T67" fmla="*/ 27 h 34"/>
                <a:gd name="T68" fmla="*/ 29 w 34"/>
                <a:gd name="T69" fmla="*/ 22 h 34"/>
                <a:gd name="T70" fmla="*/ 30 w 34"/>
                <a:gd name="T71" fmla="*/ 21 h 34"/>
                <a:gd name="T72" fmla="*/ 34 w 34"/>
                <a:gd name="T73" fmla="*/ 18 h 34"/>
                <a:gd name="T74" fmla="*/ 34 w 34"/>
                <a:gd name="T75" fmla="*/ 15 h 34"/>
                <a:gd name="T76" fmla="*/ 29 w 34"/>
                <a:gd name="T77" fmla="*/ 12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29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11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9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19"/>
                    <a:pt x="34" y="19"/>
                    <a:pt x="34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29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0" y="11"/>
                    <a:pt x="23" y="13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5"/>
            <p:cNvSpPr>
              <a:spLocks noEditPoints="1"/>
            </p:cNvSpPr>
            <p:nvPr/>
          </p:nvSpPr>
          <p:spPr bwMode="auto">
            <a:xfrm>
              <a:off x="5413111" y="2178538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2 w 35"/>
                <a:gd name="T23" fmla="*/ 5 h 34"/>
                <a:gd name="T24" fmla="*/ 7 w 35"/>
                <a:gd name="T25" fmla="*/ 4 h 34"/>
                <a:gd name="T26" fmla="*/ 7 w 35"/>
                <a:gd name="T27" fmla="*/ 4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2 w 35"/>
                <a:gd name="T51" fmla="*/ 29 h 34"/>
                <a:gd name="T52" fmla="*/ 13 w 35"/>
                <a:gd name="T53" fmla="*/ 30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4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2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6"/>
            <p:cNvSpPr>
              <a:spLocks noEditPoints="1"/>
            </p:cNvSpPr>
            <p:nvPr/>
          </p:nvSpPr>
          <p:spPr bwMode="auto">
            <a:xfrm>
              <a:off x="5954762" y="1979058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3 h 34"/>
                <a:gd name="T26" fmla="*/ 6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1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1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7"/>
            <p:cNvSpPr>
              <a:spLocks noEditPoints="1"/>
            </p:cNvSpPr>
            <p:nvPr/>
          </p:nvSpPr>
          <p:spPr bwMode="auto">
            <a:xfrm>
              <a:off x="5890696" y="4770312"/>
              <a:ext cx="129589" cy="126677"/>
            </a:xfrm>
            <a:custGeom>
              <a:avLst/>
              <a:gdLst>
                <a:gd name="T0" fmla="*/ 41 w 48"/>
                <a:gd name="T1" fmla="*/ 18 h 47"/>
                <a:gd name="T2" fmla="*/ 40 w 48"/>
                <a:gd name="T3" fmla="*/ 16 h 47"/>
                <a:gd name="T4" fmla="*/ 43 w 48"/>
                <a:gd name="T5" fmla="*/ 9 h 47"/>
                <a:gd name="T6" fmla="*/ 39 w 48"/>
                <a:gd name="T7" fmla="*/ 5 h 47"/>
                <a:gd name="T8" fmla="*/ 39 w 48"/>
                <a:gd name="T9" fmla="*/ 5 h 47"/>
                <a:gd name="T10" fmla="*/ 38 w 48"/>
                <a:gd name="T11" fmla="*/ 5 h 47"/>
                <a:gd name="T12" fmla="*/ 32 w 48"/>
                <a:gd name="T13" fmla="*/ 8 h 47"/>
                <a:gd name="T14" fmla="*/ 30 w 48"/>
                <a:gd name="T15" fmla="*/ 7 h 47"/>
                <a:gd name="T16" fmla="*/ 26 w 48"/>
                <a:gd name="T17" fmla="*/ 0 h 47"/>
                <a:gd name="T18" fmla="*/ 21 w 48"/>
                <a:gd name="T19" fmla="*/ 0 h 47"/>
                <a:gd name="T20" fmla="*/ 18 w 48"/>
                <a:gd name="T21" fmla="*/ 7 h 47"/>
                <a:gd name="T22" fmla="*/ 16 w 48"/>
                <a:gd name="T23" fmla="*/ 8 h 47"/>
                <a:gd name="T24" fmla="*/ 10 w 48"/>
                <a:gd name="T25" fmla="*/ 5 h 47"/>
                <a:gd name="T26" fmla="*/ 9 w 48"/>
                <a:gd name="T27" fmla="*/ 5 h 47"/>
                <a:gd name="T28" fmla="*/ 5 w 48"/>
                <a:gd name="T29" fmla="*/ 9 h 47"/>
                <a:gd name="T30" fmla="*/ 7 w 48"/>
                <a:gd name="T31" fmla="*/ 16 h 47"/>
                <a:gd name="T32" fmla="*/ 7 w 48"/>
                <a:gd name="T33" fmla="*/ 18 h 47"/>
                <a:gd name="T34" fmla="*/ 0 w 48"/>
                <a:gd name="T35" fmla="*/ 21 h 47"/>
                <a:gd name="T36" fmla="*/ 0 w 48"/>
                <a:gd name="T37" fmla="*/ 26 h 47"/>
                <a:gd name="T38" fmla="*/ 7 w 48"/>
                <a:gd name="T39" fmla="*/ 30 h 47"/>
                <a:gd name="T40" fmla="*/ 7 w 48"/>
                <a:gd name="T41" fmla="*/ 32 h 47"/>
                <a:gd name="T42" fmla="*/ 5 w 48"/>
                <a:gd name="T43" fmla="*/ 39 h 47"/>
                <a:gd name="T44" fmla="*/ 9 w 48"/>
                <a:gd name="T45" fmla="*/ 42 h 47"/>
                <a:gd name="T46" fmla="*/ 9 w 48"/>
                <a:gd name="T47" fmla="*/ 42 h 47"/>
                <a:gd name="T48" fmla="*/ 10 w 48"/>
                <a:gd name="T49" fmla="*/ 42 h 47"/>
                <a:gd name="T50" fmla="*/ 16 w 48"/>
                <a:gd name="T51" fmla="*/ 40 h 47"/>
                <a:gd name="T52" fmla="*/ 18 w 48"/>
                <a:gd name="T53" fmla="*/ 41 h 47"/>
                <a:gd name="T54" fmla="*/ 22 w 48"/>
                <a:gd name="T55" fmla="*/ 47 h 47"/>
                <a:gd name="T56" fmla="*/ 27 w 48"/>
                <a:gd name="T57" fmla="*/ 47 h 47"/>
                <a:gd name="T58" fmla="*/ 30 w 48"/>
                <a:gd name="T59" fmla="*/ 41 h 47"/>
                <a:gd name="T60" fmla="*/ 32 w 48"/>
                <a:gd name="T61" fmla="*/ 40 h 47"/>
                <a:gd name="T62" fmla="*/ 38 w 48"/>
                <a:gd name="T63" fmla="*/ 42 h 47"/>
                <a:gd name="T64" fmla="*/ 39 w 48"/>
                <a:gd name="T65" fmla="*/ 42 h 47"/>
                <a:gd name="T66" fmla="*/ 43 w 48"/>
                <a:gd name="T67" fmla="*/ 39 h 47"/>
                <a:gd name="T68" fmla="*/ 40 w 48"/>
                <a:gd name="T69" fmla="*/ 32 h 47"/>
                <a:gd name="T70" fmla="*/ 41 w 48"/>
                <a:gd name="T71" fmla="*/ 30 h 47"/>
                <a:gd name="T72" fmla="*/ 48 w 48"/>
                <a:gd name="T73" fmla="*/ 26 h 47"/>
                <a:gd name="T74" fmla="*/ 48 w 48"/>
                <a:gd name="T75" fmla="*/ 21 h 47"/>
                <a:gd name="T76" fmla="*/ 41 w 48"/>
                <a:gd name="T77" fmla="*/ 18 h 47"/>
                <a:gd name="T78" fmla="*/ 24 w 48"/>
                <a:gd name="T79" fmla="*/ 32 h 47"/>
                <a:gd name="T80" fmla="*/ 16 w 48"/>
                <a:gd name="T81" fmla="*/ 24 h 47"/>
                <a:gd name="T82" fmla="*/ 24 w 48"/>
                <a:gd name="T83" fmla="*/ 16 h 47"/>
                <a:gd name="T84" fmla="*/ 32 w 48"/>
                <a:gd name="T85" fmla="*/ 24 h 47"/>
                <a:gd name="T86" fmla="*/ 24 w 48"/>
                <a:gd name="T87" fmla="*/ 32 h 47"/>
                <a:gd name="T88" fmla="*/ 24 w 48"/>
                <a:gd name="T89" fmla="*/ 32 h 47"/>
                <a:gd name="T90" fmla="*/ 24 w 48"/>
                <a:gd name="T91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47">
                  <a:moveTo>
                    <a:pt x="41" y="18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3" y="10"/>
                    <a:pt x="43" y="9"/>
                    <a:pt x="43" y="9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2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18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6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7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7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5" y="38"/>
                    <a:pt x="5" y="38"/>
                    <a:pt x="5" y="39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1" y="42"/>
                    <a:pt x="16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8" y="47"/>
                    <a:pt x="30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8"/>
                    <a:pt x="43" y="38"/>
                    <a:pt x="40" y="32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8" y="27"/>
                    <a:pt x="48" y="27"/>
                    <a:pt x="48" y="2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0"/>
                    <a:pt x="48" y="20"/>
                    <a:pt x="41" y="18"/>
                  </a:cubicBezTo>
                  <a:close/>
                  <a:moveTo>
                    <a:pt x="24" y="32"/>
                  </a:move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ubicBezTo>
                    <a:pt x="29" y="16"/>
                    <a:pt x="32" y="19"/>
                    <a:pt x="32" y="24"/>
                  </a:cubicBezTo>
                  <a:cubicBezTo>
                    <a:pt x="32" y="28"/>
                    <a:pt x="29" y="32"/>
                    <a:pt x="24" y="32"/>
                  </a:cubicBez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8"/>
            <p:cNvSpPr>
              <a:spLocks noEditPoints="1"/>
            </p:cNvSpPr>
            <p:nvPr/>
          </p:nvSpPr>
          <p:spPr bwMode="auto">
            <a:xfrm>
              <a:off x="5549980" y="2092630"/>
              <a:ext cx="202392" cy="202392"/>
            </a:xfrm>
            <a:custGeom>
              <a:avLst/>
              <a:gdLst>
                <a:gd name="T0" fmla="*/ 65 w 75"/>
                <a:gd name="T1" fmla="*/ 28 h 75"/>
                <a:gd name="T2" fmla="*/ 64 w 75"/>
                <a:gd name="T3" fmla="*/ 25 h 75"/>
                <a:gd name="T4" fmla="*/ 67 w 75"/>
                <a:gd name="T5" fmla="*/ 14 h 75"/>
                <a:gd name="T6" fmla="*/ 61 w 75"/>
                <a:gd name="T7" fmla="*/ 8 h 75"/>
                <a:gd name="T8" fmla="*/ 61 w 75"/>
                <a:gd name="T9" fmla="*/ 8 h 75"/>
                <a:gd name="T10" fmla="*/ 60 w 75"/>
                <a:gd name="T11" fmla="*/ 8 h 75"/>
                <a:gd name="T12" fmla="*/ 50 w 75"/>
                <a:gd name="T13" fmla="*/ 12 h 75"/>
                <a:gd name="T14" fmla="*/ 47 w 75"/>
                <a:gd name="T15" fmla="*/ 11 h 75"/>
                <a:gd name="T16" fmla="*/ 41 w 75"/>
                <a:gd name="T17" fmla="*/ 0 h 75"/>
                <a:gd name="T18" fmla="*/ 33 w 75"/>
                <a:gd name="T19" fmla="*/ 0 h 75"/>
                <a:gd name="T20" fmla="*/ 28 w 75"/>
                <a:gd name="T21" fmla="*/ 11 h 75"/>
                <a:gd name="T22" fmla="*/ 25 w 75"/>
                <a:gd name="T23" fmla="*/ 12 h 75"/>
                <a:gd name="T24" fmla="*/ 15 w 75"/>
                <a:gd name="T25" fmla="*/ 8 h 75"/>
                <a:gd name="T26" fmla="*/ 14 w 75"/>
                <a:gd name="T27" fmla="*/ 8 h 75"/>
                <a:gd name="T28" fmla="*/ 8 w 75"/>
                <a:gd name="T29" fmla="*/ 14 h 75"/>
                <a:gd name="T30" fmla="*/ 11 w 75"/>
                <a:gd name="T31" fmla="*/ 25 h 75"/>
                <a:gd name="T32" fmla="*/ 10 w 75"/>
                <a:gd name="T33" fmla="*/ 28 h 75"/>
                <a:gd name="T34" fmla="*/ 0 w 75"/>
                <a:gd name="T35" fmla="*/ 34 h 75"/>
                <a:gd name="T36" fmla="*/ 0 w 75"/>
                <a:gd name="T37" fmla="*/ 42 h 75"/>
                <a:gd name="T38" fmla="*/ 10 w 75"/>
                <a:gd name="T39" fmla="*/ 47 h 75"/>
                <a:gd name="T40" fmla="*/ 11 w 75"/>
                <a:gd name="T41" fmla="*/ 50 h 75"/>
                <a:gd name="T42" fmla="*/ 8 w 75"/>
                <a:gd name="T43" fmla="*/ 61 h 75"/>
                <a:gd name="T44" fmla="*/ 14 w 75"/>
                <a:gd name="T45" fmla="*/ 67 h 75"/>
                <a:gd name="T46" fmla="*/ 14 w 75"/>
                <a:gd name="T47" fmla="*/ 67 h 75"/>
                <a:gd name="T48" fmla="*/ 15 w 75"/>
                <a:gd name="T49" fmla="*/ 67 h 75"/>
                <a:gd name="T50" fmla="*/ 25 w 75"/>
                <a:gd name="T51" fmla="*/ 63 h 75"/>
                <a:gd name="T52" fmla="*/ 28 w 75"/>
                <a:gd name="T53" fmla="*/ 65 h 75"/>
                <a:gd name="T54" fmla="*/ 34 w 75"/>
                <a:gd name="T55" fmla="*/ 75 h 75"/>
                <a:gd name="T56" fmla="*/ 42 w 75"/>
                <a:gd name="T57" fmla="*/ 75 h 75"/>
                <a:gd name="T58" fmla="*/ 47 w 75"/>
                <a:gd name="T59" fmla="*/ 65 h 75"/>
                <a:gd name="T60" fmla="*/ 50 w 75"/>
                <a:gd name="T61" fmla="*/ 63 h 75"/>
                <a:gd name="T62" fmla="*/ 60 w 75"/>
                <a:gd name="T63" fmla="*/ 67 h 75"/>
                <a:gd name="T64" fmla="*/ 61 w 75"/>
                <a:gd name="T65" fmla="*/ 67 h 75"/>
                <a:gd name="T66" fmla="*/ 67 w 75"/>
                <a:gd name="T67" fmla="*/ 61 h 75"/>
                <a:gd name="T68" fmla="*/ 64 w 75"/>
                <a:gd name="T69" fmla="*/ 50 h 75"/>
                <a:gd name="T70" fmla="*/ 65 w 75"/>
                <a:gd name="T71" fmla="*/ 47 h 75"/>
                <a:gd name="T72" fmla="*/ 75 w 75"/>
                <a:gd name="T73" fmla="*/ 41 h 75"/>
                <a:gd name="T74" fmla="*/ 75 w 75"/>
                <a:gd name="T75" fmla="*/ 34 h 75"/>
                <a:gd name="T76" fmla="*/ 65 w 75"/>
                <a:gd name="T77" fmla="*/ 28 h 75"/>
                <a:gd name="T78" fmla="*/ 38 w 75"/>
                <a:gd name="T79" fmla="*/ 51 h 75"/>
                <a:gd name="T80" fmla="*/ 24 w 75"/>
                <a:gd name="T81" fmla="*/ 38 h 75"/>
                <a:gd name="T82" fmla="*/ 38 w 75"/>
                <a:gd name="T83" fmla="*/ 25 h 75"/>
                <a:gd name="T84" fmla="*/ 51 w 75"/>
                <a:gd name="T85" fmla="*/ 38 h 75"/>
                <a:gd name="T86" fmla="*/ 38 w 75"/>
                <a:gd name="T87" fmla="*/ 51 h 75"/>
                <a:gd name="T88" fmla="*/ 38 w 75"/>
                <a:gd name="T89" fmla="*/ 51 h 75"/>
                <a:gd name="T90" fmla="*/ 38 w 75"/>
                <a:gd name="T91" fmla="*/ 5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" h="75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8" y="15"/>
                    <a:pt x="68" y="15"/>
                    <a:pt x="67" y="1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59" y="8"/>
                    <a:pt x="50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3" y="0"/>
                    <a:pt x="43" y="0"/>
                    <a:pt x="4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28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1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10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7" y="60"/>
                    <a:pt x="7" y="60"/>
                    <a:pt x="8" y="6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6" y="67"/>
                    <a:pt x="25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32" y="75"/>
                    <a:pt x="33" y="75"/>
                    <a:pt x="34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3" y="75"/>
                    <a:pt x="43" y="75"/>
                    <a:pt x="47" y="65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6" y="66"/>
                    <a:pt x="59" y="67"/>
                    <a:pt x="60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4" y="50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5" y="43"/>
                    <a:pt x="75" y="42"/>
                    <a:pt x="75" y="41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2"/>
                    <a:pt x="75" y="32"/>
                    <a:pt x="65" y="28"/>
                  </a:cubicBezTo>
                  <a:close/>
                  <a:moveTo>
                    <a:pt x="38" y="51"/>
                  </a:moveTo>
                  <a:cubicBezTo>
                    <a:pt x="30" y="51"/>
                    <a:pt x="24" y="45"/>
                    <a:pt x="24" y="38"/>
                  </a:cubicBezTo>
                  <a:cubicBezTo>
                    <a:pt x="24" y="30"/>
                    <a:pt x="30" y="25"/>
                    <a:pt x="38" y="25"/>
                  </a:cubicBezTo>
                  <a:cubicBezTo>
                    <a:pt x="45" y="25"/>
                    <a:pt x="51" y="30"/>
                    <a:pt x="51" y="38"/>
                  </a:cubicBezTo>
                  <a:cubicBezTo>
                    <a:pt x="51" y="45"/>
                    <a:pt x="45" y="51"/>
                    <a:pt x="38" y="51"/>
                  </a:cubicBezTo>
                  <a:close/>
                  <a:moveTo>
                    <a:pt x="38" y="51"/>
                  </a:moveTo>
                  <a:cubicBezTo>
                    <a:pt x="38" y="51"/>
                    <a:pt x="38" y="51"/>
                    <a:pt x="38" y="5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9"/>
            <p:cNvSpPr>
              <a:spLocks noEditPoints="1"/>
            </p:cNvSpPr>
            <p:nvPr/>
          </p:nvSpPr>
          <p:spPr bwMode="auto">
            <a:xfrm>
              <a:off x="5277698" y="3820966"/>
              <a:ext cx="205304" cy="199480"/>
            </a:xfrm>
            <a:custGeom>
              <a:avLst/>
              <a:gdLst>
                <a:gd name="T0" fmla="*/ 65 w 76"/>
                <a:gd name="T1" fmla="*/ 28 h 74"/>
                <a:gd name="T2" fmla="*/ 64 w 76"/>
                <a:gd name="T3" fmla="*/ 25 h 74"/>
                <a:gd name="T4" fmla="*/ 67 w 76"/>
                <a:gd name="T5" fmla="*/ 14 h 74"/>
                <a:gd name="T6" fmla="*/ 62 w 76"/>
                <a:gd name="T7" fmla="*/ 8 h 74"/>
                <a:gd name="T8" fmla="*/ 61 w 76"/>
                <a:gd name="T9" fmla="*/ 8 h 74"/>
                <a:gd name="T10" fmla="*/ 60 w 76"/>
                <a:gd name="T11" fmla="*/ 8 h 74"/>
                <a:gd name="T12" fmla="*/ 50 w 76"/>
                <a:gd name="T13" fmla="*/ 12 h 74"/>
                <a:gd name="T14" fmla="*/ 47 w 76"/>
                <a:gd name="T15" fmla="*/ 10 h 74"/>
                <a:gd name="T16" fmla="*/ 42 w 76"/>
                <a:gd name="T17" fmla="*/ 0 h 74"/>
                <a:gd name="T18" fmla="*/ 34 w 76"/>
                <a:gd name="T19" fmla="*/ 0 h 74"/>
                <a:gd name="T20" fmla="*/ 28 w 76"/>
                <a:gd name="T21" fmla="*/ 10 h 74"/>
                <a:gd name="T22" fmla="*/ 25 w 76"/>
                <a:gd name="T23" fmla="*/ 12 h 74"/>
                <a:gd name="T24" fmla="*/ 15 w 76"/>
                <a:gd name="T25" fmla="*/ 8 h 74"/>
                <a:gd name="T26" fmla="*/ 14 w 76"/>
                <a:gd name="T27" fmla="*/ 8 h 74"/>
                <a:gd name="T28" fmla="*/ 8 w 76"/>
                <a:gd name="T29" fmla="*/ 14 h 74"/>
                <a:gd name="T30" fmla="*/ 12 w 76"/>
                <a:gd name="T31" fmla="*/ 25 h 74"/>
                <a:gd name="T32" fmla="*/ 10 w 76"/>
                <a:gd name="T33" fmla="*/ 28 h 74"/>
                <a:gd name="T34" fmla="*/ 0 w 76"/>
                <a:gd name="T35" fmla="*/ 33 h 74"/>
                <a:gd name="T36" fmla="*/ 0 w 76"/>
                <a:gd name="T37" fmla="*/ 41 h 74"/>
                <a:gd name="T38" fmla="*/ 10 w 76"/>
                <a:gd name="T39" fmla="*/ 47 h 74"/>
                <a:gd name="T40" fmla="*/ 12 w 76"/>
                <a:gd name="T41" fmla="*/ 50 h 74"/>
                <a:gd name="T42" fmla="*/ 8 w 76"/>
                <a:gd name="T43" fmla="*/ 61 h 74"/>
                <a:gd name="T44" fmla="*/ 14 w 76"/>
                <a:gd name="T45" fmla="*/ 66 h 74"/>
                <a:gd name="T46" fmla="*/ 14 w 76"/>
                <a:gd name="T47" fmla="*/ 67 h 74"/>
                <a:gd name="T48" fmla="*/ 15 w 76"/>
                <a:gd name="T49" fmla="*/ 67 h 74"/>
                <a:gd name="T50" fmla="*/ 25 w 76"/>
                <a:gd name="T51" fmla="*/ 63 h 74"/>
                <a:gd name="T52" fmla="*/ 28 w 76"/>
                <a:gd name="T53" fmla="*/ 64 h 74"/>
                <a:gd name="T54" fmla="*/ 34 w 76"/>
                <a:gd name="T55" fmla="*/ 74 h 74"/>
                <a:gd name="T56" fmla="*/ 42 w 76"/>
                <a:gd name="T57" fmla="*/ 74 h 74"/>
                <a:gd name="T58" fmla="*/ 47 w 76"/>
                <a:gd name="T59" fmla="*/ 64 h 74"/>
                <a:gd name="T60" fmla="*/ 50 w 76"/>
                <a:gd name="T61" fmla="*/ 63 h 74"/>
                <a:gd name="T62" fmla="*/ 61 w 76"/>
                <a:gd name="T63" fmla="*/ 67 h 74"/>
                <a:gd name="T64" fmla="*/ 61 w 76"/>
                <a:gd name="T65" fmla="*/ 67 h 74"/>
                <a:gd name="T66" fmla="*/ 67 w 76"/>
                <a:gd name="T67" fmla="*/ 61 h 74"/>
                <a:gd name="T68" fmla="*/ 64 w 76"/>
                <a:gd name="T69" fmla="*/ 50 h 74"/>
                <a:gd name="T70" fmla="*/ 65 w 76"/>
                <a:gd name="T71" fmla="*/ 47 h 74"/>
                <a:gd name="T72" fmla="*/ 76 w 76"/>
                <a:gd name="T73" fmla="*/ 41 h 74"/>
                <a:gd name="T74" fmla="*/ 76 w 76"/>
                <a:gd name="T75" fmla="*/ 33 h 74"/>
                <a:gd name="T76" fmla="*/ 65 w 76"/>
                <a:gd name="T77" fmla="*/ 28 h 74"/>
                <a:gd name="T78" fmla="*/ 38 w 76"/>
                <a:gd name="T79" fmla="*/ 50 h 74"/>
                <a:gd name="T80" fmla="*/ 24 w 76"/>
                <a:gd name="T81" fmla="*/ 37 h 74"/>
                <a:gd name="T82" fmla="*/ 38 w 76"/>
                <a:gd name="T83" fmla="*/ 24 h 74"/>
                <a:gd name="T84" fmla="*/ 51 w 76"/>
                <a:gd name="T85" fmla="*/ 37 h 74"/>
                <a:gd name="T86" fmla="*/ 38 w 76"/>
                <a:gd name="T87" fmla="*/ 50 h 74"/>
                <a:gd name="T88" fmla="*/ 38 w 76"/>
                <a:gd name="T89" fmla="*/ 50 h 74"/>
                <a:gd name="T90" fmla="*/ 38 w 76"/>
                <a:gd name="T91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74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8" y="15"/>
                    <a:pt x="68" y="14"/>
                    <a:pt x="6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59" y="8"/>
                    <a:pt x="50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2" y="0"/>
                    <a:pt x="28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2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0" y="43"/>
                    <a:pt x="10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7" y="60"/>
                    <a:pt x="7" y="60"/>
                    <a:pt x="8" y="61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6" y="67"/>
                    <a:pt x="25" y="63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2" y="74"/>
                    <a:pt x="33" y="74"/>
                    <a:pt x="34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3" y="74"/>
                    <a:pt x="44" y="74"/>
                    <a:pt x="47" y="64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6" y="65"/>
                    <a:pt x="60" y="67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9" y="59"/>
                    <a:pt x="64" y="50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6" y="43"/>
                    <a:pt x="76" y="42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2"/>
                    <a:pt x="76" y="32"/>
                    <a:pt x="65" y="28"/>
                  </a:cubicBezTo>
                  <a:close/>
                  <a:moveTo>
                    <a:pt x="38" y="50"/>
                  </a:moveTo>
                  <a:cubicBezTo>
                    <a:pt x="30" y="50"/>
                    <a:pt x="24" y="44"/>
                    <a:pt x="24" y="37"/>
                  </a:cubicBezTo>
                  <a:cubicBezTo>
                    <a:pt x="24" y="30"/>
                    <a:pt x="30" y="24"/>
                    <a:pt x="38" y="24"/>
                  </a:cubicBezTo>
                  <a:cubicBezTo>
                    <a:pt x="45" y="24"/>
                    <a:pt x="51" y="30"/>
                    <a:pt x="51" y="37"/>
                  </a:cubicBezTo>
                  <a:cubicBezTo>
                    <a:pt x="51" y="44"/>
                    <a:pt x="45" y="50"/>
                    <a:pt x="38" y="50"/>
                  </a:cubicBez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0"/>
            <p:cNvSpPr>
              <a:spLocks noEditPoints="1"/>
            </p:cNvSpPr>
            <p:nvPr/>
          </p:nvSpPr>
          <p:spPr bwMode="auto">
            <a:xfrm>
              <a:off x="5024345" y="2661947"/>
              <a:ext cx="205304" cy="199480"/>
            </a:xfrm>
            <a:custGeom>
              <a:avLst/>
              <a:gdLst>
                <a:gd name="T0" fmla="*/ 65 w 76"/>
                <a:gd name="T1" fmla="*/ 28 h 74"/>
                <a:gd name="T2" fmla="*/ 64 w 76"/>
                <a:gd name="T3" fmla="*/ 25 h 74"/>
                <a:gd name="T4" fmla="*/ 67 w 76"/>
                <a:gd name="T5" fmla="*/ 14 h 74"/>
                <a:gd name="T6" fmla="*/ 62 w 76"/>
                <a:gd name="T7" fmla="*/ 8 h 74"/>
                <a:gd name="T8" fmla="*/ 61 w 76"/>
                <a:gd name="T9" fmla="*/ 8 h 74"/>
                <a:gd name="T10" fmla="*/ 60 w 76"/>
                <a:gd name="T11" fmla="*/ 8 h 74"/>
                <a:gd name="T12" fmla="*/ 51 w 76"/>
                <a:gd name="T13" fmla="*/ 12 h 74"/>
                <a:gd name="T14" fmla="*/ 47 w 76"/>
                <a:gd name="T15" fmla="*/ 10 h 74"/>
                <a:gd name="T16" fmla="*/ 42 w 76"/>
                <a:gd name="T17" fmla="*/ 0 h 74"/>
                <a:gd name="T18" fmla="*/ 34 w 76"/>
                <a:gd name="T19" fmla="*/ 0 h 74"/>
                <a:gd name="T20" fmla="*/ 28 w 76"/>
                <a:gd name="T21" fmla="*/ 10 h 74"/>
                <a:gd name="T22" fmla="*/ 25 w 76"/>
                <a:gd name="T23" fmla="*/ 12 h 74"/>
                <a:gd name="T24" fmla="*/ 15 w 76"/>
                <a:gd name="T25" fmla="*/ 8 h 74"/>
                <a:gd name="T26" fmla="*/ 14 w 76"/>
                <a:gd name="T27" fmla="*/ 8 h 74"/>
                <a:gd name="T28" fmla="*/ 8 w 76"/>
                <a:gd name="T29" fmla="*/ 14 h 74"/>
                <a:gd name="T30" fmla="*/ 12 w 76"/>
                <a:gd name="T31" fmla="*/ 25 h 74"/>
                <a:gd name="T32" fmla="*/ 10 w 76"/>
                <a:gd name="T33" fmla="*/ 28 h 74"/>
                <a:gd name="T34" fmla="*/ 0 w 76"/>
                <a:gd name="T35" fmla="*/ 34 h 74"/>
                <a:gd name="T36" fmla="*/ 0 w 76"/>
                <a:gd name="T37" fmla="*/ 41 h 74"/>
                <a:gd name="T38" fmla="*/ 10 w 76"/>
                <a:gd name="T39" fmla="*/ 47 h 74"/>
                <a:gd name="T40" fmla="*/ 12 w 76"/>
                <a:gd name="T41" fmla="*/ 50 h 74"/>
                <a:gd name="T42" fmla="*/ 8 w 76"/>
                <a:gd name="T43" fmla="*/ 61 h 74"/>
                <a:gd name="T44" fmla="*/ 14 w 76"/>
                <a:gd name="T45" fmla="*/ 66 h 74"/>
                <a:gd name="T46" fmla="*/ 15 w 76"/>
                <a:gd name="T47" fmla="*/ 67 h 74"/>
                <a:gd name="T48" fmla="*/ 15 w 76"/>
                <a:gd name="T49" fmla="*/ 67 h 74"/>
                <a:gd name="T50" fmla="*/ 25 w 76"/>
                <a:gd name="T51" fmla="*/ 63 h 74"/>
                <a:gd name="T52" fmla="*/ 28 w 76"/>
                <a:gd name="T53" fmla="*/ 64 h 74"/>
                <a:gd name="T54" fmla="*/ 34 w 76"/>
                <a:gd name="T55" fmla="*/ 74 h 74"/>
                <a:gd name="T56" fmla="*/ 42 w 76"/>
                <a:gd name="T57" fmla="*/ 74 h 74"/>
                <a:gd name="T58" fmla="*/ 47 w 76"/>
                <a:gd name="T59" fmla="*/ 64 h 74"/>
                <a:gd name="T60" fmla="*/ 51 w 76"/>
                <a:gd name="T61" fmla="*/ 63 h 74"/>
                <a:gd name="T62" fmla="*/ 61 w 76"/>
                <a:gd name="T63" fmla="*/ 67 h 74"/>
                <a:gd name="T64" fmla="*/ 61 w 76"/>
                <a:gd name="T65" fmla="*/ 67 h 74"/>
                <a:gd name="T66" fmla="*/ 68 w 76"/>
                <a:gd name="T67" fmla="*/ 61 h 74"/>
                <a:gd name="T68" fmla="*/ 64 w 76"/>
                <a:gd name="T69" fmla="*/ 50 h 74"/>
                <a:gd name="T70" fmla="*/ 65 w 76"/>
                <a:gd name="T71" fmla="*/ 47 h 74"/>
                <a:gd name="T72" fmla="*/ 76 w 76"/>
                <a:gd name="T73" fmla="*/ 41 h 74"/>
                <a:gd name="T74" fmla="*/ 76 w 76"/>
                <a:gd name="T75" fmla="*/ 33 h 74"/>
                <a:gd name="T76" fmla="*/ 65 w 76"/>
                <a:gd name="T77" fmla="*/ 28 h 74"/>
                <a:gd name="T78" fmla="*/ 38 w 76"/>
                <a:gd name="T79" fmla="*/ 50 h 74"/>
                <a:gd name="T80" fmla="*/ 25 w 76"/>
                <a:gd name="T81" fmla="*/ 37 h 74"/>
                <a:gd name="T82" fmla="*/ 38 w 76"/>
                <a:gd name="T83" fmla="*/ 24 h 74"/>
                <a:gd name="T84" fmla="*/ 51 w 76"/>
                <a:gd name="T85" fmla="*/ 37 h 74"/>
                <a:gd name="T86" fmla="*/ 38 w 76"/>
                <a:gd name="T87" fmla="*/ 50 h 74"/>
                <a:gd name="T88" fmla="*/ 38 w 76"/>
                <a:gd name="T89" fmla="*/ 50 h 74"/>
                <a:gd name="T90" fmla="*/ 38 w 76"/>
                <a:gd name="T91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74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8" y="15"/>
                    <a:pt x="68" y="15"/>
                    <a:pt x="6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59" y="8"/>
                    <a:pt x="51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28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2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32"/>
                    <a:pt x="0" y="32"/>
                    <a:pt x="0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0" y="43"/>
                    <a:pt x="10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7" y="60"/>
                    <a:pt x="8" y="60"/>
                    <a:pt x="8" y="61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7" y="67"/>
                    <a:pt x="25" y="63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2" y="74"/>
                    <a:pt x="33" y="74"/>
                    <a:pt x="34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3" y="74"/>
                    <a:pt x="44" y="74"/>
                    <a:pt x="47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6" y="65"/>
                    <a:pt x="60" y="67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0"/>
                    <a:pt x="69" y="60"/>
                    <a:pt x="64" y="50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6" y="43"/>
                    <a:pt x="76" y="42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2"/>
                    <a:pt x="76" y="32"/>
                    <a:pt x="65" y="28"/>
                  </a:cubicBezTo>
                  <a:close/>
                  <a:moveTo>
                    <a:pt x="38" y="50"/>
                  </a:moveTo>
                  <a:cubicBezTo>
                    <a:pt x="31" y="50"/>
                    <a:pt x="25" y="45"/>
                    <a:pt x="25" y="37"/>
                  </a:cubicBezTo>
                  <a:cubicBezTo>
                    <a:pt x="25" y="30"/>
                    <a:pt x="31" y="24"/>
                    <a:pt x="38" y="24"/>
                  </a:cubicBezTo>
                  <a:cubicBezTo>
                    <a:pt x="45" y="24"/>
                    <a:pt x="51" y="30"/>
                    <a:pt x="51" y="37"/>
                  </a:cubicBezTo>
                  <a:cubicBezTo>
                    <a:pt x="51" y="45"/>
                    <a:pt x="45" y="50"/>
                    <a:pt x="38" y="50"/>
                  </a:cubicBez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1"/>
            <p:cNvSpPr>
              <a:spLocks/>
            </p:cNvSpPr>
            <p:nvPr/>
          </p:nvSpPr>
          <p:spPr bwMode="auto">
            <a:xfrm>
              <a:off x="5587837" y="4943582"/>
              <a:ext cx="1042534" cy="784813"/>
            </a:xfrm>
            <a:custGeom>
              <a:avLst/>
              <a:gdLst>
                <a:gd name="T0" fmla="*/ 364 w 386"/>
                <a:gd name="T1" fmla="*/ 106 h 291"/>
                <a:gd name="T2" fmla="*/ 386 w 386"/>
                <a:gd name="T3" fmla="*/ 84 h 291"/>
                <a:gd name="T4" fmla="*/ 364 w 386"/>
                <a:gd name="T5" fmla="*/ 62 h 291"/>
                <a:gd name="T6" fmla="*/ 363 w 386"/>
                <a:gd name="T7" fmla="*/ 62 h 291"/>
                <a:gd name="T8" fmla="*/ 363 w 386"/>
                <a:gd name="T9" fmla="*/ 46 h 291"/>
                <a:gd name="T10" fmla="*/ 364 w 386"/>
                <a:gd name="T11" fmla="*/ 46 h 291"/>
                <a:gd name="T12" fmla="*/ 386 w 386"/>
                <a:gd name="T13" fmla="*/ 24 h 291"/>
                <a:gd name="T14" fmla="*/ 364 w 386"/>
                <a:gd name="T15" fmla="*/ 2 h 291"/>
                <a:gd name="T16" fmla="*/ 344 w 386"/>
                <a:gd name="T17" fmla="*/ 2 h 291"/>
                <a:gd name="T18" fmla="*/ 335 w 386"/>
                <a:gd name="T19" fmla="*/ 0 h 291"/>
                <a:gd name="T20" fmla="*/ 50 w 386"/>
                <a:gd name="T21" fmla="*/ 0 h 291"/>
                <a:gd name="T22" fmla="*/ 42 w 386"/>
                <a:gd name="T23" fmla="*/ 2 h 291"/>
                <a:gd name="T24" fmla="*/ 22 w 386"/>
                <a:gd name="T25" fmla="*/ 2 h 291"/>
                <a:gd name="T26" fmla="*/ 0 w 386"/>
                <a:gd name="T27" fmla="*/ 24 h 291"/>
                <a:gd name="T28" fmla="*/ 22 w 386"/>
                <a:gd name="T29" fmla="*/ 46 h 291"/>
                <a:gd name="T30" fmla="*/ 23 w 386"/>
                <a:gd name="T31" fmla="*/ 46 h 291"/>
                <a:gd name="T32" fmla="*/ 23 w 386"/>
                <a:gd name="T33" fmla="*/ 62 h 291"/>
                <a:gd name="T34" fmla="*/ 22 w 386"/>
                <a:gd name="T35" fmla="*/ 62 h 291"/>
                <a:gd name="T36" fmla="*/ 0 w 386"/>
                <a:gd name="T37" fmla="*/ 84 h 291"/>
                <a:gd name="T38" fmla="*/ 22 w 386"/>
                <a:gd name="T39" fmla="*/ 106 h 291"/>
                <a:gd name="T40" fmla="*/ 23 w 386"/>
                <a:gd name="T41" fmla="*/ 106 h 291"/>
                <a:gd name="T42" fmla="*/ 23 w 386"/>
                <a:gd name="T43" fmla="*/ 122 h 291"/>
                <a:gd name="T44" fmla="*/ 22 w 386"/>
                <a:gd name="T45" fmla="*/ 122 h 291"/>
                <a:gd name="T46" fmla="*/ 0 w 386"/>
                <a:gd name="T47" fmla="*/ 144 h 291"/>
                <a:gd name="T48" fmla="*/ 22 w 386"/>
                <a:gd name="T49" fmla="*/ 166 h 291"/>
                <a:gd name="T50" fmla="*/ 23 w 386"/>
                <a:gd name="T51" fmla="*/ 166 h 291"/>
                <a:gd name="T52" fmla="*/ 23 w 386"/>
                <a:gd name="T53" fmla="*/ 184 h 291"/>
                <a:gd name="T54" fmla="*/ 50 w 386"/>
                <a:gd name="T55" fmla="*/ 211 h 291"/>
                <a:gd name="T56" fmla="*/ 171 w 386"/>
                <a:gd name="T57" fmla="*/ 291 h 291"/>
                <a:gd name="T58" fmla="*/ 191 w 386"/>
                <a:gd name="T59" fmla="*/ 291 h 291"/>
                <a:gd name="T60" fmla="*/ 193 w 386"/>
                <a:gd name="T61" fmla="*/ 291 h 291"/>
                <a:gd name="T62" fmla="*/ 194 w 386"/>
                <a:gd name="T63" fmla="*/ 291 h 291"/>
                <a:gd name="T64" fmla="*/ 215 w 386"/>
                <a:gd name="T65" fmla="*/ 291 h 291"/>
                <a:gd name="T66" fmla="*/ 335 w 386"/>
                <a:gd name="T67" fmla="*/ 211 h 291"/>
                <a:gd name="T68" fmla="*/ 363 w 386"/>
                <a:gd name="T69" fmla="*/ 184 h 291"/>
                <a:gd name="T70" fmla="*/ 363 w 386"/>
                <a:gd name="T71" fmla="*/ 166 h 291"/>
                <a:gd name="T72" fmla="*/ 364 w 386"/>
                <a:gd name="T73" fmla="*/ 166 h 291"/>
                <a:gd name="T74" fmla="*/ 386 w 386"/>
                <a:gd name="T75" fmla="*/ 144 h 291"/>
                <a:gd name="T76" fmla="*/ 364 w 386"/>
                <a:gd name="T77" fmla="*/ 122 h 291"/>
                <a:gd name="T78" fmla="*/ 363 w 386"/>
                <a:gd name="T79" fmla="*/ 122 h 291"/>
                <a:gd name="T80" fmla="*/ 363 w 386"/>
                <a:gd name="T81" fmla="*/ 106 h 291"/>
                <a:gd name="T82" fmla="*/ 364 w 386"/>
                <a:gd name="T83" fmla="*/ 10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291">
                  <a:moveTo>
                    <a:pt x="364" y="106"/>
                  </a:moveTo>
                  <a:cubicBezTo>
                    <a:pt x="376" y="106"/>
                    <a:pt x="386" y="96"/>
                    <a:pt x="386" y="84"/>
                  </a:cubicBezTo>
                  <a:cubicBezTo>
                    <a:pt x="386" y="72"/>
                    <a:pt x="376" y="62"/>
                    <a:pt x="364" y="62"/>
                  </a:cubicBezTo>
                  <a:cubicBezTo>
                    <a:pt x="363" y="62"/>
                    <a:pt x="363" y="62"/>
                    <a:pt x="363" y="62"/>
                  </a:cubicBezTo>
                  <a:cubicBezTo>
                    <a:pt x="363" y="46"/>
                    <a:pt x="363" y="46"/>
                    <a:pt x="363" y="46"/>
                  </a:cubicBezTo>
                  <a:cubicBezTo>
                    <a:pt x="364" y="46"/>
                    <a:pt x="364" y="46"/>
                    <a:pt x="364" y="46"/>
                  </a:cubicBezTo>
                  <a:cubicBezTo>
                    <a:pt x="376" y="46"/>
                    <a:pt x="386" y="36"/>
                    <a:pt x="386" y="24"/>
                  </a:cubicBezTo>
                  <a:cubicBezTo>
                    <a:pt x="386" y="12"/>
                    <a:pt x="376" y="2"/>
                    <a:pt x="36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1" y="1"/>
                    <a:pt x="338" y="0"/>
                    <a:pt x="33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1"/>
                    <a:pt x="4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0" y="2"/>
                    <a:pt x="0" y="12"/>
                    <a:pt x="0" y="24"/>
                  </a:cubicBezTo>
                  <a:cubicBezTo>
                    <a:pt x="0" y="36"/>
                    <a:pt x="10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0" y="62"/>
                    <a:pt x="0" y="72"/>
                    <a:pt x="0" y="84"/>
                  </a:cubicBezTo>
                  <a:cubicBezTo>
                    <a:pt x="0" y="96"/>
                    <a:pt x="10" y="106"/>
                    <a:pt x="22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0" y="122"/>
                    <a:pt x="0" y="132"/>
                    <a:pt x="0" y="144"/>
                  </a:cubicBezTo>
                  <a:cubicBezTo>
                    <a:pt x="0" y="156"/>
                    <a:pt x="10" y="166"/>
                    <a:pt x="22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98"/>
                    <a:pt x="35" y="211"/>
                    <a:pt x="50" y="211"/>
                  </a:cubicBezTo>
                  <a:cubicBezTo>
                    <a:pt x="50" y="211"/>
                    <a:pt x="138" y="291"/>
                    <a:pt x="171" y="291"/>
                  </a:cubicBezTo>
                  <a:cubicBezTo>
                    <a:pt x="182" y="291"/>
                    <a:pt x="188" y="291"/>
                    <a:pt x="191" y="291"/>
                  </a:cubicBezTo>
                  <a:cubicBezTo>
                    <a:pt x="192" y="291"/>
                    <a:pt x="192" y="291"/>
                    <a:pt x="193" y="291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97" y="291"/>
                    <a:pt x="204" y="291"/>
                    <a:pt x="215" y="291"/>
                  </a:cubicBezTo>
                  <a:cubicBezTo>
                    <a:pt x="247" y="291"/>
                    <a:pt x="335" y="211"/>
                    <a:pt x="335" y="211"/>
                  </a:cubicBezTo>
                  <a:cubicBezTo>
                    <a:pt x="350" y="211"/>
                    <a:pt x="363" y="198"/>
                    <a:pt x="363" y="184"/>
                  </a:cubicBezTo>
                  <a:cubicBezTo>
                    <a:pt x="363" y="166"/>
                    <a:pt x="363" y="166"/>
                    <a:pt x="363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76" y="166"/>
                    <a:pt x="386" y="156"/>
                    <a:pt x="386" y="144"/>
                  </a:cubicBezTo>
                  <a:cubicBezTo>
                    <a:pt x="386" y="132"/>
                    <a:pt x="376" y="122"/>
                    <a:pt x="364" y="122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06"/>
                    <a:pt x="363" y="106"/>
                    <a:pt x="363" y="106"/>
                  </a:cubicBezTo>
                  <a:lnTo>
                    <a:pt x="364" y="10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4846" y="2194608"/>
            <a:ext cx="10062308" cy="3323987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Don’t Rely on Google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to Brainstorm YOUR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Keyword Phrases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846" y="1938740"/>
            <a:ext cx="575407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RULE #2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077811" y="2027668"/>
            <a:ext cx="4178531" cy="3651358"/>
            <a:chOff x="2360" y="1275"/>
            <a:chExt cx="3012" cy="263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360" y="1275"/>
              <a:ext cx="3012" cy="2632"/>
            </a:xfrm>
            <a:custGeom>
              <a:avLst/>
              <a:gdLst>
                <a:gd name="T0" fmla="*/ 1199 w 1272"/>
                <a:gd name="T1" fmla="*/ 585 h 1111"/>
                <a:gd name="T2" fmla="*/ 1228 w 1272"/>
                <a:gd name="T3" fmla="*/ 365 h 1111"/>
                <a:gd name="T4" fmla="*/ 1070 w 1272"/>
                <a:gd name="T5" fmla="*/ 234 h 1111"/>
                <a:gd name="T6" fmla="*/ 845 w 1272"/>
                <a:gd name="T7" fmla="*/ 20 h 1111"/>
                <a:gd name="T8" fmla="*/ 603 w 1272"/>
                <a:gd name="T9" fmla="*/ 59 h 1111"/>
                <a:gd name="T10" fmla="*/ 469 w 1272"/>
                <a:gd name="T11" fmla="*/ 46 h 1111"/>
                <a:gd name="T12" fmla="*/ 381 w 1272"/>
                <a:gd name="T13" fmla="*/ 111 h 1111"/>
                <a:gd name="T14" fmla="*/ 198 w 1272"/>
                <a:gd name="T15" fmla="*/ 161 h 1111"/>
                <a:gd name="T16" fmla="*/ 108 w 1272"/>
                <a:gd name="T17" fmla="*/ 317 h 1111"/>
                <a:gd name="T18" fmla="*/ 5 w 1272"/>
                <a:gd name="T19" fmla="*/ 433 h 1111"/>
                <a:gd name="T20" fmla="*/ 33 w 1272"/>
                <a:gd name="T21" fmla="*/ 534 h 1111"/>
                <a:gd name="T22" fmla="*/ 38 w 1272"/>
                <a:gd name="T23" fmla="*/ 670 h 1111"/>
                <a:gd name="T24" fmla="*/ 319 w 1272"/>
                <a:gd name="T25" fmla="*/ 771 h 1111"/>
                <a:gd name="T26" fmla="*/ 344 w 1272"/>
                <a:gd name="T27" fmla="*/ 759 h 1111"/>
                <a:gd name="T28" fmla="*/ 349 w 1272"/>
                <a:gd name="T29" fmla="*/ 773 h 1111"/>
                <a:gd name="T30" fmla="*/ 630 w 1272"/>
                <a:gd name="T31" fmla="*/ 874 h 1111"/>
                <a:gd name="T32" fmla="*/ 641 w 1272"/>
                <a:gd name="T33" fmla="*/ 869 h 1111"/>
                <a:gd name="T34" fmla="*/ 768 w 1272"/>
                <a:gd name="T35" fmla="*/ 901 h 1111"/>
                <a:gd name="T36" fmla="*/ 790 w 1272"/>
                <a:gd name="T37" fmla="*/ 955 h 1111"/>
                <a:gd name="T38" fmla="*/ 1000 w 1272"/>
                <a:gd name="T39" fmla="*/ 1111 h 1111"/>
                <a:gd name="T40" fmla="*/ 1037 w 1272"/>
                <a:gd name="T41" fmla="*/ 1077 h 1111"/>
                <a:gd name="T42" fmla="*/ 1036 w 1272"/>
                <a:gd name="T43" fmla="*/ 1076 h 1111"/>
                <a:gd name="T44" fmla="*/ 906 w 1272"/>
                <a:gd name="T45" fmla="*/ 901 h 1111"/>
                <a:gd name="T46" fmla="*/ 907 w 1272"/>
                <a:gd name="T47" fmla="*/ 893 h 1111"/>
                <a:gd name="T48" fmla="*/ 1106 w 1272"/>
                <a:gd name="T49" fmla="*/ 904 h 1111"/>
                <a:gd name="T50" fmla="*/ 1228 w 1272"/>
                <a:gd name="T51" fmla="*/ 632 h 1111"/>
                <a:gd name="T52" fmla="*/ 1199 w 1272"/>
                <a:gd name="T53" fmla="*/ 58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2" h="1111">
                  <a:moveTo>
                    <a:pt x="1199" y="585"/>
                  </a:moveTo>
                  <a:cubicBezTo>
                    <a:pt x="1249" y="533"/>
                    <a:pt x="1263" y="446"/>
                    <a:pt x="1228" y="365"/>
                  </a:cubicBezTo>
                  <a:cubicBezTo>
                    <a:pt x="1197" y="291"/>
                    <a:pt x="1135" y="243"/>
                    <a:pt x="1070" y="234"/>
                  </a:cubicBezTo>
                  <a:cubicBezTo>
                    <a:pt x="1083" y="144"/>
                    <a:pt x="985" y="49"/>
                    <a:pt x="845" y="20"/>
                  </a:cubicBezTo>
                  <a:cubicBezTo>
                    <a:pt x="749" y="0"/>
                    <a:pt x="657" y="17"/>
                    <a:pt x="603" y="59"/>
                  </a:cubicBezTo>
                  <a:cubicBezTo>
                    <a:pt x="563" y="37"/>
                    <a:pt x="515" y="31"/>
                    <a:pt x="469" y="46"/>
                  </a:cubicBezTo>
                  <a:cubicBezTo>
                    <a:pt x="432" y="58"/>
                    <a:pt x="401" y="82"/>
                    <a:pt x="381" y="111"/>
                  </a:cubicBezTo>
                  <a:cubicBezTo>
                    <a:pt x="323" y="99"/>
                    <a:pt x="255" y="116"/>
                    <a:pt x="198" y="161"/>
                  </a:cubicBezTo>
                  <a:cubicBezTo>
                    <a:pt x="144" y="203"/>
                    <a:pt x="113" y="261"/>
                    <a:pt x="108" y="317"/>
                  </a:cubicBezTo>
                  <a:cubicBezTo>
                    <a:pt x="54" y="331"/>
                    <a:pt x="12" y="375"/>
                    <a:pt x="5" y="433"/>
                  </a:cubicBezTo>
                  <a:cubicBezTo>
                    <a:pt x="0" y="470"/>
                    <a:pt x="11" y="506"/>
                    <a:pt x="33" y="534"/>
                  </a:cubicBezTo>
                  <a:cubicBezTo>
                    <a:pt x="19" y="578"/>
                    <a:pt x="20" y="625"/>
                    <a:pt x="38" y="670"/>
                  </a:cubicBezTo>
                  <a:cubicBezTo>
                    <a:pt x="82" y="773"/>
                    <a:pt x="208" y="818"/>
                    <a:pt x="319" y="771"/>
                  </a:cubicBezTo>
                  <a:cubicBezTo>
                    <a:pt x="327" y="767"/>
                    <a:pt x="336" y="763"/>
                    <a:pt x="344" y="759"/>
                  </a:cubicBezTo>
                  <a:cubicBezTo>
                    <a:pt x="346" y="763"/>
                    <a:pt x="347" y="768"/>
                    <a:pt x="349" y="773"/>
                  </a:cubicBezTo>
                  <a:cubicBezTo>
                    <a:pt x="393" y="876"/>
                    <a:pt x="519" y="921"/>
                    <a:pt x="630" y="874"/>
                  </a:cubicBezTo>
                  <a:cubicBezTo>
                    <a:pt x="633" y="873"/>
                    <a:pt x="637" y="871"/>
                    <a:pt x="641" y="869"/>
                  </a:cubicBezTo>
                  <a:cubicBezTo>
                    <a:pt x="671" y="902"/>
                    <a:pt x="721" y="916"/>
                    <a:pt x="768" y="901"/>
                  </a:cubicBezTo>
                  <a:cubicBezTo>
                    <a:pt x="774" y="920"/>
                    <a:pt x="781" y="938"/>
                    <a:pt x="790" y="955"/>
                  </a:cubicBezTo>
                  <a:cubicBezTo>
                    <a:pt x="837" y="1044"/>
                    <a:pt x="918" y="1100"/>
                    <a:pt x="1000" y="1111"/>
                  </a:cubicBezTo>
                  <a:cubicBezTo>
                    <a:pt x="1037" y="1077"/>
                    <a:pt x="1037" y="1077"/>
                    <a:pt x="1037" y="1077"/>
                  </a:cubicBezTo>
                  <a:cubicBezTo>
                    <a:pt x="1037" y="1077"/>
                    <a:pt x="1036" y="1076"/>
                    <a:pt x="1036" y="1076"/>
                  </a:cubicBezTo>
                  <a:cubicBezTo>
                    <a:pt x="961" y="1053"/>
                    <a:pt x="906" y="983"/>
                    <a:pt x="906" y="901"/>
                  </a:cubicBezTo>
                  <a:cubicBezTo>
                    <a:pt x="906" y="898"/>
                    <a:pt x="906" y="896"/>
                    <a:pt x="907" y="893"/>
                  </a:cubicBezTo>
                  <a:cubicBezTo>
                    <a:pt x="964" y="927"/>
                    <a:pt x="1038" y="933"/>
                    <a:pt x="1106" y="904"/>
                  </a:cubicBezTo>
                  <a:cubicBezTo>
                    <a:pt x="1217" y="857"/>
                    <a:pt x="1272" y="735"/>
                    <a:pt x="1228" y="632"/>
                  </a:cubicBezTo>
                  <a:cubicBezTo>
                    <a:pt x="1220" y="614"/>
                    <a:pt x="1211" y="599"/>
                    <a:pt x="1199" y="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595" y="29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595" y="29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270" y="2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270" y="2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959" y="2180"/>
              <a:ext cx="2413" cy="1727"/>
            </a:xfrm>
            <a:custGeom>
              <a:avLst/>
              <a:gdLst>
                <a:gd name="T0" fmla="*/ 853 w 1019"/>
                <a:gd name="T1" fmla="*/ 522 h 729"/>
                <a:gd name="T2" fmla="*/ 975 w 1019"/>
                <a:gd name="T3" fmla="*/ 250 h 729"/>
                <a:gd name="T4" fmla="*/ 946 w 1019"/>
                <a:gd name="T5" fmla="*/ 203 h 729"/>
                <a:gd name="T6" fmla="*/ 991 w 1019"/>
                <a:gd name="T7" fmla="*/ 110 h 729"/>
                <a:gd name="T8" fmla="*/ 580 w 1019"/>
                <a:gd name="T9" fmla="*/ 105 h 729"/>
                <a:gd name="T10" fmla="*/ 524 w 1019"/>
                <a:gd name="T11" fmla="*/ 258 h 729"/>
                <a:gd name="T12" fmla="*/ 505 w 1019"/>
                <a:gd name="T13" fmla="*/ 253 h 729"/>
                <a:gd name="T14" fmla="*/ 0 w 1019"/>
                <a:gd name="T15" fmla="*/ 406 h 729"/>
                <a:gd name="T16" fmla="*/ 66 w 1019"/>
                <a:gd name="T17" fmla="*/ 389 h 729"/>
                <a:gd name="T18" fmla="*/ 91 w 1019"/>
                <a:gd name="T19" fmla="*/ 377 h 729"/>
                <a:gd name="T20" fmla="*/ 96 w 1019"/>
                <a:gd name="T21" fmla="*/ 391 h 729"/>
                <a:gd name="T22" fmla="*/ 377 w 1019"/>
                <a:gd name="T23" fmla="*/ 492 h 729"/>
                <a:gd name="T24" fmla="*/ 388 w 1019"/>
                <a:gd name="T25" fmla="*/ 487 h 729"/>
                <a:gd name="T26" fmla="*/ 515 w 1019"/>
                <a:gd name="T27" fmla="*/ 519 h 729"/>
                <a:gd name="T28" fmla="*/ 537 w 1019"/>
                <a:gd name="T29" fmla="*/ 573 h 729"/>
                <a:gd name="T30" fmla="*/ 747 w 1019"/>
                <a:gd name="T31" fmla="*/ 729 h 729"/>
                <a:gd name="T32" fmla="*/ 784 w 1019"/>
                <a:gd name="T33" fmla="*/ 695 h 729"/>
                <a:gd name="T34" fmla="*/ 783 w 1019"/>
                <a:gd name="T35" fmla="*/ 694 h 729"/>
                <a:gd name="T36" fmla="*/ 653 w 1019"/>
                <a:gd name="T37" fmla="*/ 519 h 729"/>
                <a:gd name="T38" fmla="*/ 654 w 1019"/>
                <a:gd name="T39" fmla="*/ 511 h 729"/>
                <a:gd name="T40" fmla="*/ 853 w 1019"/>
                <a:gd name="T41" fmla="*/ 52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729">
                  <a:moveTo>
                    <a:pt x="853" y="522"/>
                  </a:moveTo>
                  <a:cubicBezTo>
                    <a:pt x="964" y="475"/>
                    <a:pt x="1019" y="353"/>
                    <a:pt x="975" y="250"/>
                  </a:cubicBezTo>
                  <a:cubicBezTo>
                    <a:pt x="967" y="232"/>
                    <a:pt x="958" y="217"/>
                    <a:pt x="946" y="203"/>
                  </a:cubicBezTo>
                  <a:cubicBezTo>
                    <a:pt x="969" y="178"/>
                    <a:pt x="985" y="146"/>
                    <a:pt x="991" y="110"/>
                  </a:cubicBezTo>
                  <a:cubicBezTo>
                    <a:pt x="851" y="5"/>
                    <a:pt x="673" y="0"/>
                    <a:pt x="580" y="105"/>
                  </a:cubicBezTo>
                  <a:cubicBezTo>
                    <a:pt x="543" y="147"/>
                    <a:pt x="524" y="200"/>
                    <a:pt x="524" y="258"/>
                  </a:cubicBezTo>
                  <a:cubicBezTo>
                    <a:pt x="518" y="256"/>
                    <a:pt x="511" y="255"/>
                    <a:pt x="505" y="253"/>
                  </a:cubicBezTo>
                  <a:cubicBezTo>
                    <a:pt x="294" y="202"/>
                    <a:pt x="90" y="270"/>
                    <a:pt x="0" y="406"/>
                  </a:cubicBezTo>
                  <a:cubicBezTo>
                    <a:pt x="22" y="404"/>
                    <a:pt x="44" y="398"/>
                    <a:pt x="66" y="389"/>
                  </a:cubicBezTo>
                  <a:cubicBezTo>
                    <a:pt x="74" y="385"/>
                    <a:pt x="83" y="381"/>
                    <a:pt x="91" y="377"/>
                  </a:cubicBezTo>
                  <a:cubicBezTo>
                    <a:pt x="93" y="381"/>
                    <a:pt x="94" y="386"/>
                    <a:pt x="96" y="391"/>
                  </a:cubicBezTo>
                  <a:cubicBezTo>
                    <a:pt x="140" y="494"/>
                    <a:pt x="266" y="539"/>
                    <a:pt x="377" y="492"/>
                  </a:cubicBezTo>
                  <a:cubicBezTo>
                    <a:pt x="380" y="491"/>
                    <a:pt x="384" y="489"/>
                    <a:pt x="388" y="487"/>
                  </a:cubicBezTo>
                  <a:cubicBezTo>
                    <a:pt x="418" y="520"/>
                    <a:pt x="468" y="534"/>
                    <a:pt x="515" y="519"/>
                  </a:cubicBezTo>
                  <a:cubicBezTo>
                    <a:pt x="521" y="538"/>
                    <a:pt x="528" y="556"/>
                    <a:pt x="537" y="573"/>
                  </a:cubicBezTo>
                  <a:cubicBezTo>
                    <a:pt x="584" y="662"/>
                    <a:pt x="665" y="718"/>
                    <a:pt x="747" y="729"/>
                  </a:cubicBezTo>
                  <a:cubicBezTo>
                    <a:pt x="784" y="695"/>
                    <a:pt x="784" y="695"/>
                    <a:pt x="784" y="695"/>
                  </a:cubicBezTo>
                  <a:cubicBezTo>
                    <a:pt x="784" y="695"/>
                    <a:pt x="783" y="694"/>
                    <a:pt x="783" y="694"/>
                  </a:cubicBezTo>
                  <a:cubicBezTo>
                    <a:pt x="708" y="671"/>
                    <a:pt x="653" y="601"/>
                    <a:pt x="653" y="519"/>
                  </a:cubicBezTo>
                  <a:cubicBezTo>
                    <a:pt x="653" y="516"/>
                    <a:pt x="653" y="514"/>
                    <a:pt x="654" y="511"/>
                  </a:cubicBezTo>
                  <a:cubicBezTo>
                    <a:pt x="711" y="545"/>
                    <a:pt x="785" y="551"/>
                    <a:pt x="853" y="522"/>
                  </a:cubicBezTo>
                  <a:close/>
                </a:path>
              </a:pathLst>
            </a:custGeom>
            <a:solidFill>
              <a:schemeClr val="accent2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568" y="1275"/>
              <a:ext cx="1783" cy="1852"/>
            </a:xfrm>
            <a:custGeom>
              <a:avLst/>
              <a:gdLst>
                <a:gd name="T0" fmla="*/ 718 w 753"/>
                <a:gd name="T1" fmla="*/ 632 h 782"/>
                <a:gd name="T2" fmla="*/ 689 w 753"/>
                <a:gd name="T3" fmla="*/ 585 h 782"/>
                <a:gd name="T4" fmla="*/ 718 w 753"/>
                <a:gd name="T5" fmla="*/ 365 h 782"/>
                <a:gd name="T6" fmla="*/ 560 w 753"/>
                <a:gd name="T7" fmla="*/ 234 h 782"/>
                <a:gd name="T8" fmla="*/ 335 w 753"/>
                <a:gd name="T9" fmla="*/ 20 h 782"/>
                <a:gd name="T10" fmla="*/ 93 w 753"/>
                <a:gd name="T11" fmla="*/ 59 h 782"/>
                <a:gd name="T12" fmla="*/ 36 w 753"/>
                <a:gd name="T13" fmla="*/ 146 h 782"/>
                <a:gd name="T14" fmla="*/ 233 w 753"/>
                <a:gd name="T15" fmla="*/ 450 h 782"/>
                <a:gd name="T16" fmla="*/ 362 w 753"/>
                <a:gd name="T17" fmla="*/ 458 h 782"/>
                <a:gd name="T18" fmla="*/ 406 w 753"/>
                <a:gd name="T19" fmla="*/ 614 h 782"/>
                <a:gd name="T20" fmla="*/ 489 w 753"/>
                <a:gd name="T21" fmla="*/ 667 h 782"/>
                <a:gd name="T22" fmla="*/ 590 w 753"/>
                <a:gd name="T23" fmla="*/ 777 h 782"/>
                <a:gd name="T24" fmla="*/ 732 w 753"/>
                <a:gd name="T25" fmla="*/ 689 h 782"/>
                <a:gd name="T26" fmla="*/ 718 w 753"/>
                <a:gd name="T27" fmla="*/ 6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782">
                  <a:moveTo>
                    <a:pt x="718" y="632"/>
                  </a:moveTo>
                  <a:cubicBezTo>
                    <a:pt x="710" y="614"/>
                    <a:pt x="701" y="599"/>
                    <a:pt x="689" y="585"/>
                  </a:cubicBezTo>
                  <a:cubicBezTo>
                    <a:pt x="739" y="533"/>
                    <a:pt x="753" y="446"/>
                    <a:pt x="718" y="365"/>
                  </a:cubicBezTo>
                  <a:cubicBezTo>
                    <a:pt x="687" y="291"/>
                    <a:pt x="625" y="243"/>
                    <a:pt x="560" y="234"/>
                  </a:cubicBezTo>
                  <a:cubicBezTo>
                    <a:pt x="573" y="144"/>
                    <a:pt x="475" y="49"/>
                    <a:pt x="335" y="20"/>
                  </a:cubicBezTo>
                  <a:cubicBezTo>
                    <a:pt x="239" y="0"/>
                    <a:pt x="147" y="17"/>
                    <a:pt x="93" y="59"/>
                  </a:cubicBezTo>
                  <a:cubicBezTo>
                    <a:pt x="91" y="58"/>
                    <a:pt x="46" y="111"/>
                    <a:pt x="36" y="146"/>
                  </a:cubicBezTo>
                  <a:cubicBezTo>
                    <a:pt x="0" y="273"/>
                    <a:pt x="89" y="409"/>
                    <a:pt x="233" y="450"/>
                  </a:cubicBezTo>
                  <a:cubicBezTo>
                    <a:pt x="277" y="462"/>
                    <a:pt x="321" y="464"/>
                    <a:pt x="362" y="458"/>
                  </a:cubicBezTo>
                  <a:cubicBezTo>
                    <a:pt x="354" y="515"/>
                    <a:pt x="368" y="571"/>
                    <a:pt x="406" y="614"/>
                  </a:cubicBezTo>
                  <a:cubicBezTo>
                    <a:pt x="428" y="639"/>
                    <a:pt x="457" y="657"/>
                    <a:pt x="489" y="667"/>
                  </a:cubicBezTo>
                  <a:cubicBezTo>
                    <a:pt x="481" y="730"/>
                    <a:pt x="524" y="774"/>
                    <a:pt x="590" y="777"/>
                  </a:cubicBezTo>
                  <a:cubicBezTo>
                    <a:pt x="703" y="782"/>
                    <a:pt x="729" y="689"/>
                    <a:pt x="732" y="689"/>
                  </a:cubicBezTo>
                  <a:cubicBezTo>
                    <a:pt x="730" y="669"/>
                    <a:pt x="726" y="650"/>
                    <a:pt x="718" y="632"/>
                  </a:cubicBezTo>
                  <a:close/>
                </a:path>
              </a:pathLst>
            </a:custGeom>
            <a:solidFill>
              <a:schemeClr val="accent4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360" y="2016"/>
              <a:ext cx="980" cy="1197"/>
            </a:xfrm>
            <a:custGeom>
              <a:avLst/>
              <a:gdLst>
                <a:gd name="T0" fmla="*/ 377 w 414"/>
                <a:gd name="T1" fmla="*/ 215 h 505"/>
                <a:gd name="T2" fmla="*/ 374 w 414"/>
                <a:gd name="T3" fmla="*/ 70 h 505"/>
                <a:gd name="T4" fmla="*/ 249 w 414"/>
                <a:gd name="T5" fmla="*/ 49 h 505"/>
                <a:gd name="T6" fmla="*/ 132 w 414"/>
                <a:gd name="T7" fmla="*/ 0 h 505"/>
                <a:gd name="T8" fmla="*/ 108 w 414"/>
                <a:gd name="T9" fmla="*/ 4 h 505"/>
                <a:gd name="T10" fmla="*/ 5 w 414"/>
                <a:gd name="T11" fmla="*/ 120 h 505"/>
                <a:gd name="T12" fmla="*/ 33 w 414"/>
                <a:gd name="T13" fmla="*/ 221 h 505"/>
                <a:gd name="T14" fmla="*/ 38 w 414"/>
                <a:gd name="T15" fmla="*/ 357 h 505"/>
                <a:gd name="T16" fmla="*/ 319 w 414"/>
                <a:gd name="T17" fmla="*/ 458 h 505"/>
                <a:gd name="T18" fmla="*/ 344 w 414"/>
                <a:gd name="T19" fmla="*/ 446 h 505"/>
                <a:gd name="T20" fmla="*/ 398 w 414"/>
                <a:gd name="T21" fmla="*/ 307 h 505"/>
                <a:gd name="T22" fmla="*/ 377 w 414"/>
                <a:gd name="T23" fmla="*/ 21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505">
                  <a:moveTo>
                    <a:pt x="377" y="215"/>
                  </a:moveTo>
                  <a:cubicBezTo>
                    <a:pt x="414" y="174"/>
                    <a:pt x="413" y="110"/>
                    <a:pt x="374" y="70"/>
                  </a:cubicBezTo>
                  <a:cubicBezTo>
                    <a:pt x="340" y="35"/>
                    <a:pt x="289" y="28"/>
                    <a:pt x="249" y="49"/>
                  </a:cubicBezTo>
                  <a:cubicBezTo>
                    <a:pt x="219" y="19"/>
                    <a:pt x="178" y="0"/>
                    <a:pt x="132" y="0"/>
                  </a:cubicBezTo>
                  <a:cubicBezTo>
                    <a:pt x="124" y="0"/>
                    <a:pt x="108" y="3"/>
                    <a:pt x="108" y="4"/>
                  </a:cubicBezTo>
                  <a:cubicBezTo>
                    <a:pt x="54" y="18"/>
                    <a:pt x="12" y="62"/>
                    <a:pt x="5" y="120"/>
                  </a:cubicBezTo>
                  <a:cubicBezTo>
                    <a:pt x="0" y="157"/>
                    <a:pt x="11" y="193"/>
                    <a:pt x="33" y="221"/>
                  </a:cubicBezTo>
                  <a:cubicBezTo>
                    <a:pt x="19" y="265"/>
                    <a:pt x="20" y="312"/>
                    <a:pt x="38" y="357"/>
                  </a:cubicBezTo>
                  <a:cubicBezTo>
                    <a:pt x="82" y="460"/>
                    <a:pt x="208" y="505"/>
                    <a:pt x="319" y="458"/>
                  </a:cubicBezTo>
                  <a:cubicBezTo>
                    <a:pt x="327" y="454"/>
                    <a:pt x="336" y="450"/>
                    <a:pt x="344" y="446"/>
                  </a:cubicBezTo>
                  <a:cubicBezTo>
                    <a:pt x="344" y="446"/>
                    <a:pt x="404" y="391"/>
                    <a:pt x="398" y="307"/>
                  </a:cubicBezTo>
                  <a:cubicBezTo>
                    <a:pt x="396" y="274"/>
                    <a:pt x="391" y="242"/>
                    <a:pt x="377" y="215"/>
                  </a:cubicBezTo>
                  <a:close/>
                </a:path>
              </a:pathLst>
            </a:custGeom>
            <a:solidFill>
              <a:schemeClr val="accent3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72308" y="321614"/>
            <a:ext cx="9847385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Brainstorm </a:t>
            </a: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Keywords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1768229" y="1553308"/>
            <a:ext cx="5509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4"/>
                </a:solidFill>
              </a:rPr>
              <a:t>Your Own Ideas</a:t>
            </a:r>
          </a:p>
          <a:p>
            <a:r>
              <a:rPr lang="en-US" sz="1700" b="1" dirty="0" smtClean="0">
                <a:solidFill>
                  <a:schemeClr val="accent4"/>
                </a:solidFill>
              </a:rPr>
              <a:t>Manual Variations of Initial Search Phrases</a:t>
            </a:r>
          </a:p>
          <a:p>
            <a:r>
              <a:rPr lang="en-US" sz="1700" b="1" dirty="0" smtClean="0">
                <a:solidFill>
                  <a:schemeClr val="accent4"/>
                </a:solidFill>
              </a:rPr>
              <a:t>Reports, Presentations, Prospect Emails</a:t>
            </a:r>
          </a:p>
          <a:p>
            <a:endParaRPr lang="en-US" sz="1700" b="1" dirty="0" smtClean="0">
              <a:solidFill>
                <a:schemeClr val="tx2"/>
              </a:solidFill>
            </a:endParaRPr>
          </a:p>
          <a:p>
            <a:r>
              <a:rPr lang="en-US" sz="1700" b="1" dirty="0" smtClean="0">
                <a:solidFill>
                  <a:schemeClr val="accent5"/>
                </a:solidFill>
              </a:rPr>
              <a:t>Google Search Console’s Search Analytics</a:t>
            </a:r>
          </a:p>
          <a:p>
            <a:r>
              <a:rPr lang="en-US" sz="1700" b="1" dirty="0" smtClean="0">
                <a:solidFill>
                  <a:schemeClr val="accent5"/>
                </a:solidFill>
              </a:rPr>
              <a:t>Google Analytics Reports</a:t>
            </a:r>
          </a:p>
          <a:p>
            <a:r>
              <a:rPr lang="en-US" sz="1700" b="1" dirty="0" smtClean="0">
                <a:solidFill>
                  <a:schemeClr val="accent5"/>
                </a:solidFill>
              </a:rPr>
              <a:t>Google Adwords Reports </a:t>
            </a:r>
          </a:p>
          <a:p>
            <a:r>
              <a:rPr lang="en-US" sz="1700" b="1" dirty="0" smtClean="0">
                <a:solidFill>
                  <a:schemeClr val="accent5"/>
                </a:solidFill>
              </a:rPr>
              <a:t>Google Auto Suggest in Search</a:t>
            </a:r>
          </a:p>
          <a:p>
            <a:r>
              <a:rPr lang="en-US" sz="1700" b="1" dirty="0" smtClean="0">
                <a:solidFill>
                  <a:schemeClr val="accent5"/>
                </a:solidFill>
              </a:rPr>
              <a:t>Google Related Searches</a:t>
            </a:r>
          </a:p>
          <a:p>
            <a:r>
              <a:rPr lang="en-US" sz="1700" b="1" dirty="0" smtClean="0">
                <a:solidFill>
                  <a:schemeClr val="accent5"/>
                </a:solidFill>
              </a:rPr>
              <a:t>Google Trends</a:t>
            </a:r>
          </a:p>
          <a:p>
            <a:r>
              <a:rPr lang="en-US" sz="1700" b="1" dirty="0" smtClean="0">
                <a:solidFill>
                  <a:schemeClr val="accent5"/>
                </a:solidFill>
              </a:rPr>
              <a:t>Bing Webmaster Tools</a:t>
            </a:r>
          </a:p>
          <a:p>
            <a:endParaRPr lang="en-US" sz="1700" b="1" dirty="0" smtClean="0">
              <a:solidFill>
                <a:schemeClr val="tx2"/>
              </a:solidFill>
            </a:endParaRPr>
          </a:p>
          <a:p>
            <a:r>
              <a:rPr lang="en-US" sz="1700" b="1" dirty="0" smtClean="0">
                <a:solidFill>
                  <a:schemeClr val="tx2"/>
                </a:solidFill>
              </a:rPr>
              <a:t>Competitors’ Visual Content</a:t>
            </a:r>
          </a:p>
          <a:p>
            <a:r>
              <a:rPr lang="en-US" sz="1700" b="1" dirty="0" smtClean="0">
                <a:solidFill>
                  <a:schemeClr val="tx2"/>
                </a:solidFill>
              </a:rPr>
              <a:t>Competitors’ Sitemaps – HTML &amp; XML</a:t>
            </a:r>
          </a:p>
          <a:p>
            <a:r>
              <a:rPr lang="en-US" sz="1700" b="1" dirty="0" smtClean="0">
                <a:solidFill>
                  <a:schemeClr val="tx2"/>
                </a:solidFill>
              </a:rPr>
              <a:t>Competitors’ Meta Titles and Descriptions</a:t>
            </a:r>
          </a:p>
          <a:p>
            <a:r>
              <a:rPr lang="en-US" sz="1700" b="1" dirty="0" smtClean="0">
                <a:solidFill>
                  <a:schemeClr val="tx2"/>
                </a:solidFill>
              </a:rPr>
              <a:t>Competitors’ Index Content in Google</a:t>
            </a:r>
          </a:p>
          <a:p>
            <a:endParaRPr lang="en-US" sz="1700" b="1" dirty="0" smtClean="0">
              <a:solidFill>
                <a:schemeClr val="tx2"/>
              </a:solidFill>
            </a:endParaRPr>
          </a:p>
          <a:p>
            <a:r>
              <a:rPr lang="en-US" sz="1700" b="1" dirty="0" smtClean="0">
                <a:solidFill>
                  <a:schemeClr val="accent2"/>
                </a:solidFill>
              </a:rPr>
              <a:t>SpyFu, semrush, </a:t>
            </a:r>
            <a:r>
              <a:rPr lang="id-ID" sz="1700" b="1" dirty="0" smtClean="0">
                <a:solidFill>
                  <a:schemeClr val="accent2"/>
                </a:solidFill>
              </a:rPr>
              <a:t>keywordtool.io</a:t>
            </a:r>
            <a:endParaRPr lang="en-US" sz="1700" b="1" dirty="0" smtClean="0">
              <a:solidFill>
                <a:schemeClr val="accent2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84886" y="1042517"/>
            <a:ext cx="9809561" cy="419558"/>
          </a:xfrm>
          <a:prstGeom prst="rect">
            <a:avLst/>
          </a:prstGeom>
        </p:spPr>
        <p:txBody>
          <a:bodyPr vert="horz" lIns="108745" tIns="54373" rIns="108745" bIns="54373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Lato Light"/>
                <a:cs typeface="Lato Light"/>
              </a:rPr>
              <a:t>Keywords are Everywhere So Keep Your Eyes Open!</a:t>
            </a:r>
            <a:endParaRPr lang="en-US" sz="1800" dirty="0">
              <a:latin typeface="Lato Light"/>
              <a:cs typeface="La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6907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547076" y="380963"/>
            <a:ext cx="11263923" cy="1289661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4580"/>
              </a:lnSpc>
            </a:pP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Google Adwords</a:t>
            </a:r>
          </a:p>
          <a:p>
            <a:pPr algn="ctr">
              <a:lnSpc>
                <a:spcPts val="45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Keyword Planner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  <p:pic>
        <p:nvPicPr>
          <p:cNvPr id="56" name="Picture 55" descr="Screen Shot 2015-12-16 at 1.14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797" y="1761757"/>
            <a:ext cx="7332406" cy="454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914003" y="1925441"/>
            <a:ext cx="9929848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strike="sngStrike" dirty="0" smtClean="0">
                <a:solidFill>
                  <a:schemeClr val="tx2"/>
                </a:solidFill>
              </a:rPr>
              <a:t>Create list of “seed words” using a variety of sources (we will review that next)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any branded keywords (we don’t optimize for those)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Import the list into Google Adwords Keyword Planner to obtain search volumes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Extract reports in batches (Google caps the number of phrases displayed)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unnecessary data columns so you can focus on the right data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Consolidate Google’s multiple reports into one report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duplicate entries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branded keywords (yep we’re doing this again)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keywords that are known to be incorrect (spelling errors)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Remove keywords that seem to be outside your target demographic and market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92"/>
          <p:cNvGrpSpPr/>
          <p:nvPr/>
        </p:nvGrpSpPr>
        <p:grpSpPr>
          <a:xfrm>
            <a:off x="988409" y="380963"/>
            <a:ext cx="10402514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The Keyword Reseach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Formula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Ten Steps to Get Your Brain Focused on Keyword Rich Content</a:t>
              </a:r>
              <a:endParaRPr lang="en-US" sz="1800" dirty="0">
                <a:latin typeface="Lato Light"/>
                <a:cs typeface="Lato Light"/>
              </a:endParaRPr>
            </a:p>
          </p:txBody>
        </p:sp>
      </p:grpSp>
      <p:grpSp>
        <p:nvGrpSpPr>
          <p:cNvPr id="3" name="Group 72"/>
          <p:cNvGrpSpPr/>
          <p:nvPr/>
        </p:nvGrpSpPr>
        <p:grpSpPr>
          <a:xfrm>
            <a:off x="9482159" y="2233057"/>
            <a:ext cx="2332598" cy="3749337"/>
            <a:chOff x="4929701" y="1979058"/>
            <a:chExt cx="2332598" cy="3749337"/>
          </a:xfrm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6965263" y="3232720"/>
              <a:ext cx="263546" cy="259177"/>
            </a:xfrm>
            <a:custGeom>
              <a:avLst/>
              <a:gdLst>
                <a:gd name="T0" fmla="*/ 85 w 98"/>
                <a:gd name="T1" fmla="*/ 35 h 96"/>
                <a:gd name="T2" fmla="*/ 83 w 98"/>
                <a:gd name="T3" fmla="*/ 31 h 96"/>
                <a:gd name="T4" fmla="*/ 87 w 98"/>
                <a:gd name="T5" fmla="*/ 17 h 96"/>
                <a:gd name="T6" fmla="*/ 80 w 98"/>
                <a:gd name="T7" fmla="*/ 10 h 96"/>
                <a:gd name="T8" fmla="*/ 79 w 98"/>
                <a:gd name="T9" fmla="*/ 9 h 96"/>
                <a:gd name="T10" fmla="*/ 78 w 98"/>
                <a:gd name="T11" fmla="*/ 9 h 96"/>
                <a:gd name="T12" fmla="*/ 65 w 98"/>
                <a:gd name="T13" fmla="*/ 14 h 96"/>
                <a:gd name="T14" fmla="*/ 61 w 98"/>
                <a:gd name="T15" fmla="*/ 13 h 96"/>
                <a:gd name="T16" fmla="*/ 54 w 98"/>
                <a:gd name="T17" fmla="*/ 0 h 96"/>
                <a:gd name="T18" fmla="*/ 44 w 98"/>
                <a:gd name="T19" fmla="*/ 0 h 96"/>
                <a:gd name="T20" fmla="*/ 37 w 98"/>
                <a:gd name="T21" fmla="*/ 13 h 96"/>
                <a:gd name="T22" fmla="*/ 33 w 98"/>
                <a:gd name="T23" fmla="*/ 14 h 96"/>
                <a:gd name="T24" fmla="*/ 20 w 98"/>
                <a:gd name="T25" fmla="*/ 10 h 96"/>
                <a:gd name="T26" fmla="*/ 19 w 98"/>
                <a:gd name="T27" fmla="*/ 10 h 96"/>
                <a:gd name="T28" fmla="*/ 11 w 98"/>
                <a:gd name="T29" fmla="*/ 17 h 96"/>
                <a:gd name="T30" fmla="*/ 15 w 98"/>
                <a:gd name="T31" fmla="*/ 32 h 96"/>
                <a:gd name="T32" fmla="*/ 13 w 98"/>
                <a:gd name="T33" fmla="*/ 36 h 96"/>
                <a:gd name="T34" fmla="*/ 0 w 98"/>
                <a:gd name="T35" fmla="*/ 43 h 96"/>
                <a:gd name="T36" fmla="*/ 0 w 98"/>
                <a:gd name="T37" fmla="*/ 53 h 96"/>
                <a:gd name="T38" fmla="*/ 14 w 98"/>
                <a:gd name="T39" fmla="*/ 60 h 96"/>
                <a:gd name="T40" fmla="*/ 15 w 98"/>
                <a:gd name="T41" fmla="*/ 64 h 96"/>
                <a:gd name="T42" fmla="*/ 11 w 98"/>
                <a:gd name="T43" fmla="*/ 78 h 96"/>
                <a:gd name="T44" fmla="*/ 18 w 98"/>
                <a:gd name="T45" fmla="*/ 85 h 96"/>
                <a:gd name="T46" fmla="*/ 19 w 98"/>
                <a:gd name="T47" fmla="*/ 86 h 96"/>
                <a:gd name="T48" fmla="*/ 20 w 98"/>
                <a:gd name="T49" fmla="*/ 86 h 96"/>
                <a:gd name="T50" fmla="*/ 33 w 98"/>
                <a:gd name="T51" fmla="*/ 81 h 96"/>
                <a:gd name="T52" fmla="*/ 37 w 98"/>
                <a:gd name="T53" fmla="*/ 82 h 96"/>
                <a:gd name="T54" fmla="*/ 44 w 98"/>
                <a:gd name="T55" fmla="*/ 96 h 96"/>
                <a:gd name="T56" fmla="*/ 54 w 98"/>
                <a:gd name="T57" fmla="*/ 96 h 96"/>
                <a:gd name="T58" fmla="*/ 61 w 98"/>
                <a:gd name="T59" fmla="*/ 82 h 96"/>
                <a:gd name="T60" fmla="*/ 66 w 98"/>
                <a:gd name="T61" fmla="*/ 81 h 96"/>
                <a:gd name="T62" fmla="*/ 79 w 98"/>
                <a:gd name="T63" fmla="*/ 86 h 96"/>
                <a:gd name="T64" fmla="*/ 80 w 98"/>
                <a:gd name="T65" fmla="*/ 86 h 96"/>
                <a:gd name="T66" fmla="*/ 87 w 98"/>
                <a:gd name="T67" fmla="*/ 78 h 96"/>
                <a:gd name="T68" fmla="*/ 83 w 98"/>
                <a:gd name="T69" fmla="*/ 64 h 96"/>
                <a:gd name="T70" fmla="*/ 85 w 98"/>
                <a:gd name="T71" fmla="*/ 60 h 96"/>
                <a:gd name="T72" fmla="*/ 98 w 98"/>
                <a:gd name="T73" fmla="*/ 52 h 96"/>
                <a:gd name="T74" fmla="*/ 98 w 98"/>
                <a:gd name="T75" fmla="*/ 42 h 96"/>
                <a:gd name="T76" fmla="*/ 85 w 98"/>
                <a:gd name="T77" fmla="*/ 35 h 96"/>
                <a:gd name="T78" fmla="*/ 49 w 98"/>
                <a:gd name="T79" fmla="*/ 64 h 96"/>
                <a:gd name="T80" fmla="*/ 32 w 98"/>
                <a:gd name="T81" fmla="*/ 48 h 96"/>
                <a:gd name="T82" fmla="*/ 49 w 98"/>
                <a:gd name="T83" fmla="*/ 31 h 96"/>
                <a:gd name="T84" fmla="*/ 66 w 98"/>
                <a:gd name="T85" fmla="*/ 48 h 96"/>
                <a:gd name="T86" fmla="*/ 49 w 98"/>
                <a:gd name="T87" fmla="*/ 64 h 96"/>
                <a:gd name="T88" fmla="*/ 49 w 98"/>
                <a:gd name="T89" fmla="*/ 64 h 96"/>
                <a:gd name="T90" fmla="*/ 49 w 98"/>
                <a:gd name="T91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6">
                  <a:moveTo>
                    <a:pt x="85" y="35"/>
                  </a:moveTo>
                  <a:cubicBezTo>
                    <a:pt x="83" y="31"/>
                    <a:pt x="83" y="31"/>
                    <a:pt x="83" y="31"/>
                  </a:cubicBezTo>
                  <a:cubicBezTo>
                    <a:pt x="89" y="19"/>
                    <a:pt x="88" y="18"/>
                    <a:pt x="87" y="17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7" y="9"/>
                    <a:pt x="65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6" y="0"/>
                    <a:pt x="56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37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5" y="11"/>
                    <a:pt x="21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9" y="19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0" y="41"/>
                    <a:pt x="0" y="41"/>
                    <a:pt x="0" y="4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14" y="6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9" y="77"/>
                    <a:pt x="10" y="77"/>
                    <a:pt x="11" y="78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2" y="86"/>
                    <a:pt x="33" y="81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42" y="96"/>
                    <a:pt x="43" y="96"/>
                    <a:pt x="4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7" y="96"/>
                    <a:pt x="61" y="82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73" y="84"/>
                    <a:pt x="77" y="86"/>
                    <a:pt x="79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9" y="77"/>
                    <a:pt x="89" y="76"/>
                    <a:pt x="83" y="64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8" y="55"/>
                    <a:pt x="98" y="54"/>
                    <a:pt x="98" y="5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0"/>
                    <a:pt x="85" y="35"/>
                  </a:cubicBezTo>
                  <a:close/>
                  <a:moveTo>
                    <a:pt x="49" y="64"/>
                  </a:moveTo>
                  <a:cubicBezTo>
                    <a:pt x="40" y="64"/>
                    <a:pt x="32" y="57"/>
                    <a:pt x="32" y="48"/>
                  </a:cubicBezTo>
                  <a:cubicBezTo>
                    <a:pt x="32" y="38"/>
                    <a:pt x="40" y="31"/>
                    <a:pt x="49" y="31"/>
                  </a:cubicBezTo>
                  <a:cubicBezTo>
                    <a:pt x="58" y="31"/>
                    <a:pt x="66" y="38"/>
                    <a:pt x="66" y="48"/>
                  </a:cubicBezTo>
                  <a:cubicBezTo>
                    <a:pt x="66" y="57"/>
                    <a:pt x="58" y="64"/>
                    <a:pt x="49" y="64"/>
                  </a:cubicBezTo>
                  <a:close/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7051171" y="2628458"/>
              <a:ext cx="91732" cy="91732"/>
            </a:xfrm>
            <a:custGeom>
              <a:avLst/>
              <a:gdLst>
                <a:gd name="T0" fmla="*/ 30 w 34"/>
                <a:gd name="T1" fmla="*/ 12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3 h 34"/>
                <a:gd name="T8" fmla="*/ 28 w 34"/>
                <a:gd name="T9" fmla="*/ 3 h 34"/>
                <a:gd name="T10" fmla="*/ 27 w 34"/>
                <a:gd name="T11" fmla="*/ 3 h 34"/>
                <a:gd name="T12" fmla="*/ 23 w 34"/>
                <a:gd name="T13" fmla="*/ 5 h 34"/>
                <a:gd name="T14" fmla="*/ 21 w 34"/>
                <a:gd name="T15" fmla="*/ 4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4 h 34"/>
                <a:gd name="T22" fmla="*/ 11 w 34"/>
                <a:gd name="T23" fmla="*/ 5 h 34"/>
                <a:gd name="T24" fmla="*/ 7 w 34"/>
                <a:gd name="T25" fmla="*/ 3 h 34"/>
                <a:gd name="T26" fmla="*/ 6 w 34"/>
                <a:gd name="T27" fmla="*/ 3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2 h 34"/>
                <a:gd name="T34" fmla="*/ 0 w 34"/>
                <a:gd name="T35" fmla="*/ 15 h 34"/>
                <a:gd name="T36" fmla="*/ 0 w 34"/>
                <a:gd name="T37" fmla="*/ 18 h 34"/>
                <a:gd name="T38" fmla="*/ 4 w 34"/>
                <a:gd name="T39" fmla="*/ 21 h 34"/>
                <a:gd name="T40" fmla="*/ 5 w 34"/>
                <a:gd name="T41" fmla="*/ 22 h 34"/>
                <a:gd name="T42" fmla="*/ 4 w 34"/>
                <a:gd name="T43" fmla="*/ 27 h 34"/>
                <a:gd name="T44" fmla="*/ 6 w 34"/>
                <a:gd name="T45" fmla="*/ 30 h 34"/>
                <a:gd name="T46" fmla="*/ 6 w 34"/>
                <a:gd name="T47" fmla="*/ 30 h 34"/>
                <a:gd name="T48" fmla="*/ 7 w 34"/>
                <a:gd name="T49" fmla="*/ 30 h 34"/>
                <a:gd name="T50" fmla="*/ 11 w 34"/>
                <a:gd name="T51" fmla="*/ 28 h 34"/>
                <a:gd name="T52" fmla="*/ 13 w 34"/>
                <a:gd name="T53" fmla="*/ 29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29 h 34"/>
                <a:gd name="T60" fmla="*/ 23 w 34"/>
                <a:gd name="T61" fmla="*/ 28 h 34"/>
                <a:gd name="T62" fmla="*/ 28 w 34"/>
                <a:gd name="T63" fmla="*/ 30 h 34"/>
                <a:gd name="T64" fmla="*/ 28 w 34"/>
                <a:gd name="T65" fmla="*/ 30 h 34"/>
                <a:gd name="T66" fmla="*/ 31 w 34"/>
                <a:gd name="T67" fmla="*/ 27 h 34"/>
                <a:gd name="T68" fmla="*/ 29 w 34"/>
                <a:gd name="T69" fmla="*/ 22 h 34"/>
                <a:gd name="T70" fmla="*/ 30 w 34"/>
                <a:gd name="T71" fmla="*/ 21 h 34"/>
                <a:gd name="T72" fmla="*/ 34 w 34"/>
                <a:gd name="T73" fmla="*/ 18 h 34"/>
                <a:gd name="T74" fmla="*/ 34 w 34"/>
                <a:gd name="T75" fmla="*/ 15 h 34"/>
                <a:gd name="T76" fmla="*/ 30 w 34"/>
                <a:gd name="T77" fmla="*/ 12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11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19"/>
                    <a:pt x="34" y="19"/>
                    <a:pt x="34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0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0" y="11"/>
                    <a:pt x="23" y="13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7167655" y="3122060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4 h 34"/>
                <a:gd name="T22" fmla="*/ 11 w 35"/>
                <a:gd name="T23" fmla="*/ 5 h 34"/>
                <a:gd name="T24" fmla="*/ 7 w 35"/>
                <a:gd name="T25" fmla="*/ 3 h 34"/>
                <a:gd name="T26" fmla="*/ 6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2 h 34"/>
                <a:gd name="T42" fmla="*/ 4 w 35"/>
                <a:gd name="T43" fmla="*/ 28 h 34"/>
                <a:gd name="T44" fmla="*/ 6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1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29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1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1" y="11"/>
                    <a:pt x="23" y="13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7073011" y="3529755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3 h 34"/>
                <a:gd name="T80" fmla="*/ 12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3 h 34"/>
                <a:gd name="T88" fmla="*/ 18 w 35"/>
                <a:gd name="T89" fmla="*/ 23 h 34"/>
                <a:gd name="T90" fmla="*/ 18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3"/>
                  </a:moveTo>
                  <a:cubicBezTo>
                    <a:pt x="14" y="23"/>
                    <a:pt x="12" y="20"/>
                    <a:pt x="12" y="17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6943423" y="3791844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9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4 w 35"/>
                <a:gd name="T13" fmla="*/ 5 h 34"/>
                <a:gd name="T14" fmla="*/ 22 w 35"/>
                <a:gd name="T15" fmla="*/ 4 h 34"/>
                <a:gd name="T16" fmla="*/ 20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8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20 w 35"/>
                <a:gd name="T57" fmla="*/ 34 h 34"/>
                <a:gd name="T58" fmla="*/ 22 w 35"/>
                <a:gd name="T59" fmla="*/ 29 h 34"/>
                <a:gd name="T60" fmla="*/ 24 w 35"/>
                <a:gd name="T61" fmla="*/ 28 h 34"/>
                <a:gd name="T62" fmla="*/ 28 w 35"/>
                <a:gd name="T63" fmla="*/ 30 h 34"/>
                <a:gd name="T64" fmla="*/ 29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2 h 34"/>
                <a:gd name="T80" fmla="*/ 12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2 h 34"/>
                <a:gd name="T88" fmla="*/ 18 w 35"/>
                <a:gd name="T89" fmla="*/ 22 h 34"/>
                <a:gd name="T90" fmla="*/ 18 w 35"/>
                <a:gd name="T9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4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2"/>
                  </a:moveTo>
                  <a:cubicBezTo>
                    <a:pt x="14" y="22"/>
                    <a:pt x="12" y="20"/>
                    <a:pt x="12" y="17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2"/>
                    <a:pt x="18" y="22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/>
            <p:cNvSpPr>
              <a:spLocks noEditPoints="1"/>
            </p:cNvSpPr>
            <p:nvPr/>
          </p:nvSpPr>
          <p:spPr bwMode="auto">
            <a:xfrm>
              <a:off x="5953307" y="3111867"/>
              <a:ext cx="1084760" cy="1062919"/>
            </a:xfrm>
            <a:custGeom>
              <a:avLst/>
              <a:gdLst>
                <a:gd name="T0" fmla="*/ 347 w 402"/>
                <a:gd name="T1" fmla="*/ 147 h 394"/>
                <a:gd name="T2" fmla="*/ 340 w 402"/>
                <a:gd name="T3" fmla="*/ 131 h 394"/>
                <a:gd name="T4" fmla="*/ 358 w 402"/>
                <a:gd name="T5" fmla="*/ 72 h 394"/>
                <a:gd name="T6" fmla="*/ 328 w 402"/>
                <a:gd name="T7" fmla="*/ 42 h 394"/>
                <a:gd name="T8" fmla="*/ 325 w 402"/>
                <a:gd name="T9" fmla="*/ 40 h 394"/>
                <a:gd name="T10" fmla="*/ 321 w 402"/>
                <a:gd name="T11" fmla="*/ 40 h 394"/>
                <a:gd name="T12" fmla="*/ 268 w 402"/>
                <a:gd name="T13" fmla="*/ 61 h 394"/>
                <a:gd name="T14" fmla="*/ 252 w 402"/>
                <a:gd name="T15" fmla="*/ 54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4 h 394"/>
                <a:gd name="T22" fmla="*/ 134 w 402"/>
                <a:gd name="T23" fmla="*/ 61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3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9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2 h 394"/>
                <a:gd name="T46" fmla="*/ 78 w 402"/>
                <a:gd name="T47" fmla="*/ 354 h 394"/>
                <a:gd name="T48" fmla="*/ 81 w 402"/>
                <a:gd name="T49" fmla="*/ 354 h 394"/>
                <a:gd name="T50" fmla="*/ 134 w 402"/>
                <a:gd name="T51" fmla="*/ 334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3 h 394"/>
                <a:gd name="T64" fmla="*/ 326 w 402"/>
                <a:gd name="T65" fmla="*/ 353 h 394"/>
                <a:gd name="T66" fmla="*/ 359 w 402"/>
                <a:gd name="T67" fmla="*/ 321 h 394"/>
                <a:gd name="T68" fmla="*/ 340 w 402"/>
                <a:gd name="T69" fmla="*/ 263 h 394"/>
                <a:gd name="T70" fmla="*/ 347 w 402"/>
                <a:gd name="T71" fmla="*/ 247 h 394"/>
                <a:gd name="T72" fmla="*/ 402 w 402"/>
                <a:gd name="T73" fmla="*/ 217 h 394"/>
                <a:gd name="T74" fmla="*/ 402 w 402"/>
                <a:gd name="T75" fmla="*/ 175 h 394"/>
                <a:gd name="T76" fmla="*/ 347 w 402"/>
                <a:gd name="T77" fmla="*/ 147 h 394"/>
                <a:gd name="T78" fmla="*/ 201 w 402"/>
                <a:gd name="T79" fmla="*/ 266 h 394"/>
                <a:gd name="T80" fmla="*/ 131 w 402"/>
                <a:gd name="T81" fmla="*/ 197 h 394"/>
                <a:gd name="T82" fmla="*/ 201 w 402"/>
                <a:gd name="T83" fmla="*/ 128 h 394"/>
                <a:gd name="T84" fmla="*/ 271 w 402"/>
                <a:gd name="T85" fmla="*/ 197 h 394"/>
                <a:gd name="T86" fmla="*/ 201 w 402"/>
                <a:gd name="T87" fmla="*/ 266 h 394"/>
                <a:gd name="T88" fmla="*/ 201 w 402"/>
                <a:gd name="T89" fmla="*/ 266 h 394"/>
                <a:gd name="T90" fmla="*/ 201 w 402"/>
                <a:gd name="T91" fmla="*/ 26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7"/>
                  </a:moveTo>
                  <a:cubicBezTo>
                    <a:pt x="340" y="131"/>
                    <a:pt x="340" y="131"/>
                    <a:pt x="340" y="131"/>
                  </a:cubicBezTo>
                  <a:cubicBezTo>
                    <a:pt x="364" y="78"/>
                    <a:pt x="362" y="76"/>
                    <a:pt x="358" y="72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1" y="40"/>
                    <a:pt x="321" y="40"/>
                    <a:pt x="321" y="40"/>
                  </a:cubicBezTo>
                  <a:cubicBezTo>
                    <a:pt x="319" y="40"/>
                    <a:pt x="314" y="40"/>
                    <a:pt x="268" y="61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4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03" y="48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9"/>
                    <a:pt x="0" y="171"/>
                    <a:pt x="0" y="177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9" y="316"/>
                    <a:pt x="40" y="318"/>
                    <a:pt x="45" y="322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78" y="354"/>
                    <a:pt x="78" y="354"/>
                    <a:pt x="78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4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5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300" y="346"/>
                    <a:pt x="318" y="353"/>
                    <a:pt x="322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4" y="316"/>
                    <a:pt x="365" y="315"/>
                    <a:pt x="340" y="263"/>
                  </a:cubicBezTo>
                  <a:cubicBezTo>
                    <a:pt x="347" y="247"/>
                    <a:pt x="347" y="247"/>
                    <a:pt x="347" y="247"/>
                  </a:cubicBezTo>
                  <a:cubicBezTo>
                    <a:pt x="402" y="225"/>
                    <a:pt x="402" y="223"/>
                    <a:pt x="402" y="217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9"/>
                    <a:pt x="402" y="167"/>
                    <a:pt x="347" y="147"/>
                  </a:cubicBezTo>
                  <a:close/>
                  <a:moveTo>
                    <a:pt x="201" y="266"/>
                  </a:moveTo>
                  <a:cubicBezTo>
                    <a:pt x="162" y="266"/>
                    <a:pt x="131" y="235"/>
                    <a:pt x="131" y="197"/>
                  </a:cubicBezTo>
                  <a:cubicBezTo>
                    <a:pt x="131" y="159"/>
                    <a:pt x="162" y="128"/>
                    <a:pt x="201" y="128"/>
                  </a:cubicBezTo>
                  <a:cubicBezTo>
                    <a:pt x="240" y="128"/>
                    <a:pt x="271" y="159"/>
                    <a:pt x="271" y="197"/>
                  </a:cubicBezTo>
                  <a:cubicBezTo>
                    <a:pt x="271" y="235"/>
                    <a:pt x="240" y="266"/>
                    <a:pt x="201" y="266"/>
                  </a:cubicBezTo>
                  <a:close/>
                  <a:moveTo>
                    <a:pt x="201" y="266"/>
                  </a:moveTo>
                  <a:cubicBezTo>
                    <a:pt x="201" y="266"/>
                    <a:pt x="201" y="266"/>
                    <a:pt x="201" y="26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/>
            <p:cNvSpPr>
              <a:spLocks noEditPoints="1"/>
            </p:cNvSpPr>
            <p:nvPr/>
          </p:nvSpPr>
          <p:spPr bwMode="auto">
            <a:xfrm>
              <a:off x="5726163" y="1997987"/>
              <a:ext cx="1084760" cy="1062919"/>
            </a:xfrm>
            <a:custGeom>
              <a:avLst/>
              <a:gdLst>
                <a:gd name="T0" fmla="*/ 347 w 402"/>
                <a:gd name="T1" fmla="*/ 146 h 394"/>
                <a:gd name="T2" fmla="*/ 340 w 402"/>
                <a:gd name="T3" fmla="*/ 130 h 394"/>
                <a:gd name="T4" fmla="*/ 357 w 402"/>
                <a:gd name="T5" fmla="*/ 71 h 394"/>
                <a:gd name="T6" fmla="*/ 327 w 402"/>
                <a:gd name="T7" fmla="*/ 42 h 394"/>
                <a:gd name="T8" fmla="*/ 325 w 402"/>
                <a:gd name="T9" fmla="*/ 39 h 394"/>
                <a:gd name="T10" fmla="*/ 321 w 402"/>
                <a:gd name="T11" fmla="*/ 39 h 394"/>
                <a:gd name="T12" fmla="*/ 268 w 402"/>
                <a:gd name="T13" fmla="*/ 60 h 394"/>
                <a:gd name="T14" fmla="*/ 251 w 402"/>
                <a:gd name="T15" fmla="*/ 53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3 h 394"/>
                <a:gd name="T22" fmla="*/ 133 w 402"/>
                <a:gd name="T23" fmla="*/ 60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2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8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1 h 394"/>
                <a:gd name="T46" fmla="*/ 77 w 402"/>
                <a:gd name="T47" fmla="*/ 354 h 394"/>
                <a:gd name="T48" fmla="*/ 81 w 402"/>
                <a:gd name="T49" fmla="*/ 354 h 394"/>
                <a:gd name="T50" fmla="*/ 134 w 402"/>
                <a:gd name="T51" fmla="*/ 333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2 h 394"/>
                <a:gd name="T64" fmla="*/ 326 w 402"/>
                <a:gd name="T65" fmla="*/ 352 h 394"/>
                <a:gd name="T66" fmla="*/ 359 w 402"/>
                <a:gd name="T67" fmla="*/ 321 h 394"/>
                <a:gd name="T68" fmla="*/ 340 w 402"/>
                <a:gd name="T69" fmla="*/ 262 h 394"/>
                <a:gd name="T70" fmla="*/ 347 w 402"/>
                <a:gd name="T71" fmla="*/ 246 h 394"/>
                <a:gd name="T72" fmla="*/ 402 w 402"/>
                <a:gd name="T73" fmla="*/ 216 h 394"/>
                <a:gd name="T74" fmla="*/ 402 w 402"/>
                <a:gd name="T75" fmla="*/ 175 h 394"/>
                <a:gd name="T76" fmla="*/ 347 w 402"/>
                <a:gd name="T77" fmla="*/ 146 h 394"/>
                <a:gd name="T78" fmla="*/ 201 w 402"/>
                <a:gd name="T79" fmla="*/ 265 h 394"/>
                <a:gd name="T80" fmla="*/ 131 w 402"/>
                <a:gd name="T81" fmla="*/ 196 h 394"/>
                <a:gd name="T82" fmla="*/ 201 w 402"/>
                <a:gd name="T83" fmla="*/ 128 h 394"/>
                <a:gd name="T84" fmla="*/ 271 w 402"/>
                <a:gd name="T85" fmla="*/ 196 h 394"/>
                <a:gd name="T86" fmla="*/ 201 w 402"/>
                <a:gd name="T87" fmla="*/ 265 h 394"/>
                <a:gd name="T88" fmla="*/ 201 w 402"/>
                <a:gd name="T89" fmla="*/ 265 h 394"/>
                <a:gd name="T90" fmla="*/ 201 w 402"/>
                <a:gd name="T91" fmla="*/ 26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6"/>
                  </a:moveTo>
                  <a:cubicBezTo>
                    <a:pt x="340" y="130"/>
                    <a:pt x="340" y="130"/>
                    <a:pt x="340" y="130"/>
                  </a:cubicBezTo>
                  <a:cubicBezTo>
                    <a:pt x="364" y="77"/>
                    <a:pt x="362" y="76"/>
                    <a:pt x="357" y="71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1" y="39"/>
                    <a:pt x="321" y="39"/>
                    <a:pt x="321" y="39"/>
                  </a:cubicBezTo>
                  <a:cubicBezTo>
                    <a:pt x="319" y="39"/>
                    <a:pt x="314" y="39"/>
                    <a:pt x="268" y="60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3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03" y="47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8"/>
                    <a:pt x="0" y="170"/>
                    <a:pt x="0" y="17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8" y="316"/>
                    <a:pt x="40" y="317"/>
                    <a:pt x="45" y="322"/>
                  </a:cubicBezTo>
                  <a:cubicBezTo>
                    <a:pt x="75" y="351"/>
                    <a:pt x="75" y="351"/>
                    <a:pt x="75" y="351"/>
                  </a:cubicBezTo>
                  <a:cubicBezTo>
                    <a:pt x="77" y="354"/>
                    <a:pt x="77" y="354"/>
                    <a:pt x="77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3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4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299" y="346"/>
                    <a:pt x="317" y="352"/>
                    <a:pt x="322" y="352"/>
                  </a:cubicBezTo>
                  <a:cubicBezTo>
                    <a:pt x="326" y="352"/>
                    <a:pt x="326" y="352"/>
                    <a:pt x="326" y="352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3" y="316"/>
                    <a:pt x="365" y="314"/>
                    <a:pt x="340" y="262"/>
                  </a:cubicBezTo>
                  <a:cubicBezTo>
                    <a:pt x="347" y="246"/>
                    <a:pt x="347" y="246"/>
                    <a:pt x="347" y="246"/>
                  </a:cubicBezTo>
                  <a:cubicBezTo>
                    <a:pt x="402" y="225"/>
                    <a:pt x="402" y="223"/>
                    <a:pt x="402" y="216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8"/>
                    <a:pt x="402" y="166"/>
                    <a:pt x="347" y="146"/>
                  </a:cubicBezTo>
                  <a:close/>
                  <a:moveTo>
                    <a:pt x="201" y="265"/>
                  </a:moveTo>
                  <a:cubicBezTo>
                    <a:pt x="162" y="265"/>
                    <a:pt x="131" y="235"/>
                    <a:pt x="131" y="196"/>
                  </a:cubicBezTo>
                  <a:cubicBezTo>
                    <a:pt x="131" y="158"/>
                    <a:pt x="162" y="128"/>
                    <a:pt x="201" y="128"/>
                  </a:cubicBezTo>
                  <a:cubicBezTo>
                    <a:pt x="240" y="128"/>
                    <a:pt x="271" y="158"/>
                    <a:pt x="271" y="196"/>
                  </a:cubicBezTo>
                  <a:cubicBezTo>
                    <a:pt x="271" y="235"/>
                    <a:pt x="240" y="265"/>
                    <a:pt x="201" y="265"/>
                  </a:cubicBezTo>
                  <a:close/>
                  <a:moveTo>
                    <a:pt x="201" y="265"/>
                  </a:moveTo>
                  <a:cubicBezTo>
                    <a:pt x="201" y="265"/>
                    <a:pt x="201" y="265"/>
                    <a:pt x="201" y="2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4964646" y="2811920"/>
              <a:ext cx="990116" cy="971188"/>
            </a:xfrm>
            <a:custGeom>
              <a:avLst/>
              <a:gdLst>
                <a:gd name="T0" fmla="*/ 317 w 367"/>
                <a:gd name="T1" fmla="*/ 134 h 360"/>
                <a:gd name="T2" fmla="*/ 310 w 367"/>
                <a:gd name="T3" fmla="*/ 120 h 360"/>
                <a:gd name="T4" fmla="*/ 326 w 367"/>
                <a:gd name="T5" fmla="*/ 66 h 360"/>
                <a:gd name="T6" fmla="*/ 299 w 367"/>
                <a:gd name="T7" fmla="*/ 39 h 360"/>
                <a:gd name="T8" fmla="*/ 296 w 367"/>
                <a:gd name="T9" fmla="*/ 37 h 360"/>
                <a:gd name="T10" fmla="*/ 293 w 367"/>
                <a:gd name="T11" fmla="*/ 37 h 360"/>
                <a:gd name="T12" fmla="*/ 245 w 367"/>
                <a:gd name="T13" fmla="*/ 55 h 360"/>
                <a:gd name="T14" fmla="*/ 229 w 367"/>
                <a:gd name="T15" fmla="*/ 49 h 360"/>
                <a:gd name="T16" fmla="*/ 202 w 367"/>
                <a:gd name="T17" fmla="*/ 0 h 360"/>
                <a:gd name="T18" fmla="*/ 163 w 367"/>
                <a:gd name="T19" fmla="*/ 0 h 360"/>
                <a:gd name="T20" fmla="*/ 137 w 367"/>
                <a:gd name="T21" fmla="*/ 49 h 360"/>
                <a:gd name="T22" fmla="*/ 122 w 367"/>
                <a:gd name="T23" fmla="*/ 56 h 360"/>
                <a:gd name="T24" fmla="*/ 73 w 367"/>
                <a:gd name="T25" fmla="*/ 38 h 360"/>
                <a:gd name="T26" fmla="*/ 69 w 367"/>
                <a:gd name="T27" fmla="*/ 38 h 360"/>
                <a:gd name="T28" fmla="*/ 40 w 367"/>
                <a:gd name="T29" fmla="*/ 67 h 360"/>
                <a:gd name="T30" fmla="*/ 56 w 367"/>
                <a:gd name="T31" fmla="*/ 120 h 360"/>
                <a:gd name="T32" fmla="*/ 50 w 367"/>
                <a:gd name="T33" fmla="*/ 135 h 360"/>
                <a:gd name="T34" fmla="*/ 0 w 367"/>
                <a:gd name="T35" fmla="*/ 162 h 360"/>
                <a:gd name="T36" fmla="*/ 0 w 367"/>
                <a:gd name="T37" fmla="*/ 200 h 360"/>
                <a:gd name="T38" fmla="*/ 50 w 367"/>
                <a:gd name="T39" fmla="*/ 226 h 360"/>
                <a:gd name="T40" fmla="*/ 56 w 367"/>
                <a:gd name="T41" fmla="*/ 241 h 360"/>
                <a:gd name="T42" fmla="*/ 41 w 367"/>
                <a:gd name="T43" fmla="*/ 295 h 360"/>
                <a:gd name="T44" fmla="*/ 68 w 367"/>
                <a:gd name="T45" fmla="*/ 321 h 360"/>
                <a:gd name="T46" fmla="*/ 71 w 367"/>
                <a:gd name="T47" fmla="*/ 324 h 360"/>
                <a:gd name="T48" fmla="*/ 74 w 367"/>
                <a:gd name="T49" fmla="*/ 324 h 360"/>
                <a:gd name="T50" fmla="*/ 122 w 367"/>
                <a:gd name="T51" fmla="*/ 305 h 360"/>
                <a:gd name="T52" fmla="*/ 137 w 367"/>
                <a:gd name="T53" fmla="*/ 311 h 360"/>
                <a:gd name="T54" fmla="*/ 165 w 367"/>
                <a:gd name="T55" fmla="*/ 360 h 360"/>
                <a:gd name="T56" fmla="*/ 203 w 367"/>
                <a:gd name="T57" fmla="*/ 360 h 360"/>
                <a:gd name="T58" fmla="*/ 230 w 367"/>
                <a:gd name="T59" fmla="*/ 311 h 360"/>
                <a:gd name="T60" fmla="*/ 245 w 367"/>
                <a:gd name="T61" fmla="*/ 305 h 360"/>
                <a:gd name="T62" fmla="*/ 294 w 367"/>
                <a:gd name="T63" fmla="*/ 323 h 360"/>
                <a:gd name="T64" fmla="*/ 298 w 367"/>
                <a:gd name="T65" fmla="*/ 322 h 360"/>
                <a:gd name="T66" fmla="*/ 327 w 367"/>
                <a:gd name="T67" fmla="*/ 293 h 360"/>
                <a:gd name="T68" fmla="*/ 311 w 367"/>
                <a:gd name="T69" fmla="*/ 240 h 360"/>
                <a:gd name="T70" fmla="*/ 317 w 367"/>
                <a:gd name="T71" fmla="*/ 225 h 360"/>
                <a:gd name="T72" fmla="*/ 367 w 367"/>
                <a:gd name="T73" fmla="*/ 198 h 360"/>
                <a:gd name="T74" fmla="*/ 367 w 367"/>
                <a:gd name="T75" fmla="*/ 160 h 360"/>
                <a:gd name="T76" fmla="*/ 317 w 367"/>
                <a:gd name="T77" fmla="*/ 134 h 360"/>
                <a:gd name="T78" fmla="*/ 183 w 367"/>
                <a:gd name="T79" fmla="*/ 243 h 360"/>
                <a:gd name="T80" fmla="*/ 119 w 367"/>
                <a:gd name="T81" fmla="*/ 180 h 360"/>
                <a:gd name="T82" fmla="*/ 183 w 367"/>
                <a:gd name="T83" fmla="*/ 117 h 360"/>
                <a:gd name="T84" fmla="*/ 248 w 367"/>
                <a:gd name="T85" fmla="*/ 180 h 360"/>
                <a:gd name="T86" fmla="*/ 183 w 367"/>
                <a:gd name="T87" fmla="*/ 243 h 360"/>
                <a:gd name="T88" fmla="*/ 183 w 367"/>
                <a:gd name="T89" fmla="*/ 243 h 360"/>
                <a:gd name="T90" fmla="*/ 183 w 367"/>
                <a:gd name="T91" fmla="*/ 24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7" h="360">
                  <a:moveTo>
                    <a:pt x="317" y="134"/>
                  </a:moveTo>
                  <a:cubicBezTo>
                    <a:pt x="310" y="120"/>
                    <a:pt x="310" y="120"/>
                    <a:pt x="310" y="120"/>
                  </a:cubicBezTo>
                  <a:cubicBezTo>
                    <a:pt x="332" y="71"/>
                    <a:pt x="330" y="70"/>
                    <a:pt x="326" y="66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3" y="37"/>
                    <a:pt x="293" y="37"/>
                    <a:pt x="293" y="37"/>
                  </a:cubicBezTo>
                  <a:cubicBezTo>
                    <a:pt x="291" y="37"/>
                    <a:pt x="286" y="37"/>
                    <a:pt x="245" y="55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10" y="0"/>
                    <a:pt x="208" y="0"/>
                    <a:pt x="202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5" y="0"/>
                    <a:pt x="137" y="4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94" y="44"/>
                    <a:pt x="77" y="38"/>
                    <a:pt x="73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5" y="71"/>
                    <a:pt x="34" y="72"/>
                    <a:pt x="56" y="120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0" y="154"/>
                    <a:pt x="0" y="156"/>
                    <a:pt x="0" y="16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6"/>
                    <a:pt x="0" y="208"/>
                    <a:pt x="50" y="226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35" y="289"/>
                    <a:pt x="36" y="290"/>
                    <a:pt x="41" y="295"/>
                  </a:cubicBezTo>
                  <a:cubicBezTo>
                    <a:pt x="68" y="321"/>
                    <a:pt x="68" y="321"/>
                    <a:pt x="68" y="321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4" y="324"/>
                    <a:pt x="74" y="324"/>
                    <a:pt x="74" y="324"/>
                  </a:cubicBezTo>
                  <a:cubicBezTo>
                    <a:pt x="75" y="324"/>
                    <a:pt x="80" y="324"/>
                    <a:pt x="122" y="305"/>
                  </a:cubicBezTo>
                  <a:cubicBezTo>
                    <a:pt x="137" y="311"/>
                    <a:pt x="137" y="311"/>
                    <a:pt x="137" y="311"/>
                  </a:cubicBezTo>
                  <a:cubicBezTo>
                    <a:pt x="157" y="360"/>
                    <a:pt x="159" y="360"/>
                    <a:pt x="165" y="36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9" y="360"/>
                    <a:pt x="211" y="360"/>
                    <a:pt x="230" y="311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73" y="316"/>
                    <a:pt x="290" y="323"/>
                    <a:pt x="294" y="323"/>
                  </a:cubicBezTo>
                  <a:cubicBezTo>
                    <a:pt x="298" y="322"/>
                    <a:pt x="298" y="322"/>
                    <a:pt x="298" y="322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32" y="289"/>
                    <a:pt x="333" y="288"/>
                    <a:pt x="311" y="240"/>
                  </a:cubicBezTo>
                  <a:cubicBezTo>
                    <a:pt x="317" y="225"/>
                    <a:pt x="317" y="225"/>
                    <a:pt x="317" y="225"/>
                  </a:cubicBezTo>
                  <a:cubicBezTo>
                    <a:pt x="367" y="206"/>
                    <a:pt x="367" y="204"/>
                    <a:pt x="367" y="198"/>
                  </a:cubicBezTo>
                  <a:cubicBezTo>
                    <a:pt x="367" y="160"/>
                    <a:pt x="367" y="160"/>
                    <a:pt x="367" y="160"/>
                  </a:cubicBezTo>
                  <a:cubicBezTo>
                    <a:pt x="367" y="154"/>
                    <a:pt x="367" y="152"/>
                    <a:pt x="317" y="134"/>
                  </a:cubicBezTo>
                  <a:close/>
                  <a:moveTo>
                    <a:pt x="183" y="243"/>
                  </a:moveTo>
                  <a:cubicBezTo>
                    <a:pt x="148" y="243"/>
                    <a:pt x="119" y="215"/>
                    <a:pt x="119" y="180"/>
                  </a:cubicBezTo>
                  <a:cubicBezTo>
                    <a:pt x="119" y="145"/>
                    <a:pt x="148" y="117"/>
                    <a:pt x="183" y="117"/>
                  </a:cubicBezTo>
                  <a:cubicBezTo>
                    <a:pt x="219" y="117"/>
                    <a:pt x="248" y="145"/>
                    <a:pt x="248" y="180"/>
                  </a:cubicBezTo>
                  <a:cubicBezTo>
                    <a:pt x="248" y="215"/>
                    <a:pt x="219" y="243"/>
                    <a:pt x="183" y="243"/>
                  </a:cubicBezTo>
                  <a:close/>
                  <a:moveTo>
                    <a:pt x="183" y="243"/>
                  </a:moveTo>
                  <a:cubicBezTo>
                    <a:pt x="183" y="243"/>
                    <a:pt x="183" y="243"/>
                    <a:pt x="183" y="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5416023" y="3870471"/>
              <a:ext cx="620279" cy="608630"/>
            </a:xfrm>
            <a:custGeom>
              <a:avLst/>
              <a:gdLst>
                <a:gd name="T0" fmla="*/ 198 w 230"/>
                <a:gd name="T1" fmla="*/ 84 h 226"/>
                <a:gd name="T2" fmla="*/ 195 w 230"/>
                <a:gd name="T3" fmla="*/ 75 h 226"/>
                <a:gd name="T4" fmla="*/ 204 w 230"/>
                <a:gd name="T5" fmla="*/ 41 h 226"/>
                <a:gd name="T6" fmla="*/ 187 w 230"/>
                <a:gd name="T7" fmla="*/ 25 h 226"/>
                <a:gd name="T8" fmla="*/ 186 w 230"/>
                <a:gd name="T9" fmla="*/ 23 h 226"/>
                <a:gd name="T10" fmla="*/ 184 w 230"/>
                <a:gd name="T11" fmla="*/ 23 h 226"/>
                <a:gd name="T12" fmla="*/ 153 w 230"/>
                <a:gd name="T13" fmla="*/ 35 h 226"/>
                <a:gd name="T14" fmla="*/ 144 w 230"/>
                <a:gd name="T15" fmla="*/ 31 h 226"/>
                <a:gd name="T16" fmla="*/ 127 w 230"/>
                <a:gd name="T17" fmla="*/ 0 h 226"/>
                <a:gd name="T18" fmla="*/ 102 w 230"/>
                <a:gd name="T19" fmla="*/ 0 h 226"/>
                <a:gd name="T20" fmla="*/ 86 w 230"/>
                <a:gd name="T21" fmla="*/ 31 h 226"/>
                <a:gd name="T22" fmla="*/ 76 w 230"/>
                <a:gd name="T23" fmla="*/ 35 h 226"/>
                <a:gd name="T24" fmla="*/ 46 w 230"/>
                <a:gd name="T25" fmla="*/ 24 h 226"/>
                <a:gd name="T26" fmla="*/ 43 w 230"/>
                <a:gd name="T27" fmla="*/ 24 h 226"/>
                <a:gd name="T28" fmla="*/ 25 w 230"/>
                <a:gd name="T29" fmla="*/ 42 h 226"/>
                <a:gd name="T30" fmla="*/ 35 w 230"/>
                <a:gd name="T31" fmla="*/ 75 h 226"/>
                <a:gd name="T32" fmla="*/ 31 w 230"/>
                <a:gd name="T33" fmla="*/ 85 h 226"/>
                <a:gd name="T34" fmla="*/ 0 w 230"/>
                <a:gd name="T35" fmla="*/ 102 h 226"/>
                <a:gd name="T36" fmla="*/ 0 w 230"/>
                <a:gd name="T37" fmla="*/ 125 h 226"/>
                <a:gd name="T38" fmla="*/ 32 w 230"/>
                <a:gd name="T39" fmla="*/ 142 h 226"/>
                <a:gd name="T40" fmla="*/ 35 w 230"/>
                <a:gd name="T41" fmla="*/ 151 h 226"/>
                <a:gd name="T42" fmla="*/ 26 w 230"/>
                <a:gd name="T43" fmla="*/ 185 h 226"/>
                <a:gd name="T44" fmla="*/ 43 w 230"/>
                <a:gd name="T45" fmla="*/ 201 h 226"/>
                <a:gd name="T46" fmla="*/ 44 w 230"/>
                <a:gd name="T47" fmla="*/ 203 h 226"/>
                <a:gd name="T48" fmla="*/ 46 w 230"/>
                <a:gd name="T49" fmla="*/ 203 h 226"/>
                <a:gd name="T50" fmla="*/ 77 w 230"/>
                <a:gd name="T51" fmla="*/ 191 h 226"/>
                <a:gd name="T52" fmla="*/ 86 w 230"/>
                <a:gd name="T53" fmla="*/ 195 h 226"/>
                <a:gd name="T54" fmla="*/ 103 w 230"/>
                <a:gd name="T55" fmla="*/ 226 h 226"/>
                <a:gd name="T56" fmla="*/ 128 w 230"/>
                <a:gd name="T57" fmla="*/ 226 h 226"/>
                <a:gd name="T58" fmla="*/ 144 w 230"/>
                <a:gd name="T59" fmla="*/ 195 h 226"/>
                <a:gd name="T60" fmla="*/ 154 w 230"/>
                <a:gd name="T61" fmla="*/ 191 h 226"/>
                <a:gd name="T62" fmla="*/ 184 w 230"/>
                <a:gd name="T63" fmla="*/ 202 h 226"/>
                <a:gd name="T64" fmla="*/ 187 w 230"/>
                <a:gd name="T65" fmla="*/ 202 h 226"/>
                <a:gd name="T66" fmla="*/ 205 w 230"/>
                <a:gd name="T67" fmla="*/ 184 h 226"/>
                <a:gd name="T68" fmla="*/ 195 w 230"/>
                <a:gd name="T69" fmla="*/ 151 h 226"/>
                <a:gd name="T70" fmla="*/ 199 w 230"/>
                <a:gd name="T71" fmla="*/ 141 h 226"/>
                <a:gd name="T72" fmla="*/ 230 w 230"/>
                <a:gd name="T73" fmla="*/ 124 h 226"/>
                <a:gd name="T74" fmla="*/ 230 w 230"/>
                <a:gd name="T75" fmla="*/ 101 h 226"/>
                <a:gd name="T76" fmla="*/ 198 w 230"/>
                <a:gd name="T77" fmla="*/ 84 h 226"/>
                <a:gd name="T78" fmla="*/ 115 w 230"/>
                <a:gd name="T79" fmla="*/ 152 h 226"/>
                <a:gd name="T80" fmla="*/ 75 w 230"/>
                <a:gd name="T81" fmla="*/ 113 h 226"/>
                <a:gd name="T82" fmla="*/ 115 w 230"/>
                <a:gd name="T83" fmla="*/ 74 h 226"/>
                <a:gd name="T84" fmla="*/ 155 w 230"/>
                <a:gd name="T85" fmla="*/ 113 h 226"/>
                <a:gd name="T86" fmla="*/ 115 w 230"/>
                <a:gd name="T87" fmla="*/ 152 h 226"/>
                <a:gd name="T88" fmla="*/ 115 w 230"/>
                <a:gd name="T89" fmla="*/ 152 h 226"/>
                <a:gd name="T90" fmla="*/ 115 w 230"/>
                <a:gd name="T91" fmla="*/ 1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226">
                  <a:moveTo>
                    <a:pt x="198" y="84"/>
                  </a:moveTo>
                  <a:cubicBezTo>
                    <a:pt x="195" y="75"/>
                    <a:pt x="195" y="75"/>
                    <a:pt x="195" y="75"/>
                  </a:cubicBezTo>
                  <a:cubicBezTo>
                    <a:pt x="208" y="45"/>
                    <a:pt x="207" y="44"/>
                    <a:pt x="204" y="41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3" y="23"/>
                    <a:pt x="179" y="23"/>
                    <a:pt x="153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0"/>
                    <a:pt x="130" y="0"/>
                    <a:pt x="12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7" y="0"/>
                    <a:pt x="86" y="31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59" y="28"/>
                    <a:pt x="48" y="24"/>
                    <a:pt x="46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5"/>
                    <a:pt x="21" y="46"/>
                    <a:pt x="35" y="7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0" y="97"/>
                    <a:pt x="0" y="98"/>
                    <a:pt x="0" y="10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0" y="130"/>
                    <a:pt x="32" y="14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22" y="181"/>
                    <a:pt x="23" y="182"/>
                    <a:pt x="26" y="185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6" y="203"/>
                    <a:pt x="46" y="203"/>
                    <a:pt x="46" y="203"/>
                  </a:cubicBezTo>
                  <a:cubicBezTo>
                    <a:pt x="47" y="203"/>
                    <a:pt x="50" y="203"/>
                    <a:pt x="77" y="191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99" y="226"/>
                    <a:pt x="100" y="226"/>
                    <a:pt x="103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31" y="226"/>
                    <a:pt x="133" y="226"/>
                    <a:pt x="144" y="195"/>
                  </a:cubicBezTo>
                  <a:cubicBezTo>
                    <a:pt x="154" y="191"/>
                    <a:pt x="154" y="191"/>
                    <a:pt x="154" y="191"/>
                  </a:cubicBezTo>
                  <a:cubicBezTo>
                    <a:pt x="171" y="198"/>
                    <a:pt x="182" y="202"/>
                    <a:pt x="184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8" y="181"/>
                    <a:pt x="209" y="180"/>
                    <a:pt x="195" y="15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230" y="129"/>
                    <a:pt x="230" y="128"/>
                    <a:pt x="230" y="124"/>
                  </a:cubicBezTo>
                  <a:cubicBezTo>
                    <a:pt x="230" y="101"/>
                    <a:pt x="230" y="101"/>
                    <a:pt x="230" y="101"/>
                  </a:cubicBezTo>
                  <a:cubicBezTo>
                    <a:pt x="230" y="97"/>
                    <a:pt x="230" y="96"/>
                    <a:pt x="198" y="84"/>
                  </a:cubicBezTo>
                  <a:close/>
                  <a:moveTo>
                    <a:pt x="115" y="152"/>
                  </a:moveTo>
                  <a:cubicBezTo>
                    <a:pt x="93" y="152"/>
                    <a:pt x="75" y="135"/>
                    <a:pt x="75" y="113"/>
                  </a:cubicBezTo>
                  <a:cubicBezTo>
                    <a:pt x="75" y="91"/>
                    <a:pt x="93" y="74"/>
                    <a:pt x="115" y="74"/>
                  </a:cubicBezTo>
                  <a:cubicBezTo>
                    <a:pt x="137" y="74"/>
                    <a:pt x="155" y="91"/>
                    <a:pt x="155" y="113"/>
                  </a:cubicBezTo>
                  <a:cubicBezTo>
                    <a:pt x="155" y="135"/>
                    <a:pt x="137" y="152"/>
                    <a:pt x="115" y="152"/>
                  </a:cubicBezTo>
                  <a:close/>
                  <a:moveTo>
                    <a:pt x="115" y="152"/>
                  </a:moveTo>
                  <a:cubicBezTo>
                    <a:pt x="115" y="152"/>
                    <a:pt x="115" y="152"/>
                    <a:pt x="115" y="15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6716279" y="2696893"/>
              <a:ext cx="496515" cy="487778"/>
            </a:xfrm>
            <a:custGeom>
              <a:avLst/>
              <a:gdLst>
                <a:gd name="T0" fmla="*/ 159 w 184"/>
                <a:gd name="T1" fmla="*/ 68 h 181"/>
                <a:gd name="T2" fmla="*/ 156 w 184"/>
                <a:gd name="T3" fmla="*/ 60 h 181"/>
                <a:gd name="T4" fmla="*/ 164 w 184"/>
                <a:gd name="T5" fmla="*/ 33 h 181"/>
                <a:gd name="T6" fmla="*/ 150 w 184"/>
                <a:gd name="T7" fmla="*/ 20 h 181"/>
                <a:gd name="T8" fmla="*/ 149 w 184"/>
                <a:gd name="T9" fmla="*/ 19 h 181"/>
                <a:gd name="T10" fmla="*/ 147 w 184"/>
                <a:gd name="T11" fmla="*/ 19 h 181"/>
                <a:gd name="T12" fmla="*/ 123 w 184"/>
                <a:gd name="T13" fmla="*/ 28 h 181"/>
                <a:gd name="T14" fmla="*/ 115 w 184"/>
                <a:gd name="T15" fmla="*/ 25 h 181"/>
                <a:gd name="T16" fmla="*/ 101 w 184"/>
                <a:gd name="T17" fmla="*/ 0 h 181"/>
                <a:gd name="T18" fmla="*/ 82 w 184"/>
                <a:gd name="T19" fmla="*/ 0 h 181"/>
                <a:gd name="T20" fmla="*/ 69 w 184"/>
                <a:gd name="T21" fmla="*/ 25 h 181"/>
                <a:gd name="T22" fmla="*/ 61 w 184"/>
                <a:gd name="T23" fmla="*/ 28 h 181"/>
                <a:gd name="T24" fmla="*/ 37 w 184"/>
                <a:gd name="T25" fmla="*/ 19 h 181"/>
                <a:gd name="T26" fmla="*/ 35 w 184"/>
                <a:gd name="T27" fmla="*/ 19 h 181"/>
                <a:gd name="T28" fmla="*/ 20 w 184"/>
                <a:gd name="T29" fmla="*/ 34 h 181"/>
                <a:gd name="T30" fmla="*/ 28 w 184"/>
                <a:gd name="T31" fmla="*/ 61 h 181"/>
                <a:gd name="T32" fmla="*/ 25 w 184"/>
                <a:gd name="T33" fmla="*/ 68 h 181"/>
                <a:gd name="T34" fmla="*/ 0 w 184"/>
                <a:gd name="T35" fmla="*/ 82 h 181"/>
                <a:gd name="T36" fmla="*/ 0 w 184"/>
                <a:gd name="T37" fmla="*/ 101 h 181"/>
                <a:gd name="T38" fmla="*/ 25 w 184"/>
                <a:gd name="T39" fmla="*/ 114 h 181"/>
                <a:gd name="T40" fmla="*/ 28 w 184"/>
                <a:gd name="T41" fmla="*/ 121 h 181"/>
                <a:gd name="T42" fmla="*/ 20 w 184"/>
                <a:gd name="T43" fmla="*/ 148 h 181"/>
                <a:gd name="T44" fmla="*/ 34 w 184"/>
                <a:gd name="T45" fmla="*/ 162 h 181"/>
                <a:gd name="T46" fmla="*/ 35 w 184"/>
                <a:gd name="T47" fmla="*/ 163 h 181"/>
                <a:gd name="T48" fmla="*/ 37 w 184"/>
                <a:gd name="T49" fmla="*/ 163 h 181"/>
                <a:gd name="T50" fmla="*/ 61 w 184"/>
                <a:gd name="T51" fmla="*/ 153 h 181"/>
                <a:gd name="T52" fmla="*/ 69 w 184"/>
                <a:gd name="T53" fmla="*/ 156 h 181"/>
                <a:gd name="T54" fmla="*/ 83 w 184"/>
                <a:gd name="T55" fmla="*/ 181 h 181"/>
                <a:gd name="T56" fmla="*/ 102 w 184"/>
                <a:gd name="T57" fmla="*/ 181 h 181"/>
                <a:gd name="T58" fmla="*/ 115 w 184"/>
                <a:gd name="T59" fmla="*/ 156 h 181"/>
                <a:gd name="T60" fmla="*/ 123 w 184"/>
                <a:gd name="T61" fmla="*/ 153 h 181"/>
                <a:gd name="T62" fmla="*/ 148 w 184"/>
                <a:gd name="T63" fmla="*/ 162 h 181"/>
                <a:gd name="T64" fmla="*/ 150 w 184"/>
                <a:gd name="T65" fmla="*/ 162 h 181"/>
                <a:gd name="T66" fmla="*/ 164 w 184"/>
                <a:gd name="T67" fmla="*/ 148 h 181"/>
                <a:gd name="T68" fmla="*/ 156 w 184"/>
                <a:gd name="T69" fmla="*/ 121 h 181"/>
                <a:gd name="T70" fmla="*/ 159 w 184"/>
                <a:gd name="T71" fmla="*/ 113 h 181"/>
                <a:gd name="T72" fmla="*/ 184 w 184"/>
                <a:gd name="T73" fmla="*/ 100 h 181"/>
                <a:gd name="T74" fmla="*/ 184 w 184"/>
                <a:gd name="T75" fmla="*/ 81 h 181"/>
                <a:gd name="T76" fmla="*/ 159 w 184"/>
                <a:gd name="T77" fmla="*/ 68 h 181"/>
                <a:gd name="T78" fmla="*/ 92 w 184"/>
                <a:gd name="T79" fmla="*/ 122 h 181"/>
                <a:gd name="T80" fmla="*/ 60 w 184"/>
                <a:gd name="T81" fmla="*/ 91 h 181"/>
                <a:gd name="T82" fmla="*/ 92 w 184"/>
                <a:gd name="T83" fmla="*/ 59 h 181"/>
                <a:gd name="T84" fmla="*/ 124 w 184"/>
                <a:gd name="T85" fmla="*/ 91 h 181"/>
                <a:gd name="T86" fmla="*/ 92 w 184"/>
                <a:gd name="T87" fmla="*/ 122 h 181"/>
                <a:gd name="T88" fmla="*/ 92 w 184"/>
                <a:gd name="T89" fmla="*/ 122 h 181"/>
                <a:gd name="T90" fmla="*/ 92 w 184"/>
                <a:gd name="T91" fmla="*/ 12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81">
                  <a:moveTo>
                    <a:pt x="159" y="68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67" y="36"/>
                    <a:pt x="166" y="35"/>
                    <a:pt x="164" y="33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6" y="19"/>
                    <a:pt x="144" y="19"/>
                    <a:pt x="123" y="28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05" y="0"/>
                    <a:pt x="104" y="0"/>
                    <a:pt x="10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0"/>
                    <a:pt x="78" y="0"/>
                    <a:pt x="69" y="25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47" y="22"/>
                    <a:pt x="39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7"/>
                    <a:pt x="28" y="61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0" y="78"/>
                    <a:pt x="0" y="79"/>
                    <a:pt x="0" y="8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4"/>
                    <a:pt x="0" y="105"/>
                    <a:pt x="25" y="114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18" y="145"/>
                    <a:pt x="18" y="146"/>
                    <a:pt x="20" y="148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8" y="163"/>
                    <a:pt x="40" y="163"/>
                    <a:pt x="61" y="153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79" y="181"/>
                    <a:pt x="80" y="181"/>
                    <a:pt x="83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5" y="181"/>
                    <a:pt x="106" y="181"/>
                    <a:pt x="115" y="156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37" y="159"/>
                    <a:pt x="145" y="162"/>
                    <a:pt x="148" y="162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7" y="145"/>
                    <a:pt x="167" y="145"/>
                    <a:pt x="156" y="121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84" y="104"/>
                    <a:pt x="184" y="103"/>
                    <a:pt x="184" y="100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78"/>
                    <a:pt x="184" y="77"/>
                    <a:pt x="159" y="68"/>
                  </a:cubicBezTo>
                  <a:close/>
                  <a:moveTo>
                    <a:pt x="92" y="122"/>
                  </a:moveTo>
                  <a:cubicBezTo>
                    <a:pt x="74" y="122"/>
                    <a:pt x="60" y="108"/>
                    <a:pt x="60" y="91"/>
                  </a:cubicBezTo>
                  <a:cubicBezTo>
                    <a:pt x="60" y="73"/>
                    <a:pt x="74" y="59"/>
                    <a:pt x="92" y="59"/>
                  </a:cubicBezTo>
                  <a:cubicBezTo>
                    <a:pt x="110" y="59"/>
                    <a:pt x="124" y="73"/>
                    <a:pt x="124" y="91"/>
                  </a:cubicBezTo>
                  <a:cubicBezTo>
                    <a:pt x="124" y="108"/>
                    <a:pt x="110" y="122"/>
                    <a:pt x="92" y="122"/>
                  </a:cubicBezTo>
                  <a:close/>
                  <a:moveTo>
                    <a:pt x="92" y="122"/>
                  </a:moveTo>
                  <a:cubicBezTo>
                    <a:pt x="92" y="122"/>
                    <a:pt x="92" y="122"/>
                    <a:pt x="92" y="1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/>
            <p:cNvSpPr>
              <a:spLocks noEditPoints="1"/>
            </p:cNvSpPr>
            <p:nvPr/>
          </p:nvSpPr>
          <p:spPr bwMode="auto">
            <a:xfrm>
              <a:off x="5201983" y="2295022"/>
              <a:ext cx="477585" cy="465937"/>
            </a:xfrm>
            <a:custGeom>
              <a:avLst/>
              <a:gdLst>
                <a:gd name="T0" fmla="*/ 153 w 177"/>
                <a:gd name="T1" fmla="*/ 64 h 173"/>
                <a:gd name="T2" fmla="*/ 150 w 177"/>
                <a:gd name="T3" fmla="*/ 57 h 173"/>
                <a:gd name="T4" fmla="*/ 157 w 177"/>
                <a:gd name="T5" fmla="*/ 31 h 173"/>
                <a:gd name="T6" fmla="*/ 144 w 177"/>
                <a:gd name="T7" fmla="*/ 18 h 173"/>
                <a:gd name="T8" fmla="*/ 143 w 177"/>
                <a:gd name="T9" fmla="*/ 17 h 173"/>
                <a:gd name="T10" fmla="*/ 141 w 177"/>
                <a:gd name="T11" fmla="*/ 17 h 173"/>
                <a:gd name="T12" fmla="*/ 118 w 177"/>
                <a:gd name="T13" fmla="*/ 26 h 173"/>
                <a:gd name="T14" fmla="*/ 111 w 177"/>
                <a:gd name="T15" fmla="*/ 23 h 173"/>
                <a:gd name="T16" fmla="*/ 97 w 177"/>
                <a:gd name="T17" fmla="*/ 0 h 173"/>
                <a:gd name="T18" fmla="*/ 79 w 177"/>
                <a:gd name="T19" fmla="*/ 0 h 173"/>
                <a:gd name="T20" fmla="*/ 66 w 177"/>
                <a:gd name="T21" fmla="*/ 23 h 173"/>
                <a:gd name="T22" fmla="*/ 59 w 177"/>
                <a:gd name="T23" fmla="*/ 26 h 173"/>
                <a:gd name="T24" fmla="*/ 35 w 177"/>
                <a:gd name="T25" fmla="*/ 18 h 173"/>
                <a:gd name="T26" fmla="*/ 33 w 177"/>
                <a:gd name="T27" fmla="*/ 18 h 173"/>
                <a:gd name="T28" fmla="*/ 19 w 177"/>
                <a:gd name="T29" fmla="*/ 32 h 173"/>
                <a:gd name="T30" fmla="*/ 27 w 177"/>
                <a:gd name="T31" fmla="*/ 57 h 173"/>
                <a:gd name="T32" fmla="*/ 24 w 177"/>
                <a:gd name="T33" fmla="*/ 65 h 173"/>
                <a:gd name="T34" fmla="*/ 0 w 177"/>
                <a:gd name="T35" fmla="*/ 78 h 173"/>
                <a:gd name="T36" fmla="*/ 0 w 177"/>
                <a:gd name="T37" fmla="*/ 96 h 173"/>
                <a:gd name="T38" fmla="*/ 24 w 177"/>
                <a:gd name="T39" fmla="*/ 109 h 173"/>
                <a:gd name="T40" fmla="*/ 27 w 177"/>
                <a:gd name="T41" fmla="*/ 116 h 173"/>
                <a:gd name="T42" fmla="*/ 19 w 177"/>
                <a:gd name="T43" fmla="*/ 142 h 173"/>
                <a:gd name="T44" fmla="*/ 33 w 177"/>
                <a:gd name="T45" fmla="*/ 155 h 173"/>
                <a:gd name="T46" fmla="*/ 34 w 177"/>
                <a:gd name="T47" fmla="*/ 156 h 173"/>
                <a:gd name="T48" fmla="*/ 35 w 177"/>
                <a:gd name="T49" fmla="*/ 156 h 173"/>
                <a:gd name="T50" fmla="*/ 59 w 177"/>
                <a:gd name="T51" fmla="*/ 147 h 173"/>
                <a:gd name="T52" fmla="*/ 66 w 177"/>
                <a:gd name="T53" fmla="*/ 150 h 173"/>
                <a:gd name="T54" fmla="*/ 79 w 177"/>
                <a:gd name="T55" fmla="*/ 173 h 173"/>
                <a:gd name="T56" fmla="*/ 98 w 177"/>
                <a:gd name="T57" fmla="*/ 173 h 173"/>
                <a:gd name="T58" fmla="*/ 111 w 177"/>
                <a:gd name="T59" fmla="*/ 150 h 173"/>
                <a:gd name="T60" fmla="*/ 118 w 177"/>
                <a:gd name="T61" fmla="*/ 147 h 173"/>
                <a:gd name="T62" fmla="*/ 142 w 177"/>
                <a:gd name="T63" fmla="*/ 155 h 173"/>
                <a:gd name="T64" fmla="*/ 144 w 177"/>
                <a:gd name="T65" fmla="*/ 155 h 173"/>
                <a:gd name="T66" fmla="*/ 158 w 177"/>
                <a:gd name="T67" fmla="*/ 141 h 173"/>
                <a:gd name="T68" fmla="*/ 150 w 177"/>
                <a:gd name="T69" fmla="*/ 116 h 173"/>
                <a:gd name="T70" fmla="*/ 153 w 177"/>
                <a:gd name="T71" fmla="*/ 108 h 173"/>
                <a:gd name="T72" fmla="*/ 177 w 177"/>
                <a:gd name="T73" fmla="*/ 95 h 173"/>
                <a:gd name="T74" fmla="*/ 177 w 177"/>
                <a:gd name="T75" fmla="*/ 77 h 173"/>
                <a:gd name="T76" fmla="*/ 153 w 177"/>
                <a:gd name="T77" fmla="*/ 64 h 173"/>
                <a:gd name="T78" fmla="*/ 88 w 177"/>
                <a:gd name="T79" fmla="*/ 117 h 173"/>
                <a:gd name="T80" fmla="*/ 57 w 177"/>
                <a:gd name="T81" fmla="*/ 86 h 173"/>
                <a:gd name="T82" fmla="*/ 88 w 177"/>
                <a:gd name="T83" fmla="*/ 56 h 173"/>
                <a:gd name="T84" fmla="*/ 119 w 177"/>
                <a:gd name="T85" fmla="*/ 86 h 173"/>
                <a:gd name="T86" fmla="*/ 88 w 177"/>
                <a:gd name="T87" fmla="*/ 117 h 173"/>
                <a:gd name="T88" fmla="*/ 88 w 177"/>
                <a:gd name="T89" fmla="*/ 117 h 173"/>
                <a:gd name="T90" fmla="*/ 88 w 177"/>
                <a:gd name="T91" fmla="*/ 11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173">
                  <a:moveTo>
                    <a:pt x="153" y="64"/>
                  </a:moveTo>
                  <a:cubicBezTo>
                    <a:pt x="150" y="57"/>
                    <a:pt x="150" y="57"/>
                    <a:pt x="150" y="57"/>
                  </a:cubicBezTo>
                  <a:cubicBezTo>
                    <a:pt x="160" y="34"/>
                    <a:pt x="159" y="33"/>
                    <a:pt x="157" y="31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1" y="17"/>
                    <a:pt x="138" y="17"/>
                    <a:pt x="118" y="26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1" y="0"/>
                    <a:pt x="100" y="0"/>
                    <a:pt x="9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6" y="0"/>
                    <a:pt x="75" y="0"/>
                    <a:pt x="66" y="2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45" y="21"/>
                    <a:pt x="37" y="18"/>
                    <a:pt x="3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4"/>
                    <a:pt x="16" y="34"/>
                    <a:pt x="27" y="57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0" y="74"/>
                    <a:pt x="0" y="75"/>
                    <a:pt x="0" y="7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0" y="100"/>
                    <a:pt x="24" y="109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17" y="139"/>
                    <a:pt x="17" y="140"/>
                    <a:pt x="19" y="142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6"/>
                    <a:pt x="39" y="156"/>
                    <a:pt x="59" y="147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76" y="173"/>
                    <a:pt x="77" y="173"/>
                    <a:pt x="79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101" y="173"/>
                    <a:pt x="102" y="173"/>
                    <a:pt x="111" y="150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32" y="152"/>
                    <a:pt x="140" y="155"/>
                    <a:pt x="142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160" y="139"/>
                    <a:pt x="161" y="138"/>
                    <a:pt x="150" y="116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77" y="99"/>
                    <a:pt x="177" y="98"/>
                    <a:pt x="177" y="95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4"/>
                    <a:pt x="177" y="73"/>
                    <a:pt x="153" y="64"/>
                  </a:cubicBezTo>
                  <a:close/>
                  <a:moveTo>
                    <a:pt x="88" y="117"/>
                  </a:moveTo>
                  <a:cubicBezTo>
                    <a:pt x="71" y="117"/>
                    <a:pt x="57" y="103"/>
                    <a:pt x="57" y="86"/>
                  </a:cubicBezTo>
                  <a:cubicBezTo>
                    <a:pt x="57" y="70"/>
                    <a:pt x="71" y="56"/>
                    <a:pt x="88" y="56"/>
                  </a:cubicBezTo>
                  <a:cubicBezTo>
                    <a:pt x="105" y="56"/>
                    <a:pt x="119" y="70"/>
                    <a:pt x="119" y="86"/>
                  </a:cubicBezTo>
                  <a:cubicBezTo>
                    <a:pt x="119" y="103"/>
                    <a:pt x="105" y="117"/>
                    <a:pt x="88" y="117"/>
                  </a:cubicBezTo>
                  <a:close/>
                  <a:moveTo>
                    <a:pt x="88" y="117"/>
                  </a:moveTo>
                  <a:cubicBezTo>
                    <a:pt x="88" y="117"/>
                    <a:pt x="88" y="117"/>
                    <a:pt x="88" y="1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5995532" y="4228660"/>
              <a:ext cx="669784" cy="652312"/>
            </a:xfrm>
            <a:custGeom>
              <a:avLst/>
              <a:gdLst>
                <a:gd name="T0" fmla="*/ 214 w 248"/>
                <a:gd name="T1" fmla="*/ 90 h 242"/>
                <a:gd name="T2" fmla="*/ 209 w 248"/>
                <a:gd name="T3" fmla="*/ 80 h 242"/>
                <a:gd name="T4" fmla="*/ 220 w 248"/>
                <a:gd name="T5" fmla="*/ 44 h 242"/>
                <a:gd name="T6" fmla="*/ 202 w 248"/>
                <a:gd name="T7" fmla="*/ 26 h 242"/>
                <a:gd name="T8" fmla="*/ 200 w 248"/>
                <a:gd name="T9" fmla="*/ 24 h 242"/>
                <a:gd name="T10" fmla="*/ 198 w 248"/>
                <a:gd name="T11" fmla="*/ 24 h 242"/>
                <a:gd name="T12" fmla="*/ 165 w 248"/>
                <a:gd name="T13" fmla="*/ 37 h 242"/>
                <a:gd name="T14" fmla="*/ 155 w 248"/>
                <a:gd name="T15" fmla="*/ 33 h 242"/>
                <a:gd name="T16" fmla="*/ 136 w 248"/>
                <a:gd name="T17" fmla="*/ 0 h 242"/>
                <a:gd name="T18" fmla="*/ 110 w 248"/>
                <a:gd name="T19" fmla="*/ 0 h 242"/>
                <a:gd name="T20" fmla="*/ 92 w 248"/>
                <a:gd name="T21" fmla="*/ 33 h 242"/>
                <a:gd name="T22" fmla="*/ 82 w 248"/>
                <a:gd name="T23" fmla="*/ 37 h 242"/>
                <a:gd name="T24" fmla="*/ 49 w 248"/>
                <a:gd name="T25" fmla="*/ 25 h 242"/>
                <a:gd name="T26" fmla="*/ 47 w 248"/>
                <a:gd name="T27" fmla="*/ 25 h 242"/>
                <a:gd name="T28" fmla="*/ 27 w 248"/>
                <a:gd name="T29" fmla="*/ 44 h 242"/>
                <a:gd name="T30" fmla="*/ 38 w 248"/>
                <a:gd name="T31" fmla="*/ 80 h 242"/>
                <a:gd name="T32" fmla="*/ 34 w 248"/>
                <a:gd name="T33" fmla="*/ 90 h 242"/>
                <a:gd name="T34" fmla="*/ 0 w 248"/>
                <a:gd name="T35" fmla="*/ 109 h 242"/>
                <a:gd name="T36" fmla="*/ 0 w 248"/>
                <a:gd name="T37" fmla="*/ 134 h 242"/>
                <a:gd name="T38" fmla="*/ 34 w 248"/>
                <a:gd name="T39" fmla="*/ 152 h 242"/>
                <a:gd name="T40" fmla="*/ 38 w 248"/>
                <a:gd name="T41" fmla="*/ 162 h 242"/>
                <a:gd name="T42" fmla="*/ 28 w 248"/>
                <a:gd name="T43" fmla="*/ 198 h 242"/>
                <a:gd name="T44" fmla="*/ 46 w 248"/>
                <a:gd name="T45" fmla="*/ 216 h 242"/>
                <a:gd name="T46" fmla="*/ 48 w 248"/>
                <a:gd name="T47" fmla="*/ 218 h 242"/>
                <a:gd name="T48" fmla="*/ 50 w 248"/>
                <a:gd name="T49" fmla="*/ 218 h 242"/>
                <a:gd name="T50" fmla="*/ 82 w 248"/>
                <a:gd name="T51" fmla="*/ 205 h 242"/>
                <a:gd name="T52" fmla="*/ 93 w 248"/>
                <a:gd name="T53" fmla="*/ 209 h 242"/>
                <a:gd name="T54" fmla="*/ 111 w 248"/>
                <a:gd name="T55" fmla="*/ 242 h 242"/>
                <a:gd name="T56" fmla="*/ 137 w 248"/>
                <a:gd name="T57" fmla="*/ 242 h 242"/>
                <a:gd name="T58" fmla="*/ 155 w 248"/>
                <a:gd name="T59" fmla="*/ 209 h 242"/>
                <a:gd name="T60" fmla="*/ 165 w 248"/>
                <a:gd name="T61" fmla="*/ 205 h 242"/>
                <a:gd name="T62" fmla="*/ 198 w 248"/>
                <a:gd name="T63" fmla="*/ 217 h 242"/>
                <a:gd name="T64" fmla="*/ 201 w 248"/>
                <a:gd name="T65" fmla="*/ 217 h 242"/>
                <a:gd name="T66" fmla="*/ 221 w 248"/>
                <a:gd name="T67" fmla="*/ 197 h 242"/>
                <a:gd name="T68" fmla="*/ 210 w 248"/>
                <a:gd name="T69" fmla="*/ 161 h 242"/>
                <a:gd name="T70" fmla="*/ 214 w 248"/>
                <a:gd name="T71" fmla="*/ 151 h 242"/>
                <a:gd name="T72" fmla="*/ 248 w 248"/>
                <a:gd name="T73" fmla="*/ 133 h 242"/>
                <a:gd name="T74" fmla="*/ 248 w 248"/>
                <a:gd name="T75" fmla="*/ 107 h 242"/>
                <a:gd name="T76" fmla="*/ 214 w 248"/>
                <a:gd name="T77" fmla="*/ 90 h 242"/>
                <a:gd name="T78" fmla="*/ 124 w 248"/>
                <a:gd name="T79" fmla="*/ 163 h 242"/>
                <a:gd name="T80" fmla="*/ 81 w 248"/>
                <a:gd name="T81" fmla="*/ 121 h 242"/>
                <a:gd name="T82" fmla="*/ 124 w 248"/>
                <a:gd name="T83" fmla="*/ 78 h 242"/>
                <a:gd name="T84" fmla="*/ 167 w 248"/>
                <a:gd name="T85" fmla="*/ 121 h 242"/>
                <a:gd name="T86" fmla="*/ 124 w 248"/>
                <a:gd name="T87" fmla="*/ 163 h 242"/>
                <a:gd name="T88" fmla="*/ 124 w 248"/>
                <a:gd name="T89" fmla="*/ 163 h 242"/>
                <a:gd name="T90" fmla="*/ 124 w 248"/>
                <a:gd name="T91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42">
                  <a:moveTo>
                    <a:pt x="214" y="90"/>
                  </a:moveTo>
                  <a:cubicBezTo>
                    <a:pt x="209" y="80"/>
                    <a:pt x="209" y="80"/>
                    <a:pt x="209" y="80"/>
                  </a:cubicBezTo>
                  <a:cubicBezTo>
                    <a:pt x="224" y="47"/>
                    <a:pt x="223" y="46"/>
                    <a:pt x="220" y="44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7" y="24"/>
                    <a:pt x="193" y="24"/>
                    <a:pt x="165" y="37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42" y="0"/>
                    <a:pt x="140" y="0"/>
                    <a:pt x="13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0"/>
                    <a:pt x="105" y="0"/>
                    <a:pt x="92" y="33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63" y="29"/>
                    <a:pt x="52" y="25"/>
                    <a:pt x="49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4" y="47"/>
                    <a:pt x="23" y="48"/>
                    <a:pt x="38" y="8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0" y="103"/>
                    <a:pt x="0" y="105"/>
                    <a:pt x="0" y="10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8"/>
                    <a:pt x="0" y="139"/>
                    <a:pt x="34" y="152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24" y="194"/>
                    <a:pt x="25" y="195"/>
                    <a:pt x="28" y="198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51" y="218"/>
                    <a:pt x="54" y="218"/>
                    <a:pt x="82" y="205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106" y="242"/>
                    <a:pt x="107" y="242"/>
                    <a:pt x="111" y="242"/>
                  </a:cubicBezTo>
                  <a:cubicBezTo>
                    <a:pt x="137" y="242"/>
                    <a:pt x="137" y="242"/>
                    <a:pt x="137" y="242"/>
                  </a:cubicBezTo>
                  <a:cubicBezTo>
                    <a:pt x="141" y="242"/>
                    <a:pt x="143" y="242"/>
                    <a:pt x="155" y="209"/>
                  </a:cubicBezTo>
                  <a:cubicBezTo>
                    <a:pt x="165" y="205"/>
                    <a:pt x="165" y="205"/>
                    <a:pt x="165" y="205"/>
                  </a:cubicBezTo>
                  <a:cubicBezTo>
                    <a:pt x="184" y="213"/>
                    <a:pt x="195" y="217"/>
                    <a:pt x="198" y="217"/>
                  </a:cubicBezTo>
                  <a:cubicBezTo>
                    <a:pt x="201" y="217"/>
                    <a:pt x="201" y="217"/>
                    <a:pt x="201" y="217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4" y="194"/>
                    <a:pt x="225" y="193"/>
                    <a:pt x="210" y="161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48" y="138"/>
                    <a:pt x="248" y="137"/>
                    <a:pt x="248" y="133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3"/>
                    <a:pt x="248" y="102"/>
                    <a:pt x="214" y="90"/>
                  </a:cubicBezTo>
                  <a:close/>
                  <a:moveTo>
                    <a:pt x="124" y="163"/>
                  </a:moveTo>
                  <a:cubicBezTo>
                    <a:pt x="100" y="163"/>
                    <a:pt x="81" y="144"/>
                    <a:pt x="81" y="121"/>
                  </a:cubicBezTo>
                  <a:cubicBezTo>
                    <a:pt x="81" y="97"/>
                    <a:pt x="100" y="78"/>
                    <a:pt x="124" y="78"/>
                  </a:cubicBezTo>
                  <a:cubicBezTo>
                    <a:pt x="148" y="78"/>
                    <a:pt x="167" y="97"/>
                    <a:pt x="167" y="121"/>
                  </a:cubicBezTo>
                  <a:cubicBezTo>
                    <a:pt x="167" y="144"/>
                    <a:pt x="148" y="163"/>
                    <a:pt x="124" y="163"/>
                  </a:cubicBezTo>
                  <a:close/>
                  <a:moveTo>
                    <a:pt x="124" y="163"/>
                  </a:moveTo>
                  <a:cubicBezTo>
                    <a:pt x="124" y="163"/>
                    <a:pt x="124" y="163"/>
                    <a:pt x="124" y="16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5564540" y="4576657"/>
              <a:ext cx="323244" cy="318876"/>
            </a:xfrm>
            <a:custGeom>
              <a:avLst/>
              <a:gdLst>
                <a:gd name="T0" fmla="*/ 104 w 120"/>
                <a:gd name="T1" fmla="*/ 44 h 118"/>
                <a:gd name="T2" fmla="*/ 102 w 120"/>
                <a:gd name="T3" fmla="*/ 39 h 118"/>
                <a:gd name="T4" fmla="*/ 107 w 120"/>
                <a:gd name="T5" fmla="*/ 21 h 118"/>
                <a:gd name="T6" fmla="*/ 98 w 120"/>
                <a:gd name="T7" fmla="*/ 13 h 118"/>
                <a:gd name="T8" fmla="*/ 97 w 120"/>
                <a:gd name="T9" fmla="*/ 12 h 118"/>
                <a:gd name="T10" fmla="*/ 96 w 120"/>
                <a:gd name="T11" fmla="*/ 12 h 118"/>
                <a:gd name="T12" fmla="*/ 80 w 120"/>
                <a:gd name="T13" fmla="*/ 18 h 118"/>
                <a:gd name="T14" fmla="*/ 75 w 120"/>
                <a:gd name="T15" fmla="*/ 16 h 118"/>
                <a:gd name="T16" fmla="*/ 66 w 120"/>
                <a:gd name="T17" fmla="*/ 0 h 118"/>
                <a:gd name="T18" fmla="*/ 53 w 120"/>
                <a:gd name="T19" fmla="*/ 0 h 118"/>
                <a:gd name="T20" fmla="*/ 45 w 120"/>
                <a:gd name="T21" fmla="*/ 16 h 118"/>
                <a:gd name="T22" fmla="*/ 40 w 120"/>
                <a:gd name="T23" fmla="*/ 18 h 118"/>
                <a:gd name="T24" fmla="*/ 24 w 120"/>
                <a:gd name="T25" fmla="*/ 12 h 118"/>
                <a:gd name="T26" fmla="*/ 23 w 120"/>
                <a:gd name="T27" fmla="*/ 12 h 118"/>
                <a:gd name="T28" fmla="*/ 13 w 120"/>
                <a:gd name="T29" fmla="*/ 22 h 118"/>
                <a:gd name="T30" fmla="*/ 18 w 120"/>
                <a:gd name="T31" fmla="*/ 39 h 118"/>
                <a:gd name="T32" fmla="*/ 16 w 120"/>
                <a:gd name="T33" fmla="*/ 44 h 118"/>
                <a:gd name="T34" fmla="*/ 0 w 120"/>
                <a:gd name="T35" fmla="*/ 53 h 118"/>
                <a:gd name="T36" fmla="*/ 0 w 120"/>
                <a:gd name="T37" fmla="*/ 65 h 118"/>
                <a:gd name="T38" fmla="*/ 16 w 120"/>
                <a:gd name="T39" fmla="*/ 74 h 118"/>
                <a:gd name="T40" fmla="*/ 18 w 120"/>
                <a:gd name="T41" fmla="*/ 79 h 118"/>
                <a:gd name="T42" fmla="*/ 13 w 120"/>
                <a:gd name="T43" fmla="*/ 96 h 118"/>
                <a:gd name="T44" fmla="*/ 22 w 120"/>
                <a:gd name="T45" fmla="*/ 105 h 118"/>
                <a:gd name="T46" fmla="*/ 23 w 120"/>
                <a:gd name="T47" fmla="*/ 106 h 118"/>
                <a:gd name="T48" fmla="*/ 24 w 120"/>
                <a:gd name="T49" fmla="*/ 106 h 118"/>
                <a:gd name="T50" fmla="*/ 40 w 120"/>
                <a:gd name="T51" fmla="*/ 100 h 118"/>
                <a:gd name="T52" fmla="*/ 45 w 120"/>
                <a:gd name="T53" fmla="*/ 102 h 118"/>
                <a:gd name="T54" fmla="*/ 54 w 120"/>
                <a:gd name="T55" fmla="*/ 118 h 118"/>
                <a:gd name="T56" fmla="*/ 67 w 120"/>
                <a:gd name="T57" fmla="*/ 118 h 118"/>
                <a:gd name="T58" fmla="*/ 75 w 120"/>
                <a:gd name="T59" fmla="*/ 102 h 118"/>
                <a:gd name="T60" fmla="*/ 80 w 120"/>
                <a:gd name="T61" fmla="*/ 99 h 118"/>
                <a:gd name="T62" fmla="*/ 96 w 120"/>
                <a:gd name="T63" fmla="*/ 105 h 118"/>
                <a:gd name="T64" fmla="*/ 97 w 120"/>
                <a:gd name="T65" fmla="*/ 105 h 118"/>
                <a:gd name="T66" fmla="*/ 107 w 120"/>
                <a:gd name="T67" fmla="*/ 96 h 118"/>
                <a:gd name="T68" fmla="*/ 102 w 120"/>
                <a:gd name="T69" fmla="*/ 78 h 118"/>
                <a:gd name="T70" fmla="*/ 104 w 120"/>
                <a:gd name="T71" fmla="*/ 74 h 118"/>
                <a:gd name="T72" fmla="*/ 120 w 120"/>
                <a:gd name="T73" fmla="*/ 65 h 118"/>
                <a:gd name="T74" fmla="*/ 120 w 120"/>
                <a:gd name="T75" fmla="*/ 52 h 118"/>
                <a:gd name="T76" fmla="*/ 104 w 120"/>
                <a:gd name="T77" fmla="*/ 44 h 118"/>
                <a:gd name="T78" fmla="*/ 60 w 120"/>
                <a:gd name="T79" fmla="*/ 79 h 118"/>
                <a:gd name="T80" fmla="*/ 39 w 120"/>
                <a:gd name="T81" fmla="*/ 59 h 118"/>
                <a:gd name="T82" fmla="*/ 60 w 120"/>
                <a:gd name="T83" fmla="*/ 38 h 118"/>
                <a:gd name="T84" fmla="*/ 81 w 120"/>
                <a:gd name="T85" fmla="*/ 59 h 118"/>
                <a:gd name="T86" fmla="*/ 60 w 120"/>
                <a:gd name="T87" fmla="*/ 79 h 118"/>
                <a:gd name="T88" fmla="*/ 60 w 120"/>
                <a:gd name="T89" fmla="*/ 79 h 118"/>
                <a:gd name="T90" fmla="*/ 60 w 120"/>
                <a:gd name="T91" fmla="*/ 7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" h="118">
                  <a:moveTo>
                    <a:pt x="104" y="44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9" y="23"/>
                    <a:pt x="108" y="23"/>
                    <a:pt x="107" y="21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4" y="12"/>
                    <a:pt x="80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1" y="0"/>
                    <a:pt x="45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1" y="14"/>
                    <a:pt x="25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1" y="24"/>
                    <a:pt x="18" y="39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0" y="50"/>
                    <a:pt x="0" y="51"/>
                    <a:pt x="0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0" y="68"/>
                    <a:pt x="16" y="7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1" y="94"/>
                    <a:pt x="12" y="95"/>
                    <a:pt x="13" y="96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5" y="106"/>
                    <a:pt x="26" y="106"/>
                    <a:pt x="40" y="10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51" y="118"/>
                    <a:pt x="52" y="118"/>
                    <a:pt x="54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9" y="118"/>
                    <a:pt x="69" y="118"/>
                    <a:pt x="75" y="102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9" y="103"/>
                    <a:pt x="95" y="105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4"/>
                    <a:pt x="109" y="94"/>
                    <a:pt x="102" y="78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20" y="67"/>
                    <a:pt x="120" y="67"/>
                    <a:pt x="120" y="65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0"/>
                    <a:pt x="120" y="50"/>
                    <a:pt x="104" y="44"/>
                  </a:cubicBezTo>
                  <a:close/>
                  <a:moveTo>
                    <a:pt x="60" y="79"/>
                  </a:moveTo>
                  <a:cubicBezTo>
                    <a:pt x="48" y="79"/>
                    <a:pt x="39" y="70"/>
                    <a:pt x="39" y="59"/>
                  </a:cubicBezTo>
                  <a:cubicBezTo>
                    <a:pt x="39" y="47"/>
                    <a:pt x="48" y="38"/>
                    <a:pt x="60" y="38"/>
                  </a:cubicBezTo>
                  <a:cubicBezTo>
                    <a:pt x="72" y="38"/>
                    <a:pt x="81" y="47"/>
                    <a:pt x="81" y="59"/>
                  </a:cubicBezTo>
                  <a:cubicBezTo>
                    <a:pt x="81" y="70"/>
                    <a:pt x="72" y="79"/>
                    <a:pt x="60" y="79"/>
                  </a:cubicBezTo>
                  <a:close/>
                  <a:moveTo>
                    <a:pt x="60" y="79"/>
                  </a:moveTo>
                  <a:cubicBezTo>
                    <a:pt x="60" y="79"/>
                    <a:pt x="60" y="79"/>
                    <a:pt x="60" y="7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5755284" y="2024196"/>
              <a:ext cx="142693" cy="138325"/>
            </a:xfrm>
            <a:custGeom>
              <a:avLst/>
              <a:gdLst>
                <a:gd name="T0" fmla="*/ 46 w 53"/>
                <a:gd name="T1" fmla="*/ 19 h 51"/>
                <a:gd name="T2" fmla="*/ 45 w 53"/>
                <a:gd name="T3" fmla="*/ 17 h 51"/>
                <a:gd name="T4" fmla="*/ 47 w 53"/>
                <a:gd name="T5" fmla="*/ 9 h 51"/>
                <a:gd name="T6" fmla="*/ 43 w 53"/>
                <a:gd name="T7" fmla="*/ 5 h 51"/>
                <a:gd name="T8" fmla="*/ 43 w 53"/>
                <a:gd name="T9" fmla="*/ 5 h 51"/>
                <a:gd name="T10" fmla="*/ 42 w 53"/>
                <a:gd name="T11" fmla="*/ 5 h 51"/>
                <a:gd name="T12" fmla="*/ 35 w 53"/>
                <a:gd name="T13" fmla="*/ 8 h 51"/>
                <a:gd name="T14" fmla="*/ 33 w 53"/>
                <a:gd name="T15" fmla="*/ 7 h 51"/>
                <a:gd name="T16" fmla="*/ 29 w 53"/>
                <a:gd name="T17" fmla="*/ 0 h 51"/>
                <a:gd name="T18" fmla="*/ 24 w 53"/>
                <a:gd name="T19" fmla="*/ 0 h 51"/>
                <a:gd name="T20" fmla="*/ 20 w 53"/>
                <a:gd name="T21" fmla="*/ 7 h 51"/>
                <a:gd name="T22" fmla="*/ 18 w 53"/>
                <a:gd name="T23" fmla="*/ 8 h 51"/>
                <a:gd name="T24" fmla="*/ 11 w 53"/>
                <a:gd name="T25" fmla="*/ 5 h 51"/>
                <a:gd name="T26" fmla="*/ 10 w 53"/>
                <a:gd name="T27" fmla="*/ 5 h 51"/>
                <a:gd name="T28" fmla="*/ 6 w 53"/>
                <a:gd name="T29" fmla="*/ 9 h 51"/>
                <a:gd name="T30" fmla="*/ 8 w 53"/>
                <a:gd name="T31" fmla="*/ 17 h 51"/>
                <a:gd name="T32" fmla="*/ 8 w 53"/>
                <a:gd name="T33" fmla="*/ 19 h 51"/>
                <a:gd name="T34" fmla="*/ 0 w 53"/>
                <a:gd name="T35" fmla="*/ 23 h 51"/>
                <a:gd name="T36" fmla="*/ 0 w 53"/>
                <a:gd name="T37" fmla="*/ 28 h 51"/>
                <a:gd name="T38" fmla="*/ 8 w 53"/>
                <a:gd name="T39" fmla="*/ 32 h 51"/>
                <a:gd name="T40" fmla="*/ 8 w 53"/>
                <a:gd name="T41" fmla="*/ 34 h 51"/>
                <a:gd name="T42" fmla="*/ 6 w 53"/>
                <a:gd name="T43" fmla="*/ 42 h 51"/>
                <a:gd name="T44" fmla="*/ 10 w 53"/>
                <a:gd name="T45" fmla="*/ 46 h 51"/>
                <a:gd name="T46" fmla="*/ 10 w 53"/>
                <a:gd name="T47" fmla="*/ 46 h 51"/>
                <a:gd name="T48" fmla="*/ 11 w 53"/>
                <a:gd name="T49" fmla="*/ 46 h 51"/>
                <a:gd name="T50" fmla="*/ 18 w 53"/>
                <a:gd name="T51" fmla="*/ 43 h 51"/>
                <a:gd name="T52" fmla="*/ 20 w 53"/>
                <a:gd name="T53" fmla="*/ 44 h 51"/>
                <a:gd name="T54" fmla="*/ 24 w 53"/>
                <a:gd name="T55" fmla="*/ 51 h 51"/>
                <a:gd name="T56" fmla="*/ 29 w 53"/>
                <a:gd name="T57" fmla="*/ 51 h 51"/>
                <a:gd name="T58" fmla="*/ 33 w 53"/>
                <a:gd name="T59" fmla="*/ 44 h 51"/>
                <a:gd name="T60" fmla="*/ 35 w 53"/>
                <a:gd name="T61" fmla="*/ 43 h 51"/>
                <a:gd name="T62" fmla="*/ 42 w 53"/>
                <a:gd name="T63" fmla="*/ 46 h 51"/>
                <a:gd name="T64" fmla="*/ 43 w 53"/>
                <a:gd name="T65" fmla="*/ 46 h 51"/>
                <a:gd name="T66" fmla="*/ 47 w 53"/>
                <a:gd name="T67" fmla="*/ 42 h 51"/>
                <a:gd name="T68" fmla="*/ 45 w 53"/>
                <a:gd name="T69" fmla="*/ 34 h 51"/>
                <a:gd name="T70" fmla="*/ 46 w 53"/>
                <a:gd name="T71" fmla="*/ 32 h 51"/>
                <a:gd name="T72" fmla="*/ 53 w 53"/>
                <a:gd name="T73" fmla="*/ 28 h 51"/>
                <a:gd name="T74" fmla="*/ 53 w 53"/>
                <a:gd name="T75" fmla="*/ 23 h 51"/>
                <a:gd name="T76" fmla="*/ 46 w 53"/>
                <a:gd name="T77" fmla="*/ 19 h 51"/>
                <a:gd name="T78" fmla="*/ 27 w 53"/>
                <a:gd name="T79" fmla="*/ 34 h 51"/>
                <a:gd name="T80" fmla="*/ 17 w 53"/>
                <a:gd name="T81" fmla="*/ 25 h 51"/>
                <a:gd name="T82" fmla="*/ 27 w 53"/>
                <a:gd name="T83" fmla="*/ 17 h 51"/>
                <a:gd name="T84" fmla="*/ 36 w 53"/>
                <a:gd name="T85" fmla="*/ 25 h 51"/>
                <a:gd name="T86" fmla="*/ 27 w 53"/>
                <a:gd name="T87" fmla="*/ 34 h 51"/>
                <a:gd name="T88" fmla="*/ 27 w 53"/>
                <a:gd name="T89" fmla="*/ 34 h 51"/>
                <a:gd name="T90" fmla="*/ 27 w 53"/>
                <a:gd name="T91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51">
                  <a:moveTo>
                    <a:pt x="46" y="19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8" y="10"/>
                    <a:pt x="47" y="10"/>
                    <a:pt x="47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35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6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8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41"/>
                    <a:pt x="6" y="41"/>
                    <a:pt x="6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8" y="4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3" y="51"/>
                    <a:pt x="23" y="51"/>
                    <a:pt x="24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1" y="51"/>
                    <a:pt x="33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9" y="45"/>
                    <a:pt x="42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1"/>
                    <a:pt x="48" y="41"/>
                    <a:pt x="45" y="3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3" y="29"/>
                    <a:pt x="53" y="29"/>
                    <a:pt x="53" y="28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46" y="19"/>
                  </a:cubicBezTo>
                  <a:close/>
                  <a:moveTo>
                    <a:pt x="27" y="34"/>
                  </a:moveTo>
                  <a:cubicBezTo>
                    <a:pt x="21" y="34"/>
                    <a:pt x="17" y="30"/>
                    <a:pt x="17" y="25"/>
                  </a:cubicBezTo>
                  <a:cubicBezTo>
                    <a:pt x="17" y="21"/>
                    <a:pt x="21" y="17"/>
                    <a:pt x="27" y="17"/>
                  </a:cubicBezTo>
                  <a:cubicBezTo>
                    <a:pt x="32" y="17"/>
                    <a:pt x="36" y="21"/>
                    <a:pt x="36" y="25"/>
                  </a:cubicBezTo>
                  <a:cubicBezTo>
                    <a:pt x="36" y="30"/>
                    <a:pt x="32" y="34"/>
                    <a:pt x="27" y="34"/>
                  </a:cubicBezTo>
                  <a:close/>
                  <a:moveTo>
                    <a:pt x="27" y="34"/>
                  </a:moveTo>
                  <a:cubicBezTo>
                    <a:pt x="27" y="34"/>
                    <a:pt x="27" y="34"/>
                    <a:pt x="27" y="34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/>
            <p:cNvSpPr>
              <a:spLocks noEditPoints="1"/>
            </p:cNvSpPr>
            <p:nvPr/>
          </p:nvSpPr>
          <p:spPr bwMode="auto">
            <a:xfrm>
              <a:off x="6216852" y="3098763"/>
              <a:ext cx="144150" cy="136869"/>
            </a:xfrm>
            <a:custGeom>
              <a:avLst/>
              <a:gdLst>
                <a:gd name="T0" fmla="*/ 45 w 53"/>
                <a:gd name="T1" fmla="*/ 19 h 51"/>
                <a:gd name="T2" fmla="*/ 44 w 53"/>
                <a:gd name="T3" fmla="*/ 17 h 51"/>
                <a:gd name="T4" fmla="*/ 47 w 53"/>
                <a:gd name="T5" fmla="*/ 9 h 51"/>
                <a:gd name="T6" fmla="*/ 43 w 53"/>
                <a:gd name="T7" fmla="*/ 6 h 51"/>
                <a:gd name="T8" fmla="*/ 42 w 53"/>
                <a:gd name="T9" fmla="*/ 5 h 51"/>
                <a:gd name="T10" fmla="*/ 42 w 53"/>
                <a:gd name="T11" fmla="*/ 5 h 51"/>
                <a:gd name="T12" fmla="*/ 35 w 53"/>
                <a:gd name="T13" fmla="*/ 8 h 51"/>
                <a:gd name="T14" fmla="*/ 33 w 53"/>
                <a:gd name="T15" fmla="*/ 7 h 51"/>
                <a:gd name="T16" fmla="*/ 29 w 53"/>
                <a:gd name="T17" fmla="*/ 0 h 51"/>
                <a:gd name="T18" fmla="*/ 23 w 53"/>
                <a:gd name="T19" fmla="*/ 0 h 51"/>
                <a:gd name="T20" fmla="*/ 20 w 53"/>
                <a:gd name="T21" fmla="*/ 7 h 51"/>
                <a:gd name="T22" fmla="*/ 18 w 53"/>
                <a:gd name="T23" fmla="*/ 8 h 51"/>
                <a:gd name="T24" fmla="*/ 11 w 53"/>
                <a:gd name="T25" fmla="*/ 5 h 51"/>
                <a:gd name="T26" fmla="*/ 10 w 53"/>
                <a:gd name="T27" fmla="*/ 5 h 51"/>
                <a:gd name="T28" fmla="*/ 6 w 53"/>
                <a:gd name="T29" fmla="*/ 10 h 51"/>
                <a:gd name="T30" fmla="*/ 8 w 53"/>
                <a:gd name="T31" fmla="*/ 17 h 51"/>
                <a:gd name="T32" fmla="*/ 7 w 53"/>
                <a:gd name="T33" fmla="*/ 19 h 51"/>
                <a:gd name="T34" fmla="*/ 0 w 53"/>
                <a:gd name="T35" fmla="*/ 23 h 51"/>
                <a:gd name="T36" fmla="*/ 0 w 53"/>
                <a:gd name="T37" fmla="*/ 29 h 51"/>
                <a:gd name="T38" fmla="*/ 7 w 53"/>
                <a:gd name="T39" fmla="*/ 32 h 51"/>
                <a:gd name="T40" fmla="*/ 8 w 53"/>
                <a:gd name="T41" fmla="*/ 34 h 51"/>
                <a:gd name="T42" fmla="*/ 6 w 53"/>
                <a:gd name="T43" fmla="*/ 42 h 51"/>
                <a:gd name="T44" fmla="*/ 10 w 53"/>
                <a:gd name="T45" fmla="*/ 46 h 51"/>
                <a:gd name="T46" fmla="*/ 10 w 53"/>
                <a:gd name="T47" fmla="*/ 46 h 51"/>
                <a:gd name="T48" fmla="*/ 11 w 53"/>
                <a:gd name="T49" fmla="*/ 46 h 51"/>
                <a:gd name="T50" fmla="*/ 18 w 53"/>
                <a:gd name="T51" fmla="*/ 44 h 51"/>
                <a:gd name="T52" fmla="*/ 20 w 53"/>
                <a:gd name="T53" fmla="*/ 44 h 51"/>
                <a:gd name="T54" fmla="*/ 24 w 53"/>
                <a:gd name="T55" fmla="*/ 51 h 51"/>
                <a:gd name="T56" fmla="*/ 29 w 53"/>
                <a:gd name="T57" fmla="*/ 51 h 51"/>
                <a:gd name="T58" fmla="*/ 33 w 53"/>
                <a:gd name="T59" fmla="*/ 44 h 51"/>
                <a:gd name="T60" fmla="*/ 35 w 53"/>
                <a:gd name="T61" fmla="*/ 43 h 51"/>
                <a:gd name="T62" fmla="*/ 42 w 53"/>
                <a:gd name="T63" fmla="*/ 46 h 51"/>
                <a:gd name="T64" fmla="*/ 43 w 53"/>
                <a:gd name="T65" fmla="*/ 46 h 51"/>
                <a:gd name="T66" fmla="*/ 47 w 53"/>
                <a:gd name="T67" fmla="*/ 42 h 51"/>
                <a:gd name="T68" fmla="*/ 44 w 53"/>
                <a:gd name="T69" fmla="*/ 34 h 51"/>
                <a:gd name="T70" fmla="*/ 45 w 53"/>
                <a:gd name="T71" fmla="*/ 32 h 51"/>
                <a:gd name="T72" fmla="*/ 53 w 53"/>
                <a:gd name="T73" fmla="*/ 28 h 51"/>
                <a:gd name="T74" fmla="*/ 53 w 53"/>
                <a:gd name="T75" fmla="*/ 23 h 51"/>
                <a:gd name="T76" fmla="*/ 45 w 53"/>
                <a:gd name="T77" fmla="*/ 19 h 51"/>
                <a:gd name="T78" fmla="*/ 26 w 53"/>
                <a:gd name="T79" fmla="*/ 35 h 51"/>
                <a:gd name="T80" fmla="*/ 17 w 53"/>
                <a:gd name="T81" fmla="*/ 26 h 51"/>
                <a:gd name="T82" fmla="*/ 26 w 53"/>
                <a:gd name="T83" fmla="*/ 17 h 51"/>
                <a:gd name="T84" fmla="*/ 35 w 53"/>
                <a:gd name="T85" fmla="*/ 26 h 51"/>
                <a:gd name="T86" fmla="*/ 26 w 53"/>
                <a:gd name="T87" fmla="*/ 35 h 51"/>
                <a:gd name="T88" fmla="*/ 26 w 53"/>
                <a:gd name="T89" fmla="*/ 35 h 51"/>
                <a:gd name="T90" fmla="*/ 26 w 53"/>
                <a:gd name="T9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51">
                  <a:moveTo>
                    <a:pt x="45" y="19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35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6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8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7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41"/>
                    <a:pt x="5" y="41"/>
                    <a:pt x="6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8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3" y="51"/>
                    <a:pt x="23" y="51"/>
                    <a:pt x="24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3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9" y="45"/>
                    <a:pt x="41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1"/>
                    <a:pt x="48" y="41"/>
                    <a:pt x="44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3" y="29"/>
                    <a:pt x="53" y="29"/>
                    <a:pt x="53" y="28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45" y="19"/>
                  </a:cubicBezTo>
                  <a:close/>
                  <a:moveTo>
                    <a:pt x="26" y="35"/>
                  </a:moveTo>
                  <a:cubicBezTo>
                    <a:pt x="21" y="35"/>
                    <a:pt x="17" y="31"/>
                    <a:pt x="17" y="26"/>
                  </a:cubicBezTo>
                  <a:cubicBezTo>
                    <a:pt x="17" y="21"/>
                    <a:pt x="21" y="17"/>
                    <a:pt x="26" y="17"/>
                  </a:cubicBezTo>
                  <a:cubicBezTo>
                    <a:pt x="31" y="17"/>
                    <a:pt x="35" y="21"/>
                    <a:pt x="35" y="26"/>
                  </a:cubicBezTo>
                  <a:cubicBezTo>
                    <a:pt x="35" y="31"/>
                    <a:pt x="31" y="35"/>
                    <a:pt x="26" y="35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"/>
            <p:cNvSpPr>
              <a:spLocks noEditPoints="1"/>
            </p:cNvSpPr>
            <p:nvPr/>
          </p:nvSpPr>
          <p:spPr bwMode="auto">
            <a:xfrm>
              <a:off x="6548832" y="2976455"/>
              <a:ext cx="141238" cy="138325"/>
            </a:xfrm>
            <a:custGeom>
              <a:avLst/>
              <a:gdLst>
                <a:gd name="T0" fmla="*/ 45 w 52"/>
                <a:gd name="T1" fmla="*/ 19 h 51"/>
                <a:gd name="T2" fmla="*/ 44 w 52"/>
                <a:gd name="T3" fmla="*/ 17 h 51"/>
                <a:gd name="T4" fmla="*/ 47 w 52"/>
                <a:gd name="T5" fmla="*/ 9 h 51"/>
                <a:gd name="T6" fmla="*/ 43 w 52"/>
                <a:gd name="T7" fmla="*/ 6 h 51"/>
                <a:gd name="T8" fmla="*/ 42 w 52"/>
                <a:gd name="T9" fmla="*/ 5 h 51"/>
                <a:gd name="T10" fmla="*/ 42 w 52"/>
                <a:gd name="T11" fmla="*/ 5 h 51"/>
                <a:gd name="T12" fmla="*/ 35 w 52"/>
                <a:gd name="T13" fmla="*/ 8 h 51"/>
                <a:gd name="T14" fmla="*/ 33 w 52"/>
                <a:gd name="T15" fmla="*/ 7 h 51"/>
                <a:gd name="T16" fmla="*/ 29 w 52"/>
                <a:gd name="T17" fmla="*/ 0 h 51"/>
                <a:gd name="T18" fmla="*/ 23 w 52"/>
                <a:gd name="T19" fmla="*/ 0 h 51"/>
                <a:gd name="T20" fmla="*/ 20 w 52"/>
                <a:gd name="T21" fmla="*/ 7 h 51"/>
                <a:gd name="T22" fmla="*/ 17 w 52"/>
                <a:gd name="T23" fmla="*/ 8 h 51"/>
                <a:gd name="T24" fmla="*/ 10 w 52"/>
                <a:gd name="T25" fmla="*/ 6 h 51"/>
                <a:gd name="T26" fmla="*/ 10 w 52"/>
                <a:gd name="T27" fmla="*/ 6 h 51"/>
                <a:gd name="T28" fmla="*/ 6 w 52"/>
                <a:gd name="T29" fmla="*/ 10 h 51"/>
                <a:gd name="T30" fmla="*/ 8 w 52"/>
                <a:gd name="T31" fmla="*/ 17 h 51"/>
                <a:gd name="T32" fmla="*/ 7 w 52"/>
                <a:gd name="T33" fmla="*/ 19 h 51"/>
                <a:gd name="T34" fmla="*/ 0 w 52"/>
                <a:gd name="T35" fmla="*/ 23 h 51"/>
                <a:gd name="T36" fmla="*/ 0 w 52"/>
                <a:gd name="T37" fmla="*/ 29 h 51"/>
                <a:gd name="T38" fmla="*/ 7 w 52"/>
                <a:gd name="T39" fmla="*/ 32 h 51"/>
                <a:gd name="T40" fmla="*/ 8 w 52"/>
                <a:gd name="T41" fmla="*/ 34 h 51"/>
                <a:gd name="T42" fmla="*/ 6 w 52"/>
                <a:gd name="T43" fmla="*/ 42 h 51"/>
                <a:gd name="T44" fmla="*/ 10 w 52"/>
                <a:gd name="T45" fmla="*/ 46 h 51"/>
                <a:gd name="T46" fmla="*/ 10 w 52"/>
                <a:gd name="T47" fmla="*/ 46 h 51"/>
                <a:gd name="T48" fmla="*/ 11 w 52"/>
                <a:gd name="T49" fmla="*/ 46 h 51"/>
                <a:gd name="T50" fmla="*/ 18 w 52"/>
                <a:gd name="T51" fmla="*/ 44 h 51"/>
                <a:gd name="T52" fmla="*/ 20 w 52"/>
                <a:gd name="T53" fmla="*/ 44 h 51"/>
                <a:gd name="T54" fmla="*/ 24 w 52"/>
                <a:gd name="T55" fmla="*/ 51 h 51"/>
                <a:gd name="T56" fmla="*/ 29 w 52"/>
                <a:gd name="T57" fmla="*/ 51 h 51"/>
                <a:gd name="T58" fmla="*/ 33 w 52"/>
                <a:gd name="T59" fmla="*/ 44 h 51"/>
                <a:gd name="T60" fmla="*/ 35 w 52"/>
                <a:gd name="T61" fmla="*/ 44 h 51"/>
                <a:gd name="T62" fmla="*/ 42 w 52"/>
                <a:gd name="T63" fmla="*/ 46 h 51"/>
                <a:gd name="T64" fmla="*/ 43 w 52"/>
                <a:gd name="T65" fmla="*/ 46 h 51"/>
                <a:gd name="T66" fmla="*/ 47 w 52"/>
                <a:gd name="T67" fmla="*/ 42 h 51"/>
                <a:gd name="T68" fmla="*/ 44 w 52"/>
                <a:gd name="T69" fmla="*/ 34 h 51"/>
                <a:gd name="T70" fmla="*/ 45 w 52"/>
                <a:gd name="T71" fmla="*/ 32 h 51"/>
                <a:gd name="T72" fmla="*/ 52 w 52"/>
                <a:gd name="T73" fmla="*/ 28 h 51"/>
                <a:gd name="T74" fmla="*/ 52 w 52"/>
                <a:gd name="T75" fmla="*/ 23 h 51"/>
                <a:gd name="T76" fmla="*/ 45 w 52"/>
                <a:gd name="T77" fmla="*/ 19 h 51"/>
                <a:gd name="T78" fmla="*/ 26 w 52"/>
                <a:gd name="T79" fmla="*/ 35 h 51"/>
                <a:gd name="T80" fmla="*/ 17 w 52"/>
                <a:gd name="T81" fmla="*/ 26 h 51"/>
                <a:gd name="T82" fmla="*/ 26 w 52"/>
                <a:gd name="T83" fmla="*/ 17 h 51"/>
                <a:gd name="T84" fmla="*/ 35 w 52"/>
                <a:gd name="T85" fmla="*/ 26 h 51"/>
                <a:gd name="T86" fmla="*/ 26 w 52"/>
                <a:gd name="T87" fmla="*/ 35 h 51"/>
                <a:gd name="T88" fmla="*/ 26 w 52"/>
                <a:gd name="T89" fmla="*/ 35 h 51"/>
                <a:gd name="T90" fmla="*/ 26 w 52"/>
                <a:gd name="T9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51">
                  <a:moveTo>
                    <a:pt x="45" y="19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35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8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7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41"/>
                    <a:pt x="5" y="42"/>
                    <a:pt x="6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8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3" y="51"/>
                    <a:pt x="23" y="51"/>
                    <a:pt x="24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5"/>
                    <a:pt x="41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1"/>
                    <a:pt x="48" y="41"/>
                    <a:pt x="44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2" y="30"/>
                    <a:pt x="52" y="29"/>
                    <a:pt x="52" y="28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2"/>
                    <a:pt x="52" y="22"/>
                    <a:pt x="45" y="19"/>
                  </a:cubicBezTo>
                  <a:close/>
                  <a:moveTo>
                    <a:pt x="26" y="35"/>
                  </a:moveTo>
                  <a:cubicBezTo>
                    <a:pt x="21" y="35"/>
                    <a:pt x="17" y="31"/>
                    <a:pt x="17" y="26"/>
                  </a:cubicBezTo>
                  <a:cubicBezTo>
                    <a:pt x="17" y="21"/>
                    <a:pt x="21" y="17"/>
                    <a:pt x="26" y="17"/>
                  </a:cubicBezTo>
                  <a:cubicBezTo>
                    <a:pt x="31" y="17"/>
                    <a:pt x="35" y="21"/>
                    <a:pt x="35" y="26"/>
                  </a:cubicBezTo>
                  <a:cubicBezTo>
                    <a:pt x="35" y="31"/>
                    <a:pt x="31" y="35"/>
                    <a:pt x="26" y="35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1"/>
            <p:cNvSpPr>
              <a:spLocks noEditPoints="1"/>
            </p:cNvSpPr>
            <p:nvPr/>
          </p:nvSpPr>
          <p:spPr bwMode="auto">
            <a:xfrm>
              <a:off x="5603854" y="2696893"/>
              <a:ext cx="189287" cy="184919"/>
            </a:xfrm>
            <a:custGeom>
              <a:avLst/>
              <a:gdLst>
                <a:gd name="T0" fmla="*/ 60 w 70"/>
                <a:gd name="T1" fmla="*/ 26 h 69"/>
                <a:gd name="T2" fmla="*/ 59 w 70"/>
                <a:gd name="T3" fmla="*/ 23 h 69"/>
                <a:gd name="T4" fmla="*/ 62 w 70"/>
                <a:gd name="T5" fmla="*/ 13 h 69"/>
                <a:gd name="T6" fmla="*/ 57 w 70"/>
                <a:gd name="T7" fmla="*/ 8 h 69"/>
                <a:gd name="T8" fmla="*/ 56 w 70"/>
                <a:gd name="T9" fmla="*/ 7 h 69"/>
                <a:gd name="T10" fmla="*/ 56 w 70"/>
                <a:gd name="T11" fmla="*/ 7 h 69"/>
                <a:gd name="T12" fmla="*/ 46 w 70"/>
                <a:gd name="T13" fmla="*/ 11 h 69"/>
                <a:gd name="T14" fmla="*/ 43 w 70"/>
                <a:gd name="T15" fmla="*/ 10 h 69"/>
                <a:gd name="T16" fmla="*/ 38 w 70"/>
                <a:gd name="T17" fmla="*/ 0 h 69"/>
                <a:gd name="T18" fmla="*/ 31 w 70"/>
                <a:gd name="T19" fmla="*/ 0 h 69"/>
                <a:gd name="T20" fmla="*/ 26 w 70"/>
                <a:gd name="T21" fmla="*/ 10 h 69"/>
                <a:gd name="T22" fmla="*/ 23 w 70"/>
                <a:gd name="T23" fmla="*/ 11 h 69"/>
                <a:gd name="T24" fmla="*/ 13 w 70"/>
                <a:gd name="T25" fmla="*/ 8 h 69"/>
                <a:gd name="T26" fmla="*/ 13 w 70"/>
                <a:gd name="T27" fmla="*/ 8 h 69"/>
                <a:gd name="T28" fmla="*/ 7 w 70"/>
                <a:gd name="T29" fmla="*/ 13 h 69"/>
                <a:gd name="T30" fmla="*/ 10 w 70"/>
                <a:gd name="T31" fmla="*/ 23 h 69"/>
                <a:gd name="T32" fmla="*/ 9 w 70"/>
                <a:gd name="T33" fmla="*/ 26 h 69"/>
                <a:gd name="T34" fmla="*/ 0 w 70"/>
                <a:gd name="T35" fmla="*/ 31 h 69"/>
                <a:gd name="T36" fmla="*/ 0 w 70"/>
                <a:gd name="T37" fmla="*/ 39 h 69"/>
                <a:gd name="T38" fmla="*/ 9 w 70"/>
                <a:gd name="T39" fmla="*/ 44 h 69"/>
                <a:gd name="T40" fmla="*/ 10 w 70"/>
                <a:gd name="T41" fmla="*/ 46 h 69"/>
                <a:gd name="T42" fmla="*/ 7 w 70"/>
                <a:gd name="T43" fmla="*/ 57 h 69"/>
                <a:gd name="T44" fmla="*/ 13 w 70"/>
                <a:gd name="T45" fmla="*/ 62 h 69"/>
                <a:gd name="T46" fmla="*/ 13 w 70"/>
                <a:gd name="T47" fmla="*/ 62 h 69"/>
                <a:gd name="T48" fmla="*/ 14 w 70"/>
                <a:gd name="T49" fmla="*/ 62 h 69"/>
                <a:gd name="T50" fmla="*/ 23 w 70"/>
                <a:gd name="T51" fmla="*/ 59 h 69"/>
                <a:gd name="T52" fmla="*/ 26 w 70"/>
                <a:gd name="T53" fmla="*/ 60 h 69"/>
                <a:gd name="T54" fmla="*/ 31 w 70"/>
                <a:gd name="T55" fmla="*/ 69 h 69"/>
                <a:gd name="T56" fmla="*/ 39 w 70"/>
                <a:gd name="T57" fmla="*/ 69 h 69"/>
                <a:gd name="T58" fmla="*/ 44 w 70"/>
                <a:gd name="T59" fmla="*/ 60 h 69"/>
                <a:gd name="T60" fmla="*/ 47 w 70"/>
                <a:gd name="T61" fmla="*/ 59 h 69"/>
                <a:gd name="T62" fmla="*/ 56 w 70"/>
                <a:gd name="T63" fmla="*/ 62 h 69"/>
                <a:gd name="T64" fmla="*/ 57 w 70"/>
                <a:gd name="T65" fmla="*/ 62 h 69"/>
                <a:gd name="T66" fmla="*/ 62 w 70"/>
                <a:gd name="T67" fmla="*/ 56 h 69"/>
                <a:gd name="T68" fmla="*/ 59 w 70"/>
                <a:gd name="T69" fmla="*/ 46 h 69"/>
                <a:gd name="T70" fmla="*/ 60 w 70"/>
                <a:gd name="T71" fmla="*/ 43 h 69"/>
                <a:gd name="T72" fmla="*/ 70 w 70"/>
                <a:gd name="T73" fmla="*/ 38 h 69"/>
                <a:gd name="T74" fmla="*/ 70 w 70"/>
                <a:gd name="T75" fmla="*/ 31 h 69"/>
                <a:gd name="T76" fmla="*/ 60 w 70"/>
                <a:gd name="T77" fmla="*/ 26 h 69"/>
                <a:gd name="T78" fmla="*/ 35 w 70"/>
                <a:gd name="T79" fmla="*/ 47 h 69"/>
                <a:gd name="T80" fmla="*/ 22 w 70"/>
                <a:gd name="T81" fmla="*/ 35 h 69"/>
                <a:gd name="T82" fmla="*/ 35 w 70"/>
                <a:gd name="T83" fmla="*/ 23 h 69"/>
                <a:gd name="T84" fmla="*/ 47 w 70"/>
                <a:gd name="T85" fmla="*/ 35 h 69"/>
                <a:gd name="T86" fmla="*/ 35 w 70"/>
                <a:gd name="T87" fmla="*/ 47 h 69"/>
                <a:gd name="T88" fmla="*/ 35 w 70"/>
                <a:gd name="T89" fmla="*/ 47 h 69"/>
                <a:gd name="T90" fmla="*/ 35 w 70"/>
                <a:gd name="T91" fmla="*/ 4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0" y="2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3" y="14"/>
                    <a:pt x="63" y="14"/>
                    <a:pt x="62" y="13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4" y="7"/>
                    <a:pt x="46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29" y="0"/>
                    <a:pt x="26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7" y="9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10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6" y="56"/>
                    <a:pt x="7" y="56"/>
                    <a:pt x="7" y="5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9"/>
                    <a:pt x="30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4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2" y="61"/>
                    <a:pt x="55" y="62"/>
                    <a:pt x="56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3" y="55"/>
                    <a:pt x="59" y="46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70" y="40"/>
                    <a:pt x="70" y="39"/>
                    <a:pt x="70" y="3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29"/>
                    <a:pt x="60" y="26"/>
                  </a:cubicBezTo>
                  <a:close/>
                  <a:moveTo>
                    <a:pt x="35" y="47"/>
                  </a:moveTo>
                  <a:cubicBezTo>
                    <a:pt x="28" y="47"/>
                    <a:pt x="22" y="41"/>
                    <a:pt x="22" y="35"/>
                  </a:cubicBezTo>
                  <a:cubicBezTo>
                    <a:pt x="22" y="28"/>
                    <a:pt x="28" y="23"/>
                    <a:pt x="35" y="23"/>
                  </a:cubicBezTo>
                  <a:cubicBezTo>
                    <a:pt x="41" y="23"/>
                    <a:pt x="47" y="28"/>
                    <a:pt x="47" y="35"/>
                  </a:cubicBezTo>
                  <a:cubicBezTo>
                    <a:pt x="47" y="41"/>
                    <a:pt x="41" y="47"/>
                    <a:pt x="35" y="47"/>
                  </a:cubicBezTo>
                  <a:close/>
                  <a:moveTo>
                    <a:pt x="35" y="47"/>
                  </a:moveTo>
                  <a:cubicBezTo>
                    <a:pt x="35" y="47"/>
                    <a:pt x="35" y="47"/>
                    <a:pt x="35" y="4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2"/>
            <p:cNvSpPr>
              <a:spLocks noEditPoints="1"/>
            </p:cNvSpPr>
            <p:nvPr/>
          </p:nvSpPr>
          <p:spPr bwMode="auto">
            <a:xfrm>
              <a:off x="5954762" y="3046345"/>
              <a:ext cx="189287" cy="186375"/>
            </a:xfrm>
            <a:custGeom>
              <a:avLst/>
              <a:gdLst>
                <a:gd name="T0" fmla="*/ 61 w 70"/>
                <a:gd name="T1" fmla="*/ 25 h 69"/>
                <a:gd name="T2" fmla="*/ 59 w 70"/>
                <a:gd name="T3" fmla="*/ 23 h 69"/>
                <a:gd name="T4" fmla="*/ 62 w 70"/>
                <a:gd name="T5" fmla="*/ 12 h 69"/>
                <a:gd name="T6" fmla="*/ 57 w 70"/>
                <a:gd name="T7" fmla="*/ 7 h 69"/>
                <a:gd name="T8" fmla="*/ 57 w 70"/>
                <a:gd name="T9" fmla="*/ 7 h 69"/>
                <a:gd name="T10" fmla="*/ 56 w 70"/>
                <a:gd name="T11" fmla="*/ 7 h 69"/>
                <a:gd name="T12" fmla="*/ 47 w 70"/>
                <a:gd name="T13" fmla="*/ 10 h 69"/>
                <a:gd name="T14" fmla="*/ 44 w 70"/>
                <a:gd name="T15" fmla="*/ 9 h 69"/>
                <a:gd name="T16" fmla="*/ 39 w 70"/>
                <a:gd name="T17" fmla="*/ 0 h 69"/>
                <a:gd name="T18" fmla="*/ 31 w 70"/>
                <a:gd name="T19" fmla="*/ 0 h 69"/>
                <a:gd name="T20" fmla="*/ 26 w 70"/>
                <a:gd name="T21" fmla="*/ 9 h 69"/>
                <a:gd name="T22" fmla="*/ 23 w 70"/>
                <a:gd name="T23" fmla="*/ 10 h 69"/>
                <a:gd name="T24" fmla="*/ 14 w 70"/>
                <a:gd name="T25" fmla="*/ 7 h 69"/>
                <a:gd name="T26" fmla="*/ 13 w 70"/>
                <a:gd name="T27" fmla="*/ 7 h 69"/>
                <a:gd name="T28" fmla="*/ 8 w 70"/>
                <a:gd name="T29" fmla="*/ 13 h 69"/>
                <a:gd name="T30" fmla="*/ 11 w 70"/>
                <a:gd name="T31" fmla="*/ 23 h 69"/>
                <a:gd name="T32" fmla="*/ 10 w 70"/>
                <a:gd name="T33" fmla="*/ 26 h 69"/>
                <a:gd name="T34" fmla="*/ 0 w 70"/>
                <a:gd name="T35" fmla="*/ 31 h 69"/>
                <a:gd name="T36" fmla="*/ 0 w 70"/>
                <a:gd name="T37" fmla="*/ 38 h 69"/>
                <a:gd name="T38" fmla="*/ 10 w 70"/>
                <a:gd name="T39" fmla="*/ 43 h 69"/>
                <a:gd name="T40" fmla="*/ 11 w 70"/>
                <a:gd name="T41" fmla="*/ 46 h 69"/>
                <a:gd name="T42" fmla="*/ 8 w 70"/>
                <a:gd name="T43" fmla="*/ 56 h 69"/>
                <a:gd name="T44" fmla="*/ 13 w 70"/>
                <a:gd name="T45" fmla="*/ 61 h 69"/>
                <a:gd name="T46" fmla="*/ 13 w 70"/>
                <a:gd name="T47" fmla="*/ 62 h 69"/>
                <a:gd name="T48" fmla="*/ 14 w 70"/>
                <a:gd name="T49" fmla="*/ 62 h 69"/>
                <a:gd name="T50" fmla="*/ 23 w 70"/>
                <a:gd name="T51" fmla="*/ 58 h 69"/>
                <a:gd name="T52" fmla="*/ 26 w 70"/>
                <a:gd name="T53" fmla="*/ 59 h 69"/>
                <a:gd name="T54" fmla="*/ 31 w 70"/>
                <a:gd name="T55" fmla="*/ 69 h 69"/>
                <a:gd name="T56" fmla="*/ 39 w 70"/>
                <a:gd name="T57" fmla="*/ 69 h 69"/>
                <a:gd name="T58" fmla="*/ 44 w 70"/>
                <a:gd name="T59" fmla="*/ 59 h 69"/>
                <a:gd name="T60" fmla="*/ 47 w 70"/>
                <a:gd name="T61" fmla="*/ 58 h 69"/>
                <a:gd name="T62" fmla="*/ 56 w 70"/>
                <a:gd name="T63" fmla="*/ 61 h 69"/>
                <a:gd name="T64" fmla="*/ 57 w 70"/>
                <a:gd name="T65" fmla="*/ 61 h 69"/>
                <a:gd name="T66" fmla="*/ 63 w 70"/>
                <a:gd name="T67" fmla="*/ 56 h 69"/>
                <a:gd name="T68" fmla="*/ 59 w 70"/>
                <a:gd name="T69" fmla="*/ 46 h 69"/>
                <a:gd name="T70" fmla="*/ 61 w 70"/>
                <a:gd name="T71" fmla="*/ 43 h 69"/>
                <a:gd name="T72" fmla="*/ 70 w 70"/>
                <a:gd name="T73" fmla="*/ 38 h 69"/>
                <a:gd name="T74" fmla="*/ 70 w 70"/>
                <a:gd name="T75" fmla="*/ 30 h 69"/>
                <a:gd name="T76" fmla="*/ 61 w 70"/>
                <a:gd name="T77" fmla="*/ 25 h 69"/>
                <a:gd name="T78" fmla="*/ 35 w 70"/>
                <a:gd name="T79" fmla="*/ 46 h 69"/>
                <a:gd name="T80" fmla="*/ 23 w 70"/>
                <a:gd name="T81" fmla="*/ 34 h 69"/>
                <a:gd name="T82" fmla="*/ 35 w 70"/>
                <a:gd name="T83" fmla="*/ 22 h 69"/>
                <a:gd name="T84" fmla="*/ 47 w 70"/>
                <a:gd name="T85" fmla="*/ 34 h 69"/>
                <a:gd name="T86" fmla="*/ 35 w 70"/>
                <a:gd name="T87" fmla="*/ 46 h 69"/>
                <a:gd name="T88" fmla="*/ 35 w 70"/>
                <a:gd name="T89" fmla="*/ 46 h 69"/>
                <a:gd name="T90" fmla="*/ 35 w 70"/>
                <a:gd name="T9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1" y="25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11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9"/>
                    <a:pt x="30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2" y="60"/>
                    <a:pt x="55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5"/>
                    <a:pt x="64" y="55"/>
                    <a:pt x="59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1" y="25"/>
                  </a:cubicBezTo>
                  <a:close/>
                  <a:moveTo>
                    <a:pt x="35" y="46"/>
                  </a:moveTo>
                  <a:cubicBezTo>
                    <a:pt x="28" y="46"/>
                    <a:pt x="23" y="41"/>
                    <a:pt x="23" y="34"/>
                  </a:cubicBezTo>
                  <a:cubicBezTo>
                    <a:pt x="23" y="28"/>
                    <a:pt x="28" y="22"/>
                    <a:pt x="35" y="22"/>
                  </a:cubicBezTo>
                  <a:cubicBezTo>
                    <a:pt x="42" y="22"/>
                    <a:pt x="47" y="28"/>
                    <a:pt x="47" y="34"/>
                  </a:cubicBezTo>
                  <a:cubicBezTo>
                    <a:pt x="47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3"/>
            <p:cNvSpPr>
              <a:spLocks noEditPoints="1"/>
            </p:cNvSpPr>
            <p:nvPr/>
          </p:nvSpPr>
          <p:spPr bwMode="auto">
            <a:xfrm>
              <a:off x="5761108" y="3697201"/>
              <a:ext cx="189287" cy="186375"/>
            </a:xfrm>
            <a:custGeom>
              <a:avLst/>
              <a:gdLst>
                <a:gd name="T0" fmla="*/ 61 w 70"/>
                <a:gd name="T1" fmla="*/ 25 h 69"/>
                <a:gd name="T2" fmla="*/ 59 w 70"/>
                <a:gd name="T3" fmla="*/ 23 h 69"/>
                <a:gd name="T4" fmla="*/ 62 w 70"/>
                <a:gd name="T5" fmla="*/ 12 h 69"/>
                <a:gd name="T6" fmla="*/ 57 w 70"/>
                <a:gd name="T7" fmla="*/ 7 h 69"/>
                <a:gd name="T8" fmla="*/ 57 w 70"/>
                <a:gd name="T9" fmla="*/ 7 h 69"/>
                <a:gd name="T10" fmla="*/ 56 w 70"/>
                <a:gd name="T11" fmla="*/ 7 h 69"/>
                <a:gd name="T12" fmla="*/ 47 w 70"/>
                <a:gd name="T13" fmla="*/ 10 h 69"/>
                <a:gd name="T14" fmla="*/ 44 w 70"/>
                <a:gd name="T15" fmla="*/ 9 h 69"/>
                <a:gd name="T16" fmla="*/ 39 w 70"/>
                <a:gd name="T17" fmla="*/ 0 h 69"/>
                <a:gd name="T18" fmla="*/ 31 w 70"/>
                <a:gd name="T19" fmla="*/ 0 h 69"/>
                <a:gd name="T20" fmla="*/ 26 w 70"/>
                <a:gd name="T21" fmla="*/ 9 h 69"/>
                <a:gd name="T22" fmla="*/ 23 w 70"/>
                <a:gd name="T23" fmla="*/ 10 h 69"/>
                <a:gd name="T24" fmla="*/ 14 w 70"/>
                <a:gd name="T25" fmla="*/ 7 h 69"/>
                <a:gd name="T26" fmla="*/ 13 w 70"/>
                <a:gd name="T27" fmla="*/ 7 h 69"/>
                <a:gd name="T28" fmla="*/ 8 w 70"/>
                <a:gd name="T29" fmla="*/ 12 h 69"/>
                <a:gd name="T30" fmla="*/ 11 w 70"/>
                <a:gd name="T31" fmla="*/ 23 h 69"/>
                <a:gd name="T32" fmla="*/ 10 w 70"/>
                <a:gd name="T33" fmla="*/ 25 h 69"/>
                <a:gd name="T34" fmla="*/ 0 w 70"/>
                <a:gd name="T35" fmla="*/ 31 h 69"/>
                <a:gd name="T36" fmla="*/ 0 w 70"/>
                <a:gd name="T37" fmla="*/ 38 h 69"/>
                <a:gd name="T38" fmla="*/ 10 w 70"/>
                <a:gd name="T39" fmla="*/ 43 h 69"/>
                <a:gd name="T40" fmla="*/ 11 w 70"/>
                <a:gd name="T41" fmla="*/ 46 h 69"/>
                <a:gd name="T42" fmla="*/ 8 w 70"/>
                <a:gd name="T43" fmla="*/ 56 h 69"/>
                <a:gd name="T44" fmla="*/ 13 w 70"/>
                <a:gd name="T45" fmla="*/ 61 h 69"/>
                <a:gd name="T46" fmla="*/ 13 w 70"/>
                <a:gd name="T47" fmla="*/ 62 h 69"/>
                <a:gd name="T48" fmla="*/ 14 w 70"/>
                <a:gd name="T49" fmla="*/ 62 h 69"/>
                <a:gd name="T50" fmla="*/ 23 w 70"/>
                <a:gd name="T51" fmla="*/ 58 h 69"/>
                <a:gd name="T52" fmla="*/ 26 w 70"/>
                <a:gd name="T53" fmla="*/ 59 h 69"/>
                <a:gd name="T54" fmla="*/ 32 w 70"/>
                <a:gd name="T55" fmla="*/ 69 h 69"/>
                <a:gd name="T56" fmla="*/ 39 w 70"/>
                <a:gd name="T57" fmla="*/ 69 h 69"/>
                <a:gd name="T58" fmla="*/ 44 w 70"/>
                <a:gd name="T59" fmla="*/ 59 h 69"/>
                <a:gd name="T60" fmla="*/ 47 w 70"/>
                <a:gd name="T61" fmla="*/ 58 h 69"/>
                <a:gd name="T62" fmla="*/ 56 w 70"/>
                <a:gd name="T63" fmla="*/ 61 h 69"/>
                <a:gd name="T64" fmla="*/ 57 w 70"/>
                <a:gd name="T65" fmla="*/ 61 h 69"/>
                <a:gd name="T66" fmla="*/ 63 w 70"/>
                <a:gd name="T67" fmla="*/ 56 h 69"/>
                <a:gd name="T68" fmla="*/ 59 w 70"/>
                <a:gd name="T69" fmla="*/ 46 h 69"/>
                <a:gd name="T70" fmla="*/ 61 w 70"/>
                <a:gd name="T71" fmla="*/ 43 h 69"/>
                <a:gd name="T72" fmla="*/ 70 w 70"/>
                <a:gd name="T73" fmla="*/ 38 h 69"/>
                <a:gd name="T74" fmla="*/ 70 w 70"/>
                <a:gd name="T75" fmla="*/ 30 h 69"/>
                <a:gd name="T76" fmla="*/ 61 w 70"/>
                <a:gd name="T77" fmla="*/ 25 h 69"/>
                <a:gd name="T78" fmla="*/ 35 w 70"/>
                <a:gd name="T79" fmla="*/ 46 h 69"/>
                <a:gd name="T80" fmla="*/ 23 w 70"/>
                <a:gd name="T81" fmla="*/ 34 h 69"/>
                <a:gd name="T82" fmla="*/ 35 w 70"/>
                <a:gd name="T83" fmla="*/ 22 h 69"/>
                <a:gd name="T84" fmla="*/ 47 w 70"/>
                <a:gd name="T85" fmla="*/ 34 h 69"/>
                <a:gd name="T86" fmla="*/ 35 w 70"/>
                <a:gd name="T87" fmla="*/ 46 h 69"/>
                <a:gd name="T88" fmla="*/ 35 w 70"/>
                <a:gd name="T89" fmla="*/ 46 h 69"/>
                <a:gd name="T90" fmla="*/ 35 w 70"/>
                <a:gd name="T9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1" y="25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6" y="14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9"/>
                    <a:pt x="30" y="69"/>
                    <a:pt x="3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2" y="60"/>
                    <a:pt x="55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5"/>
                    <a:pt x="64" y="55"/>
                    <a:pt x="59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1" y="25"/>
                  </a:cubicBezTo>
                  <a:close/>
                  <a:moveTo>
                    <a:pt x="35" y="46"/>
                  </a:moveTo>
                  <a:cubicBezTo>
                    <a:pt x="28" y="46"/>
                    <a:pt x="23" y="41"/>
                    <a:pt x="23" y="34"/>
                  </a:cubicBezTo>
                  <a:cubicBezTo>
                    <a:pt x="23" y="27"/>
                    <a:pt x="28" y="22"/>
                    <a:pt x="35" y="22"/>
                  </a:cubicBezTo>
                  <a:cubicBezTo>
                    <a:pt x="42" y="22"/>
                    <a:pt x="47" y="27"/>
                    <a:pt x="47" y="34"/>
                  </a:cubicBezTo>
                  <a:cubicBezTo>
                    <a:pt x="47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4"/>
            <p:cNvSpPr>
              <a:spLocks noEditPoints="1"/>
            </p:cNvSpPr>
            <p:nvPr/>
          </p:nvSpPr>
          <p:spPr bwMode="auto">
            <a:xfrm>
              <a:off x="6079983" y="4083055"/>
              <a:ext cx="187831" cy="183463"/>
            </a:xfrm>
            <a:custGeom>
              <a:avLst/>
              <a:gdLst>
                <a:gd name="T0" fmla="*/ 60 w 70"/>
                <a:gd name="T1" fmla="*/ 25 h 68"/>
                <a:gd name="T2" fmla="*/ 59 w 70"/>
                <a:gd name="T3" fmla="*/ 22 h 68"/>
                <a:gd name="T4" fmla="*/ 62 w 70"/>
                <a:gd name="T5" fmla="*/ 12 h 68"/>
                <a:gd name="T6" fmla="*/ 57 w 70"/>
                <a:gd name="T7" fmla="*/ 7 h 68"/>
                <a:gd name="T8" fmla="*/ 56 w 70"/>
                <a:gd name="T9" fmla="*/ 7 h 68"/>
                <a:gd name="T10" fmla="*/ 56 w 70"/>
                <a:gd name="T11" fmla="*/ 7 h 68"/>
                <a:gd name="T12" fmla="*/ 47 w 70"/>
                <a:gd name="T13" fmla="*/ 10 h 68"/>
                <a:gd name="T14" fmla="*/ 44 w 70"/>
                <a:gd name="T15" fmla="*/ 9 h 68"/>
                <a:gd name="T16" fmla="*/ 38 w 70"/>
                <a:gd name="T17" fmla="*/ 0 h 68"/>
                <a:gd name="T18" fmla="*/ 31 w 70"/>
                <a:gd name="T19" fmla="*/ 0 h 68"/>
                <a:gd name="T20" fmla="*/ 26 w 70"/>
                <a:gd name="T21" fmla="*/ 9 h 68"/>
                <a:gd name="T22" fmla="*/ 23 w 70"/>
                <a:gd name="T23" fmla="*/ 10 h 68"/>
                <a:gd name="T24" fmla="*/ 14 w 70"/>
                <a:gd name="T25" fmla="*/ 7 h 68"/>
                <a:gd name="T26" fmla="*/ 13 w 70"/>
                <a:gd name="T27" fmla="*/ 7 h 68"/>
                <a:gd name="T28" fmla="*/ 7 w 70"/>
                <a:gd name="T29" fmla="*/ 12 h 68"/>
                <a:gd name="T30" fmla="*/ 11 w 70"/>
                <a:gd name="T31" fmla="*/ 23 h 68"/>
                <a:gd name="T32" fmla="*/ 9 w 70"/>
                <a:gd name="T33" fmla="*/ 25 h 68"/>
                <a:gd name="T34" fmla="*/ 0 w 70"/>
                <a:gd name="T35" fmla="*/ 31 h 68"/>
                <a:gd name="T36" fmla="*/ 0 w 70"/>
                <a:gd name="T37" fmla="*/ 38 h 68"/>
                <a:gd name="T38" fmla="*/ 9 w 70"/>
                <a:gd name="T39" fmla="*/ 43 h 68"/>
                <a:gd name="T40" fmla="*/ 11 w 70"/>
                <a:gd name="T41" fmla="*/ 46 h 68"/>
                <a:gd name="T42" fmla="*/ 8 w 70"/>
                <a:gd name="T43" fmla="*/ 56 h 68"/>
                <a:gd name="T44" fmla="*/ 13 w 70"/>
                <a:gd name="T45" fmla="*/ 61 h 68"/>
                <a:gd name="T46" fmla="*/ 13 w 70"/>
                <a:gd name="T47" fmla="*/ 62 h 68"/>
                <a:gd name="T48" fmla="*/ 14 w 70"/>
                <a:gd name="T49" fmla="*/ 62 h 68"/>
                <a:gd name="T50" fmla="*/ 23 w 70"/>
                <a:gd name="T51" fmla="*/ 58 h 68"/>
                <a:gd name="T52" fmla="*/ 26 w 70"/>
                <a:gd name="T53" fmla="*/ 59 h 68"/>
                <a:gd name="T54" fmla="*/ 31 w 70"/>
                <a:gd name="T55" fmla="*/ 68 h 68"/>
                <a:gd name="T56" fmla="*/ 39 w 70"/>
                <a:gd name="T57" fmla="*/ 68 h 68"/>
                <a:gd name="T58" fmla="*/ 44 w 70"/>
                <a:gd name="T59" fmla="*/ 59 h 68"/>
                <a:gd name="T60" fmla="*/ 47 w 70"/>
                <a:gd name="T61" fmla="*/ 58 h 68"/>
                <a:gd name="T62" fmla="*/ 56 w 70"/>
                <a:gd name="T63" fmla="*/ 61 h 68"/>
                <a:gd name="T64" fmla="*/ 57 w 70"/>
                <a:gd name="T65" fmla="*/ 61 h 68"/>
                <a:gd name="T66" fmla="*/ 62 w 70"/>
                <a:gd name="T67" fmla="*/ 56 h 68"/>
                <a:gd name="T68" fmla="*/ 59 w 70"/>
                <a:gd name="T69" fmla="*/ 46 h 68"/>
                <a:gd name="T70" fmla="*/ 60 w 70"/>
                <a:gd name="T71" fmla="*/ 43 h 68"/>
                <a:gd name="T72" fmla="*/ 70 w 70"/>
                <a:gd name="T73" fmla="*/ 38 h 68"/>
                <a:gd name="T74" fmla="*/ 70 w 70"/>
                <a:gd name="T75" fmla="*/ 30 h 68"/>
                <a:gd name="T76" fmla="*/ 60 w 70"/>
                <a:gd name="T77" fmla="*/ 25 h 68"/>
                <a:gd name="T78" fmla="*/ 35 w 70"/>
                <a:gd name="T79" fmla="*/ 46 h 68"/>
                <a:gd name="T80" fmla="*/ 23 w 70"/>
                <a:gd name="T81" fmla="*/ 34 h 68"/>
                <a:gd name="T82" fmla="*/ 35 w 70"/>
                <a:gd name="T83" fmla="*/ 22 h 68"/>
                <a:gd name="T84" fmla="*/ 47 w 70"/>
                <a:gd name="T85" fmla="*/ 34 h 68"/>
                <a:gd name="T86" fmla="*/ 35 w 70"/>
                <a:gd name="T87" fmla="*/ 46 h 68"/>
                <a:gd name="T88" fmla="*/ 35 w 70"/>
                <a:gd name="T89" fmla="*/ 46 h 68"/>
                <a:gd name="T90" fmla="*/ 35 w 70"/>
                <a:gd name="T91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8">
                  <a:moveTo>
                    <a:pt x="60" y="25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6" y="13"/>
                    <a:pt x="11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9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8"/>
                    <a:pt x="30" y="68"/>
                    <a:pt x="31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0" y="68"/>
                    <a:pt x="40" y="68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2" y="60"/>
                    <a:pt x="55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5"/>
                    <a:pt x="64" y="55"/>
                    <a:pt x="59" y="46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0" y="25"/>
                  </a:cubicBezTo>
                  <a:close/>
                  <a:moveTo>
                    <a:pt x="35" y="46"/>
                  </a:moveTo>
                  <a:cubicBezTo>
                    <a:pt x="28" y="46"/>
                    <a:pt x="23" y="41"/>
                    <a:pt x="23" y="34"/>
                  </a:cubicBezTo>
                  <a:cubicBezTo>
                    <a:pt x="23" y="27"/>
                    <a:pt x="28" y="22"/>
                    <a:pt x="35" y="22"/>
                  </a:cubicBezTo>
                  <a:cubicBezTo>
                    <a:pt x="42" y="22"/>
                    <a:pt x="47" y="27"/>
                    <a:pt x="47" y="34"/>
                  </a:cubicBezTo>
                  <a:cubicBezTo>
                    <a:pt x="47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5"/>
            <p:cNvSpPr>
              <a:spLocks noEditPoints="1"/>
            </p:cNvSpPr>
            <p:nvPr/>
          </p:nvSpPr>
          <p:spPr bwMode="auto">
            <a:xfrm>
              <a:off x="6595426" y="4174786"/>
              <a:ext cx="190743" cy="186375"/>
            </a:xfrm>
            <a:custGeom>
              <a:avLst/>
              <a:gdLst>
                <a:gd name="T0" fmla="*/ 61 w 71"/>
                <a:gd name="T1" fmla="*/ 26 h 69"/>
                <a:gd name="T2" fmla="*/ 60 w 71"/>
                <a:gd name="T3" fmla="*/ 23 h 69"/>
                <a:gd name="T4" fmla="*/ 63 w 71"/>
                <a:gd name="T5" fmla="*/ 13 h 69"/>
                <a:gd name="T6" fmla="*/ 58 w 71"/>
                <a:gd name="T7" fmla="*/ 7 h 69"/>
                <a:gd name="T8" fmla="*/ 57 w 71"/>
                <a:gd name="T9" fmla="*/ 7 h 69"/>
                <a:gd name="T10" fmla="*/ 56 w 71"/>
                <a:gd name="T11" fmla="*/ 7 h 69"/>
                <a:gd name="T12" fmla="*/ 47 w 71"/>
                <a:gd name="T13" fmla="*/ 11 h 69"/>
                <a:gd name="T14" fmla="*/ 44 w 71"/>
                <a:gd name="T15" fmla="*/ 9 h 69"/>
                <a:gd name="T16" fmla="*/ 39 w 71"/>
                <a:gd name="T17" fmla="*/ 0 h 69"/>
                <a:gd name="T18" fmla="*/ 32 w 71"/>
                <a:gd name="T19" fmla="*/ 0 h 69"/>
                <a:gd name="T20" fmla="*/ 27 w 71"/>
                <a:gd name="T21" fmla="*/ 9 h 69"/>
                <a:gd name="T22" fmla="*/ 24 w 71"/>
                <a:gd name="T23" fmla="*/ 11 h 69"/>
                <a:gd name="T24" fmla="*/ 14 w 71"/>
                <a:gd name="T25" fmla="*/ 7 h 69"/>
                <a:gd name="T26" fmla="*/ 14 w 71"/>
                <a:gd name="T27" fmla="*/ 7 h 69"/>
                <a:gd name="T28" fmla="*/ 8 w 71"/>
                <a:gd name="T29" fmla="*/ 13 h 69"/>
                <a:gd name="T30" fmla="*/ 11 w 71"/>
                <a:gd name="T31" fmla="*/ 23 h 69"/>
                <a:gd name="T32" fmla="*/ 10 w 71"/>
                <a:gd name="T33" fmla="*/ 26 h 69"/>
                <a:gd name="T34" fmla="*/ 0 w 71"/>
                <a:gd name="T35" fmla="*/ 31 h 69"/>
                <a:gd name="T36" fmla="*/ 0 w 71"/>
                <a:gd name="T37" fmla="*/ 38 h 69"/>
                <a:gd name="T38" fmla="*/ 10 w 71"/>
                <a:gd name="T39" fmla="*/ 43 h 69"/>
                <a:gd name="T40" fmla="*/ 11 w 71"/>
                <a:gd name="T41" fmla="*/ 46 h 69"/>
                <a:gd name="T42" fmla="*/ 8 w 71"/>
                <a:gd name="T43" fmla="*/ 56 h 69"/>
                <a:gd name="T44" fmla="*/ 13 w 71"/>
                <a:gd name="T45" fmla="*/ 61 h 69"/>
                <a:gd name="T46" fmla="*/ 14 w 71"/>
                <a:gd name="T47" fmla="*/ 62 h 69"/>
                <a:gd name="T48" fmla="*/ 14 w 71"/>
                <a:gd name="T49" fmla="*/ 62 h 69"/>
                <a:gd name="T50" fmla="*/ 24 w 71"/>
                <a:gd name="T51" fmla="*/ 58 h 69"/>
                <a:gd name="T52" fmla="*/ 27 w 71"/>
                <a:gd name="T53" fmla="*/ 59 h 69"/>
                <a:gd name="T54" fmla="*/ 32 w 71"/>
                <a:gd name="T55" fmla="*/ 69 h 69"/>
                <a:gd name="T56" fmla="*/ 39 w 71"/>
                <a:gd name="T57" fmla="*/ 69 h 69"/>
                <a:gd name="T58" fmla="*/ 44 w 71"/>
                <a:gd name="T59" fmla="*/ 59 h 69"/>
                <a:gd name="T60" fmla="*/ 47 w 71"/>
                <a:gd name="T61" fmla="*/ 58 h 69"/>
                <a:gd name="T62" fmla="*/ 57 w 71"/>
                <a:gd name="T63" fmla="*/ 62 h 69"/>
                <a:gd name="T64" fmla="*/ 57 w 71"/>
                <a:gd name="T65" fmla="*/ 62 h 69"/>
                <a:gd name="T66" fmla="*/ 63 w 71"/>
                <a:gd name="T67" fmla="*/ 56 h 69"/>
                <a:gd name="T68" fmla="*/ 60 w 71"/>
                <a:gd name="T69" fmla="*/ 46 h 69"/>
                <a:gd name="T70" fmla="*/ 61 w 71"/>
                <a:gd name="T71" fmla="*/ 43 h 69"/>
                <a:gd name="T72" fmla="*/ 71 w 71"/>
                <a:gd name="T73" fmla="*/ 38 h 69"/>
                <a:gd name="T74" fmla="*/ 71 w 71"/>
                <a:gd name="T75" fmla="*/ 31 h 69"/>
                <a:gd name="T76" fmla="*/ 61 w 71"/>
                <a:gd name="T77" fmla="*/ 26 h 69"/>
                <a:gd name="T78" fmla="*/ 35 w 71"/>
                <a:gd name="T79" fmla="*/ 46 h 69"/>
                <a:gd name="T80" fmla="*/ 23 w 71"/>
                <a:gd name="T81" fmla="*/ 34 h 69"/>
                <a:gd name="T82" fmla="*/ 35 w 71"/>
                <a:gd name="T83" fmla="*/ 22 h 69"/>
                <a:gd name="T84" fmla="*/ 48 w 71"/>
                <a:gd name="T85" fmla="*/ 34 h 69"/>
                <a:gd name="T86" fmla="*/ 35 w 71"/>
                <a:gd name="T87" fmla="*/ 46 h 69"/>
                <a:gd name="T88" fmla="*/ 35 w 71"/>
                <a:gd name="T89" fmla="*/ 46 h 69"/>
                <a:gd name="T90" fmla="*/ 35 w 71"/>
                <a:gd name="T9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69">
                  <a:moveTo>
                    <a:pt x="61" y="26"/>
                  </a:moveTo>
                  <a:cubicBezTo>
                    <a:pt x="60" y="23"/>
                    <a:pt x="60" y="23"/>
                    <a:pt x="60" y="23"/>
                  </a:cubicBezTo>
                  <a:cubicBezTo>
                    <a:pt x="64" y="14"/>
                    <a:pt x="64" y="13"/>
                    <a:pt x="63" y="1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27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11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6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6" y="62"/>
                    <a:pt x="2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0" y="69"/>
                    <a:pt x="31" y="69"/>
                    <a:pt x="3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1" y="69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3" y="61"/>
                    <a:pt x="56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0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0"/>
                    <a:pt x="71" y="29"/>
                    <a:pt x="61" y="26"/>
                  </a:cubicBezTo>
                  <a:close/>
                  <a:moveTo>
                    <a:pt x="35" y="46"/>
                  </a:moveTo>
                  <a:cubicBezTo>
                    <a:pt x="29" y="46"/>
                    <a:pt x="23" y="41"/>
                    <a:pt x="23" y="34"/>
                  </a:cubicBezTo>
                  <a:cubicBezTo>
                    <a:pt x="23" y="28"/>
                    <a:pt x="29" y="22"/>
                    <a:pt x="35" y="22"/>
                  </a:cubicBezTo>
                  <a:cubicBezTo>
                    <a:pt x="42" y="22"/>
                    <a:pt x="48" y="28"/>
                    <a:pt x="48" y="34"/>
                  </a:cubicBezTo>
                  <a:cubicBezTo>
                    <a:pt x="48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6"/>
            <p:cNvSpPr>
              <a:spLocks noEditPoints="1"/>
            </p:cNvSpPr>
            <p:nvPr/>
          </p:nvSpPr>
          <p:spPr bwMode="auto">
            <a:xfrm>
              <a:off x="5793141" y="4422315"/>
              <a:ext cx="189287" cy="183463"/>
            </a:xfrm>
            <a:custGeom>
              <a:avLst/>
              <a:gdLst>
                <a:gd name="T0" fmla="*/ 61 w 70"/>
                <a:gd name="T1" fmla="*/ 25 h 68"/>
                <a:gd name="T2" fmla="*/ 60 w 70"/>
                <a:gd name="T3" fmla="*/ 23 h 68"/>
                <a:gd name="T4" fmla="*/ 63 w 70"/>
                <a:gd name="T5" fmla="*/ 12 h 68"/>
                <a:gd name="T6" fmla="*/ 57 w 70"/>
                <a:gd name="T7" fmla="*/ 7 h 68"/>
                <a:gd name="T8" fmla="*/ 57 w 70"/>
                <a:gd name="T9" fmla="*/ 7 h 68"/>
                <a:gd name="T10" fmla="*/ 56 w 70"/>
                <a:gd name="T11" fmla="*/ 7 h 68"/>
                <a:gd name="T12" fmla="*/ 47 w 70"/>
                <a:gd name="T13" fmla="*/ 10 h 68"/>
                <a:gd name="T14" fmla="*/ 44 w 70"/>
                <a:gd name="T15" fmla="*/ 9 h 68"/>
                <a:gd name="T16" fmla="*/ 39 w 70"/>
                <a:gd name="T17" fmla="*/ 0 h 68"/>
                <a:gd name="T18" fmla="*/ 31 w 70"/>
                <a:gd name="T19" fmla="*/ 0 h 68"/>
                <a:gd name="T20" fmla="*/ 26 w 70"/>
                <a:gd name="T21" fmla="*/ 9 h 68"/>
                <a:gd name="T22" fmla="*/ 24 w 70"/>
                <a:gd name="T23" fmla="*/ 10 h 68"/>
                <a:gd name="T24" fmla="*/ 14 w 70"/>
                <a:gd name="T25" fmla="*/ 7 h 68"/>
                <a:gd name="T26" fmla="*/ 13 w 70"/>
                <a:gd name="T27" fmla="*/ 7 h 68"/>
                <a:gd name="T28" fmla="*/ 8 w 70"/>
                <a:gd name="T29" fmla="*/ 12 h 68"/>
                <a:gd name="T30" fmla="*/ 11 w 70"/>
                <a:gd name="T31" fmla="*/ 23 h 68"/>
                <a:gd name="T32" fmla="*/ 10 w 70"/>
                <a:gd name="T33" fmla="*/ 25 h 68"/>
                <a:gd name="T34" fmla="*/ 0 w 70"/>
                <a:gd name="T35" fmla="*/ 31 h 68"/>
                <a:gd name="T36" fmla="*/ 0 w 70"/>
                <a:gd name="T37" fmla="*/ 38 h 68"/>
                <a:gd name="T38" fmla="*/ 10 w 70"/>
                <a:gd name="T39" fmla="*/ 43 h 68"/>
                <a:gd name="T40" fmla="*/ 11 w 70"/>
                <a:gd name="T41" fmla="*/ 46 h 68"/>
                <a:gd name="T42" fmla="*/ 8 w 70"/>
                <a:gd name="T43" fmla="*/ 56 h 68"/>
                <a:gd name="T44" fmla="*/ 13 w 70"/>
                <a:gd name="T45" fmla="*/ 61 h 68"/>
                <a:gd name="T46" fmla="*/ 14 w 70"/>
                <a:gd name="T47" fmla="*/ 62 h 68"/>
                <a:gd name="T48" fmla="*/ 14 w 70"/>
                <a:gd name="T49" fmla="*/ 62 h 68"/>
                <a:gd name="T50" fmla="*/ 24 w 70"/>
                <a:gd name="T51" fmla="*/ 58 h 68"/>
                <a:gd name="T52" fmla="*/ 26 w 70"/>
                <a:gd name="T53" fmla="*/ 59 h 68"/>
                <a:gd name="T54" fmla="*/ 32 w 70"/>
                <a:gd name="T55" fmla="*/ 68 h 68"/>
                <a:gd name="T56" fmla="*/ 39 w 70"/>
                <a:gd name="T57" fmla="*/ 68 h 68"/>
                <a:gd name="T58" fmla="*/ 44 w 70"/>
                <a:gd name="T59" fmla="*/ 59 h 68"/>
                <a:gd name="T60" fmla="*/ 47 w 70"/>
                <a:gd name="T61" fmla="*/ 58 h 68"/>
                <a:gd name="T62" fmla="*/ 56 w 70"/>
                <a:gd name="T63" fmla="*/ 61 h 68"/>
                <a:gd name="T64" fmla="*/ 57 w 70"/>
                <a:gd name="T65" fmla="*/ 61 h 68"/>
                <a:gd name="T66" fmla="*/ 63 w 70"/>
                <a:gd name="T67" fmla="*/ 56 h 68"/>
                <a:gd name="T68" fmla="*/ 60 w 70"/>
                <a:gd name="T69" fmla="*/ 46 h 68"/>
                <a:gd name="T70" fmla="*/ 61 w 70"/>
                <a:gd name="T71" fmla="*/ 43 h 68"/>
                <a:gd name="T72" fmla="*/ 70 w 70"/>
                <a:gd name="T73" fmla="*/ 38 h 68"/>
                <a:gd name="T74" fmla="*/ 70 w 70"/>
                <a:gd name="T75" fmla="*/ 30 h 68"/>
                <a:gd name="T76" fmla="*/ 61 w 70"/>
                <a:gd name="T77" fmla="*/ 25 h 68"/>
                <a:gd name="T78" fmla="*/ 35 w 70"/>
                <a:gd name="T79" fmla="*/ 46 h 68"/>
                <a:gd name="T80" fmla="*/ 23 w 70"/>
                <a:gd name="T81" fmla="*/ 34 h 68"/>
                <a:gd name="T82" fmla="*/ 35 w 70"/>
                <a:gd name="T83" fmla="*/ 22 h 68"/>
                <a:gd name="T84" fmla="*/ 48 w 70"/>
                <a:gd name="T85" fmla="*/ 34 h 68"/>
                <a:gd name="T86" fmla="*/ 35 w 70"/>
                <a:gd name="T87" fmla="*/ 46 h 68"/>
                <a:gd name="T88" fmla="*/ 35 w 70"/>
                <a:gd name="T89" fmla="*/ 46 h 68"/>
                <a:gd name="T90" fmla="*/ 35 w 70"/>
                <a:gd name="T91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8">
                  <a:moveTo>
                    <a:pt x="61" y="25"/>
                  </a:moveTo>
                  <a:cubicBezTo>
                    <a:pt x="60" y="23"/>
                    <a:pt x="60" y="23"/>
                    <a:pt x="60" y="23"/>
                  </a:cubicBezTo>
                  <a:cubicBezTo>
                    <a:pt x="64" y="13"/>
                    <a:pt x="63" y="13"/>
                    <a:pt x="63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6" y="62"/>
                    <a:pt x="24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8"/>
                    <a:pt x="31" y="68"/>
                    <a:pt x="32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0" y="68"/>
                    <a:pt x="41" y="68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3" y="60"/>
                    <a:pt x="56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0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1" y="25"/>
                  </a:cubicBezTo>
                  <a:close/>
                  <a:moveTo>
                    <a:pt x="35" y="46"/>
                  </a:moveTo>
                  <a:cubicBezTo>
                    <a:pt x="29" y="46"/>
                    <a:pt x="23" y="41"/>
                    <a:pt x="23" y="34"/>
                  </a:cubicBezTo>
                  <a:cubicBezTo>
                    <a:pt x="23" y="27"/>
                    <a:pt x="29" y="22"/>
                    <a:pt x="35" y="22"/>
                  </a:cubicBezTo>
                  <a:cubicBezTo>
                    <a:pt x="42" y="22"/>
                    <a:pt x="48" y="27"/>
                    <a:pt x="48" y="34"/>
                  </a:cubicBezTo>
                  <a:cubicBezTo>
                    <a:pt x="48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7"/>
            <p:cNvSpPr>
              <a:spLocks noEditPoints="1"/>
            </p:cNvSpPr>
            <p:nvPr/>
          </p:nvSpPr>
          <p:spPr bwMode="auto">
            <a:xfrm>
              <a:off x="6841499" y="2426067"/>
              <a:ext cx="203847" cy="202392"/>
            </a:xfrm>
            <a:custGeom>
              <a:avLst/>
              <a:gdLst>
                <a:gd name="T0" fmla="*/ 65 w 76"/>
                <a:gd name="T1" fmla="*/ 28 h 75"/>
                <a:gd name="T2" fmla="*/ 64 w 76"/>
                <a:gd name="T3" fmla="*/ 25 h 75"/>
                <a:gd name="T4" fmla="*/ 67 w 76"/>
                <a:gd name="T5" fmla="*/ 14 h 75"/>
                <a:gd name="T6" fmla="*/ 62 w 76"/>
                <a:gd name="T7" fmla="*/ 8 h 75"/>
                <a:gd name="T8" fmla="*/ 61 w 76"/>
                <a:gd name="T9" fmla="*/ 8 h 75"/>
                <a:gd name="T10" fmla="*/ 61 w 76"/>
                <a:gd name="T11" fmla="*/ 8 h 75"/>
                <a:gd name="T12" fmla="*/ 51 w 76"/>
                <a:gd name="T13" fmla="*/ 12 h 75"/>
                <a:gd name="T14" fmla="*/ 48 w 76"/>
                <a:gd name="T15" fmla="*/ 11 h 75"/>
                <a:gd name="T16" fmla="*/ 42 w 76"/>
                <a:gd name="T17" fmla="*/ 0 h 75"/>
                <a:gd name="T18" fmla="*/ 34 w 76"/>
                <a:gd name="T19" fmla="*/ 0 h 75"/>
                <a:gd name="T20" fmla="*/ 28 w 76"/>
                <a:gd name="T21" fmla="*/ 11 h 75"/>
                <a:gd name="T22" fmla="*/ 25 w 76"/>
                <a:gd name="T23" fmla="*/ 12 h 75"/>
                <a:gd name="T24" fmla="*/ 15 w 76"/>
                <a:gd name="T25" fmla="*/ 8 h 75"/>
                <a:gd name="T26" fmla="*/ 14 w 76"/>
                <a:gd name="T27" fmla="*/ 8 h 75"/>
                <a:gd name="T28" fmla="*/ 8 w 76"/>
                <a:gd name="T29" fmla="*/ 14 h 75"/>
                <a:gd name="T30" fmla="*/ 12 w 76"/>
                <a:gd name="T31" fmla="*/ 25 h 75"/>
                <a:gd name="T32" fmla="*/ 11 w 76"/>
                <a:gd name="T33" fmla="*/ 28 h 75"/>
                <a:gd name="T34" fmla="*/ 0 w 76"/>
                <a:gd name="T35" fmla="*/ 34 h 75"/>
                <a:gd name="T36" fmla="*/ 0 w 76"/>
                <a:gd name="T37" fmla="*/ 42 h 75"/>
                <a:gd name="T38" fmla="*/ 11 w 76"/>
                <a:gd name="T39" fmla="*/ 47 h 75"/>
                <a:gd name="T40" fmla="*/ 12 w 76"/>
                <a:gd name="T41" fmla="*/ 50 h 75"/>
                <a:gd name="T42" fmla="*/ 9 w 76"/>
                <a:gd name="T43" fmla="*/ 61 h 75"/>
                <a:gd name="T44" fmla="*/ 14 w 76"/>
                <a:gd name="T45" fmla="*/ 67 h 75"/>
                <a:gd name="T46" fmla="*/ 15 w 76"/>
                <a:gd name="T47" fmla="*/ 67 h 75"/>
                <a:gd name="T48" fmla="*/ 15 w 76"/>
                <a:gd name="T49" fmla="*/ 67 h 75"/>
                <a:gd name="T50" fmla="*/ 25 w 76"/>
                <a:gd name="T51" fmla="*/ 63 h 75"/>
                <a:gd name="T52" fmla="*/ 29 w 76"/>
                <a:gd name="T53" fmla="*/ 64 h 75"/>
                <a:gd name="T54" fmla="*/ 34 w 76"/>
                <a:gd name="T55" fmla="*/ 75 h 75"/>
                <a:gd name="T56" fmla="*/ 42 w 76"/>
                <a:gd name="T57" fmla="*/ 75 h 75"/>
                <a:gd name="T58" fmla="*/ 48 w 76"/>
                <a:gd name="T59" fmla="*/ 64 h 75"/>
                <a:gd name="T60" fmla="*/ 51 w 76"/>
                <a:gd name="T61" fmla="*/ 63 h 75"/>
                <a:gd name="T62" fmla="*/ 61 w 76"/>
                <a:gd name="T63" fmla="*/ 67 h 75"/>
                <a:gd name="T64" fmla="*/ 62 w 76"/>
                <a:gd name="T65" fmla="*/ 67 h 75"/>
                <a:gd name="T66" fmla="*/ 68 w 76"/>
                <a:gd name="T67" fmla="*/ 61 h 75"/>
                <a:gd name="T68" fmla="*/ 64 w 76"/>
                <a:gd name="T69" fmla="*/ 50 h 75"/>
                <a:gd name="T70" fmla="*/ 66 w 76"/>
                <a:gd name="T71" fmla="*/ 47 h 75"/>
                <a:gd name="T72" fmla="*/ 76 w 76"/>
                <a:gd name="T73" fmla="*/ 41 h 75"/>
                <a:gd name="T74" fmla="*/ 76 w 76"/>
                <a:gd name="T75" fmla="*/ 33 h 75"/>
                <a:gd name="T76" fmla="*/ 65 w 76"/>
                <a:gd name="T77" fmla="*/ 28 h 75"/>
                <a:gd name="T78" fmla="*/ 38 w 76"/>
                <a:gd name="T79" fmla="*/ 50 h 75"/>
                <a:gd name="T80" fmla="*/ 25 w 76"/>
                <a:gd name="T81" fmla="*/ 38 h 75"/>
                <a:gd name="T82" fmla="*/ 38 w 76"/>
                <a:gd name="T83" fmla="*/ 25 h 75"/>
                <a:gd name="T84" fmla="*/ 51 w 76"/>
                <a:gd name="T85" fmla="*/ 38 h 75"/>
                <a:gd name="T86" fmla="*/ 38 w 76"/>
                <a:gd name="T87" fmla="*/ 50 h 75"/>
                <a:gd name="T88" fmla="*/ 38 w 76"/>
                <a:gd name="T89" fmla="*/ 50 h 75"/>
                <a:gd name="T90" fmla="*/ 38 w 76"/>
                <a:gd name="T91" fmla="*/ 5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75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9" y="15"/>
                    <a:pt x="68" y="15"/>
                    <a:pt x="6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59" y="8"/>
                    <a:pt x="51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28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2" y="2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11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7" y="60"/>
                    <a:pt x="8" y="60"/>
                    <a:pt x="9" y="6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7" y="67"/>
                    <a:pt x="25" y="6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3" y="75"/>
                    <a:pt x="33" y="75"/>
                    <a:pt x="34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3" y="75"/>
                    <a:pt x="44" y="75"/>
                    <a:pt x="48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7" y="66"/>
                    <a:pt x="60" y="67"/>
                    <a:pt x="61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9" y="60"/>
                    <a:pt x="69" y="60"/>
                    <a:pt x="64" y="50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76" y="43"/>
                    <a:pt x="76" y="42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2"/>
                    <a:pt x="76" y="32"/>
                    <a:pt x="65" y="28"/>
                  </a:cubicBezTo>
                  <a:close/>
                  <a:moveTo>
                    <a:pt x="38" y="50"/>
                  </a:moveTo>
                  <a:cubicBezTo>
                    <a:pt x="31" y="50"/>
                    <a:pt x="25" y="45"/>
                    <a:pt x="25" y="38"/>
                  </a:cubicBezTo>
                  <a:cubicBezTo>
                    <a:pt x="25" y="30"/>
                    <a:pt x="31" y="25"/>
                    <a:pt x="38" y="25"/>
                  </a:cubicBezTo>
                  <a:cubicBezTo>
                    <a:pt x="45" y="25"/>
                    <a:pt x="51" y="30"/>
                    <a:pt x="51" y="38"/>
                  </a:cubicBezTo>
                  <a:cubicBezTo>
                    <a:pt x="51" y="45"/>
                    <a:pt x="45" y="50"/>
                    <a:pt x="38" y="50"/>
                  </a:cubicBez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8"/>
            <p:cNvSpPr>
              <a:spLocks noEditPoints="1"/>
            </p:cNvSpPr>
            <p:nvPr/>
          </p:nvSpPr>
          <p:spPr bwMode="auto">
            <a:xfrm>
              <a:off x="6716279" y="2194554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4 h 34"/>
                <a:gd name="T22" fmla="*/ 11 w 35"/>
                <a:gd name="T23" fmla="*/ 5 h 34"/>
                <a:gd name="T24" fmla="*/ 7 w 35"/>
                <a:gd name="T25" fmla="*/ 3 h 34"/>
                <a:gd name="T26" fmla="*/ 6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8 h 34"/>
                <a:gd name="T38" fmla="*/ 5 w 35"/>
                <a:gd name="T39" fmla="*/ 21 h 34"/>
                <a:gd name="T40" fmla="*/ 5 w 35"/>
                <a:gd name="T41" fmla="*/ 22 h 34"/>
                <a:gd name="T42" fmla="*/ 4 w 35"/>
                <a:gd name="T43" fmla="*/ 27 h 34"/>
                <a:gd name="T44" fmla="*/ 6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29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1" y="11"/>
                    <a:pt x="23" y="13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9"/>
            <p:cNvSpPr>
              <a:spLocks noEditPoints="1"/>
            </p:cNvSpPr>
            <p:nvPr/>
          </p:nvSpPr>
          <p:spPr bwMode="auto">
            <a:xfrm>
              <a:off x="5909625" y="3416183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2 h 34"/>
                <a:gd name="T4" fmla="*/ 30 w 34"/>
                <a:gd name="T5" fmla="*/ 7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6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6 h 34"/>
                <a:gd name="T24" fmla="*/ 6 w 34"/>
                <a:gd name="T25" fmla="*/ 4 h 34"/>
                <a:gd name="T26" fmla="*/ 6 w 34"/>
                <a:gd name="T27" fmla="*/ 4 h 34"/>
                <a:gd name="T28" fmla="*/ 3 w 34"/>
                <a:gd name="T29" fmla="*/ 7 h 34"/>
                <a:gd name="T30" fmla="*/ 5 w 34"/>
                <a:gd name="T31" fmla="*/ 12 h 34"/>
                <a:gd name="T32" fmla="*/ 4 w 34"/>
                <a:gd name="T33" fmla="*/ 13 h 34"/>
                <a:gd name="T34" fmla="*/ 0 w 34"/>
                <a:gd name="T35" fmla="*/ 16 h 34"/>
                <a:gd name="T36" fmla="*/ 0 w 34"/>
                <a:gd name="T37" fmla="*/ 19 h 34"/>
                <a:gd name="T38" fmla="*/ 4 w 34"/>
                <a:gd name="T39" fmla="*/ 22 h 34"/>
                <a:gd name="T40" fmla="*/ 5 w 34"/>
                <a:gd name="T41" fmla="*/ 23 h 34"/>
                <a:gd name="T42" fmla="*/ 3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7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2 h 34"/>
                <a:gd name="T72" fmla="*/ 34 w 34"/>
                <a:gd name="T73" fmla="*/ 19 h 34"/>
                <a:gd name="T74" fmla="*/ 34 w 34"/>
                <a:gd name="T75" fmla="*/ 16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30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1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0"/>
            <p:cNvSpPr>
              <a:spLocks noEditPoints="1"/>
            </p:cNvSpPr>
            <p:nvPr/>
          </p:nvSpPr>
          <p:spPr bwMode="auto">
            <a:xfrm>
              <a:off x="5954762" y="3848630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2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6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6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7 h 34"/>
                <a:gd name="T30" fmla="*/ 5 w 35"/>
                <a:gd name="T31" fmla="*/ 12 h 34"/>
                <a:gd name="T32" fmla="*/ 5 w 35"/>
                <a:gd name="T33" fmla="*/ 13 h 34"/>
                <a:gd name="T34" fmla="*/ 0 w 35"/>
                <a:gd name="T35" fmla="*/ 16 h 34"/>
                <a:gd name="T36" fmla="*/ 0 w 35"/>
                <a:gd name="T37" fmla="*/ 19 h 34"/>
                <a:gd name="T38" fmla="*/ 5 w 35"/>
                <a:gd name="T39" fmla="*/ 22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2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5" y="20"/>
                    <a:pt x="35" y="20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1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"/>
            <p:cNvSpPr>
              <a:spLocks noEditPoints="1"/>
            </p:cNvSpPr>
            <p:nvPr/>
          </p:nvSpPr>
          <p:spPr bwMode="auto">
            <a:xfrm>
              <a:off x="5603854" y="3723410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2 h 34"/>
                <a:gd name="T4" fmla="*/ 30 w 34"/>
                <a:gd name="T5" fmla="*/ 7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6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6 h 34"/>
                <a:gd name="T24" fmla="*/ 6 w 34"/>
                <a:gd name="T25" fmla="*/ 4 h 34"/>
                <a:gd name="T26" fmla="*/ 6 w 34"/>
                <a:gd name="T27" fmla="*/ 4 h 34"/>
                <a:gd name="T28" fmla="*/ 3 w 34"/>
                <a:gd name="T29" fmla="*/ 7 h 34"/>
                <a:gd name="T30" fmla="*/ 5 w 34"/>
                <a:gd name="T31" fmla="*/ 12 h 34"/>
                <a:gd name="T32" fmla="*/ 4 w 34"/>
                <a:gd name="T33" fmla="*/ 13 h 34"/>
                <a:gd name="T34" fmla="*/ 0 w 34"/>
                <a:gd name="T35" fmla="*/ 16 h 34"/>
                <a:gd name="T36" fmla="*/ 0 w 34"/>
                <a:gd name="T37" fmla="*/ 19 h 34"/>
                <a:gd name="T38" fmla="*/ 4 w 34"/>
                <a:gd name="T39" fmla="*/ 22 h 34"/>
                <a:gd name="T40" fmla="*/ 5 w 34"/>
                <a:gd name="T41" fmla="*/ 23 h 34"/>
                <a:gd name="T42" fmla="*/ 3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7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2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30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1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2"/>
            <p:cNvSpPr>
              <a:spLocks noEditPoints="1"/>
            </p:cNvSpPr>
            <p:nvPr/>
          </p:nvSpPr>
          <p:spPr bwMode="auto">
            <a:xfrm>
              <a:off x="6643476" y="3138076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5 h 34"/>
                <a:gd name="T22" fmla="*/ 12 w 35"/>
                <a:gd name="T23" fmla="*/ 5 h 34"/>
                <a:gd name="T24" fmla="*/ 7 w 35"/>
                <a:gd name="T25" fmla="*/ 4 h 34"/>
                <a:gd name="T26" fmla="*/ 7 w 35"/>
                <a:gd name="T27" fmla="*/ 4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7 w 35"/>
                <a:gd name="T45" fmla="*/ 30 h 34"/>
                <a:gd name="T46" fmla="*/ 7 w 35"/>
                <a:gd name="T47" fmla="*/ 31 h 34"/>
                <a:gd name="T48" fmla="*/ 7 w 35"/>
                <a:gd name="T49" fmla="*/ 31 h 34"/>
                <a:gd name="T50" fmla="*/ 12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4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4" y="27"/>
                    <a:pt x="4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2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4" y="14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3"/>
            <p:cNvSpPr>
              <a:spLocks noEditPoints="1"/>
            </p:cNvSpPr>
            <p:nvPr/>
          </p:nvSpPr>
          <p:spPr bwMode="auto">
            <a:xfrm>
              <a:off x="6419244" y="2973543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6 h 34"/>
                <a:gd name="T30" fmla="*/ 5 w 35"/>
                <a:gd name="T31" fmla="*/ 12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2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5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4"/>
            <p:cNvSpPr>
              <a:spLocks noEditPoints="1"/>
            </p:cNvSpPr>
            <p:nvPr/>
          </p:nvSpPr>
          <p:spPr bwMode="auto">
            <a:xfrm>
              <a:off x="6738119" y="4083055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3 h 34"/>
                <a:gd name="T80" fmla="*/ 11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3 h 34"/>
                <a:gd name="T88" fmla="*/ 18 w 35"/>
                <a:gd name="T89" fmla="*/ 23 h 34"/>
                <a:gd name="T90" fmla="*/ 18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5"/>
            <p:cNvSpPr>
              <a:spLocks noEditPoints="1"/>
            </p:cNvSpPr>
            <p:nvPr/>
          </p:nvSpPr>
          <p:spPr bwMode="auto">
            <a:xfrm>
              <a:off x="6617267" y="4377178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3 h 34"/>
                <a:gd name="T80" fmla="*/ 11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3 h 34"/>
                <a:gd name="T88" fmla="*/ 18 w 35"/>
                <a:gd name="T89" fmla="*/ 23 h 34"/>
                <a:gd name="T90" fmla="*/ 18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6"/>
            <p:cNvSpPr>
              <a:spLocks noEditPoints="1"/>
            </p:cNvSpPr>
            <p:nvPr/>
          </p:nvSpPr>
          <p:spPr bwMode="auto">
            <a:xfrm>
              <a:off x="6419244" y="4200995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5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7"/>
            <p:cNvSpPr>
              <a:spLocks noEditPoints="1"/>
            </p:cNvSpPr>
            <p:nvPr/>
          </p:nvSpPr>
          <p:spPr bwMode="auto">
            <a:xfrm>
              <a:off x="5935834" y="4643635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8 h 34"/>
                <a:gd name="T68" fmla="*/ 29 w 35"/>
                <a:gd name="T69" fmla="*/ 22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4" y="27"/>
                    <a:pt x="4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2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8"/>
            <p:cNvSpPr>
              <a:spLocks noEditPoints="1"/>
            </p:cNvSpPr>
            <p:nvPr/>
          </p:nvSpPr>
          <p:spPr bwMode="auto">
            <a:xfrm>
              <a:off x="5531051" y="4484926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4 h 34"/>
                <a:gd name="T8" fmla="*/ 28 w 34"/>
                <a:gd name="T9" fmla="*/ 3 h 34"/>
                <a:gd name="T10" fmla="*/ 27 w 34"/>
                <a:gd name="T11" fmla="*/ 3 h 34"/>
                <a:gd name="T12" fmla="*/ 23 w 34"/>
                <a:gd name="T13" fmla="*/ 5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5 h 34"/>
                <a:gd name="T24" fmla="*/ 7 w 34"/>
                <a:gd name="T25" fmla="*/ 3 h 34"/>
                <a:gd name="T26" fmla="*/ 6 w 34"/>
                <a:gd name="T27" fmla="*/ 3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3 h 34"/>
                <a:gd name="T34" fmla="*/ 0 w 34"/>
                <a:gd name="T35" fmla="*/ 15 h 34"/>
                <a:gd name="T36" fmla="*/ 0 w 34"/>
                <a:gd name="T37" fmla="*/ 19 h 34"/>
                <a:gd name="T38" fmla="*/ 4 w 34"/>
                <a:gd name="T39" fmla="*/ 21 h 34"/>
                <a:gd name="T40" fmla="*/ 5 w 34"/>
                <a:gd name="T41" fmla="*/ 23 h 34"/>
                <a:gd name="T42" fmla="*/ 4 w 34"/>
                <a:gd name="T43" fmla="*/ 28 h 34"/>
                <a:gd name="T44" fmla="*/ 6 w 34"/>
                <a:gd name="T45" fmla="*/ 30 h 34"/>
                <a:gd name="T46" fmla="*/ 6 w 34"/>
                <a:gd name="T47" fmla="*/ 30 h 34"/>
                <a:gd name="T48" fmla="*/ 7 w 34"/>
                <a:gd name="T49" fmla="*/ 30 h 34"/>
                <a:gd name="T50" fmla="*/ 11 w 34"/>
                <a:gd name="T51" fmla="*/ 29 h 34"/>
                <a:gd name="T52" fmla="*/ 13 w 34"/>
                <a:gd name="T53" fmla="*/ 29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29 h 34"/>
                <a:gd name="T60" fmla="*/ 23 w 34"/>
                <a:gd name="T61" fmla="*/ 29 h 34"/>
                <a:gd name="T62" fmla="*/ 28 w 34"/>
                <a:gd name="T63" fmla="*/ 30 h 34"/>
                <a:gd name="T64" fmla="*/ 28 w 34"/>
                <a:gd name="T65" fmla="*/ 30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1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11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9"/>
            <p:cNvSpPr>
              <a:spLocks noEditPoints="1"/>
            </p:cNvSpPr>
            <p:nvPr/>
          </p:nvSpPr>
          <p:spPr bwMode="auto">
            <a:xfrm>
              <a:off x="5499018" y="3820966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5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5 h 34"/>
                <a:gd name="T24" fmla="*/ 7 w 34"/>
                <a:gd name="T25" fmla="*/ 4 h 34"/>
                <a:gd name="T26" fmla="*/ 6 w 34"/>
                <a:gd name="T27" fmla="*/ 4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3 h 34"/>
                <a:gd name="T34" fmla="*/ 0 w 34"/>
                <a:gd name="T35" fmla="*/ 15 h 34"/>
                <a:gd name="T36" fmla="*/ 0 w 34"/>
                <a:gd name="T37" fmla="*/ 19 h 34"/>
                <a:gd name="T38" fmla="*/ 4 w 34"/>
                <a:gd name="T39" fmla="*/ 21 h 34"/>
                <a:gd name="T40" fmla="*/ 5 w 34"/>
                <a:gd name="T41" fmla="*/ 23 h 34"/>
                <a:gd name="T42" fmla="*/ 4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8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1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0"/>
            <p:cNvSpPr>
              <a:spLocks noEditPoints="1"/>
            </p:cNvSpPr>
            <p:nvPr/>
          </p:nvSpPr>
          <p:spPr bwMode="auto">
            <a:xfrm>
              <a:off x="5167038" y="3775827"/>
              <a:ext cx="91732" cy="91732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5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5 h 34"/>
                <a:gd name="T24" fmla="*/ 7 w 34"/>
                <a:gd name="T25" fmla="*/ 4 h 34"/>
                <a:gd name="T26" fmla="*/ 6 w 34"/>
                <a:gd name="T27" fmla="*/ 4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3 h 34"/>
                <a:gd name="T34" fmla="*/ 0 w 34"/>
                <a:gd name="T35" fmla="*/ 15 h 34"/>
                <a:gd name="T36" fmla="*/ 0 w 34"/>
                <a:gd name="T37" fmla="*/ 19 h 34"/>
                <a:gd name="T38" fmla="*/ 4 w 34"/>
                <a:gd name="T39" fmla="*/ 21 h 34"/>
                <a:gd name="T40" fmla="*/ 5 w 34"/>
                <a:gd name="T41" fmla="*/ 23 h 34"/>
                <a:gd name="T42" fmla="*/ 4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8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1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1"/>
            <p:cNvSpPr>
              <a:spLocks noEditPoints="1"/>
            </p:cNvSpPr>
            <p:nvPr/>
          </p:nvSpPr>
          <p:spPr bwMode="auto">
            <a:xfrm>
              <a:off x="5232560" y="3678272"/>
              <a:ext cx="91732" cy="91732"/>
            </a:xfrm>
            <a:custGeom>
              <a:avLst/>
              <a:gdLst>
                <a:gd name="T0" fmla="*/ 29 w 34"/>
                <a:gd name="T1" fmla="*/ 13 h 34"/>
                <a:gd name="T2" fmla="*/ 29 w 34"/>
                <a:gd name="T3" fmla="*/ 12 h 34"/>
                <a:gd name="T4" fmla="*/ 30 w 34"/>
                <a:gd name="T5" fmla="*/ 7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6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2 w 34"/>
                <a:gd name="T21" fmla="*/ 5 h 34"/>
                <a:gd name="T22" fmla="*/ 11 w 34"/>
                <a:gd name="T23" fmla="*/ 6 h 34"/>
                <a:gd name="T24" fmla="*/ 6 w 34"/>
                <a:gd name="T25" fmla="*/ 4 h 34"/>
                <a:gd name="T26" fmla="*/ 6 w 34"/>
                <a:gd name="T27" fmla="*/ 4 h 34"/>
                <a:gd name="T28" fmla="*/ 3 w 34"/>
                <a:gd name="T29" fmla="*/ 7 h 34"/>
                <a:gd name="T30" fmla="*/ 5 w 34"/>
                <a:gd name="T31" fmla="*/ 12 h 34"/>
                <a:gd name="T32" fmla="*/ 4 w 34"/>
                <a:gd name="T33" fmla="*/ 13 h 34"/>
                <a:gd name="T34" fmla="*/ 0 w 34"/>
                <a:gd name="T35" fmla="*/ 16 h 34"/>
                <a:gd name="T36" fmla="*/ 0 w 34"/>
                <a:gd name="T37" fmla="*/ 19 h 34"/>
                <a:gd name="T38" fmla="*/ 4 w 34"/>
                <a:gd name="T39" fmla="*/ 22 h 34"/>
                <a:gd name="T40" fmla="*/ 5 w 34"/>
                <a:gd name="T41" fmla="*/ 23 h 34"/>
                <a:gd name="T42" fmla="*/ 3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7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2 h 34"/>
                <a:gd name="T72" fmla="*/ 34 w 34"/>
                <a:gd name="T73" fmla="*/ 19 h 34"/>
                <a:gd name="T74" fmla="*/ 34 w 34"/>
                <a:gd name="T75" fmla="*/ 15 h 34"/>
                <a:gd name="T76" fmla="*/ 29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29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30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29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1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2"/>
            <p:cNvSpPr>
              <a:spLocks noEditPoints="1"/>
            </p:cNvSpPr>
            <p:nvPr/>
          </p:nvSpPr>
          <p:spPr bwMode="auto">
            <a:xfrm>
              <a:off x="4929701" y="3014312"/>
              <a:ext cx="94644" cy="91732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9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4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8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20 w 35"/>
                <a:gd name="T57" fmla="*/ 34 h 34"/>
                <a:gd name="T58" fmla="*/ 22 w 35"/>
                <a:gd name="T59" fmla="*/ 29 h 34"/>
                <a:gd name="T60" fmla="*/ 24 w 35"/>
                <a:gd name="T61" fmla="*/ 28 h 34"/>
                <a:gd name="T62" fmla="*/ 28 w 35"/>
                <a:gd name="T63" fmla="*/ 30 h 34"/>
                <a:gd name="T64" fmla="*/ 29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2 h 34"/>
                <a:gd name="T80" fmla="*/ 12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2 h 34"/>
                <a:gd name="T88" fmla="*/ 18 w 35"/>
                <a:gd name="T89" fmla="*/ 22 h 34"/>
                <a:gd name="T90" fmla="*/ 18 w 35"/>
                <a:gd name="T9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4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2"/>
                  </a:moveTo>
                  <a:cubicBezTo>
                    <a:pt x="14" y="22"/>
                    <a:pt x="12" y="20"/>
                    <a:pt x="12" y="17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2"/>
                    <a:pt x="18" y="22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3"/>
            <p:cNvSpPr>
              <a:spLocks noEditPoints="1"/>
            </p:cNvSpPr>
            <p:nvPr/>
          </p:nvSpPr>
          <p:spPr bwMode="auto">
            <a:xfrm>
              <a:off x="4964646" y="2881811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6 h 34"/>
                <a:gd name="T30" fmla="*/ 5 w 35"/>
                <a:gd name="T31" fmla="*/ 12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2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5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4"/>
            <p:cNvSpPr>
              <a:spLocks noEditPoints="1"/>
            </p:cNvSpPr>
            <p:nvPr/>
          </p:nvSpPr>
          <p:spPr bwMode="auto">
            <a:xfrm>
              <a:off x="5081131" y="2536727"/>
              <a:ext cx="91732" cy="91732"/>
            </a:xfrm>
            <a:custGeom>
              <a:avLst/>
              <a:gdLst>
                <a:gd name="T0" fmla="*/ 29 w 34"/>
                <a:gd name="T1" fmla="*/ 12 h 34"/>
                <a:gd name="T2" fmla="*/ 29 w 34"/>
                <a:gd name="T3" fmla="*/ 11 h 34"/>
                <a:gd name="T4" fmla="*/ 30 w 34"/>
                <a:gd name="T5" fmla="*/ 6 h 34"/>
                <a:gd name="T6" fmla="*/ 28 w 34"/>
                <a:gd name="T7" fmla="*/ 3 h 34"/>
                <a:gd name="T8" fmla="*/ 28 w 34"/>
                <a:gd name="T9" fmla="*/ 3 h 34"/>
                <a:gd name="T10" fmla="*/ 27 w 34"/>
                <a:gd name="T11" fmla="*/ 3 h 34"/>
                <a:gd name="T12" fmla="*/ 23 w 34"/>
                <a:gd name="T13" fmla="*/ 5 h 34"/>
                <a:gd name="T14" fmla="*/ 21 w 34"/>
                <a:gd name="T15" fmla="*/ 4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4 h 34"/>
                <a:gd name="T22" fmla="*/ 11 w 34"/>
                <a:gd name="T23" fmla="*/ 5 h 34"/>
                <a:gd name="T24" fmla="*/ 6 w 34"/>
                <a:gd name="T25" fmla="*/ 3 h 34"/>
                <a:gd name="T26" fmla="*/ 6 w 34"/>
                <a:gd name="T27" fmla="*/ 3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2 h 34"/>
                <a:gd name="T34" fmla="*/ 0 w 34"/>
                <a:gd name="T35" fmla="*/ 15 h 34"/>
                <a:gd name="T36" fmla="*/ 0 w 34"/>
                <a:gd name="T37" fmla="*/ 18 h 34"/>
                <a:gd name="T38" fmla="*/ 4 w 34"/>
                <a:gd name="T39" fmla="*/ 21 h 34"/>
                <a:gd name="T40" fmla="*/ 5 w 34"/>
                <a:gd name="T41" fmla="*/ 22 h 34"/>
                <a:gd name="T42" fmla="*/ 3 w 34"/>
                <a:gd name="T43" fmla="*/ 27 h 34"/>
                <a:gd name="T44" fmla="*/ 6 w 34"/>
                <a:gd name="T45" fmla="*/ 30 h 34"/>
                <a:gd name="T46" fmla="*/ 6 w 34"/>
                <a:gd name="T47" fmla="*/ 30 h 34"/>
                <a:gd name="T48" fmla="*/ 7 w 34"/>
                <a:gd name="T49" fmla="*/ 30 h 34"/>
                <a:gd name="T50" fmla="*/ 11 w 34"/>
                <a:gd name="T51" fmla="*/ 28 h 34"/>
                <a:gd name="T52" fmla="*/ 13 w 34"/>
                <a:gd name="T53" fmla="*/ 29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29 h 34"/>
                <a:gd name="T60" fmla="*/ 23 w 34"/>
                <a:gd name="T61" fmla="*/ 28 h 34"/>
                <a:gd name="T62" fmla="*/ 27 w 34"/>
                <a:gd name="T63" fmla="*/ 30 h 34"/>
                <a:gd name="T64" fmla="*/ 28 w 34"/>
                <a:gd name="T65" fmla="*/ 30 h 34"/>
                <a:gd name="T66" fmla="*/ 31 w 34"/>
                <a:gd name="T67" fmla="*/ 27 h 34"/>
                <a:gd name="T68" fmla="*/ 29 w 34"/>
                <a:gd name="T69" fmla="*/ 22 h 34"/>
                <a:gd name="T70" fmla="*/ 30 w 34"/>
                <a:gd name="T71" fmla="*/ 21 h 34"/>
                <a:gd name="T72" fmla="*/ 34 w 34"/>
                <a:gd name="T73" fmla="*/ 18 h 34"/>
                <a:gd name="T74" fmla="*/ 34 w 34"/>
                <a:gd name="T75" fmla="*/ 15 h 34"/>
                <a:gd name="T76" fmla="*/ 29 w 34"/>
                <a:gd name="T77" fmla="*/ 12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29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11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9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19"/>
                    <a:pt x="34" y="19"/>
                    <a:pt x="34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29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0" y="11"/>
                    <a:pt x="23" y="13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5"/>
            <p:cNvSpPr>
              <a:spLocks noEditPoints="1"/>
            </p:cNvSpPr>
            <p:nvPr/>
          </p:nvSpPr>
          <p:spPr bwMode="auto">
            <a:xfrm>
              <a:off x="5413111" y="2178538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2 w 35"/>
                <a:gd name="T23" fmla="*/ 5 h 34"/>
                <a:gd name="T24" fmla="*/ 7 w 35"/>
                <a:gd name="T25" fmla="*/ 4 h 34"/>
                <a:gd name="T26" fmla="*/ 7 w 35"/>
                <a:gd name="T27" fmla="*/ 4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2 w 35"/>
                <a:gd name="T51" fmla="*/ 29 h 34"/>
                <a:gd name="T52" fmla="*/ 13 w 35"/>
                <a:gd name="T53" fmla="*/ 30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4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2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6"/>
            <p:cNvSpPr>
              <a:spLocks noEditPoints="1"/>
            </p:cNvSpPr>
            <p:nvPr/>
          </p:nvSpPr>
          <p:spPr bwMode="auto">
            <a:xfrm>
              <a:off x="5954762" y="1979058"/>
              <a:ext cx="94644" cy="91732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3 h 34"/>
                <a:gd name="T26" fmla="*/ 6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1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1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7"/>
            <p:cNvSpPr>
              <a:spLocks noEditPoints="1"/>
            </p:cNvSpPr>
            <p:nvPr/>
          </p:nvSpPr>
          <p:spPr bwMode="auto">
            <a:xfrm>
              <a:off x="5890696" y="4770312"/>
              <a:ext cx="129589" cy="126677"/>
            </a:xfrm>
            <a:custGeom>
              <a:avLst/>
              <a:gdLst>
                <a:gd name="T0" fmla="*/ 41 w 48"/>
                <a:gd name="T1" fmla="*/ 18 h 47"/>
                <a:gd name="T2" fmla="*/ 40 w 48"/>
                <a:gd name="T3" fmla="*/ 16 h 47"/>
                <a:gd name="T4" fmla="*/ 43 w 48"/>
                <a:gd name="T5" fmla="*/ 9 h 47"/>
                <a:gd name="T6" fmla="*/ 39 w 48"/>
                <a:gd name="T7" fmla="*/ 5 h 47"/>
                <a:gd name="T8" fmla="*/ 39 w 48"/>
                <a:gd name="T9" fmla="*/ 5 h 47"/>
                <a:gd name="T10" fmla="*/ 38 w 48"/>
                <a:gd name="T11" fmla="*/ 5 h 47"/>
                <a:gd name="T12" fmla="*/ 32 w 48"/>
                <a:gd name="T13" fmla="*/ 8 h 47"/>
                <a:gd name="T14" fmla="*/ 30 w 48"/>
                <a:gd name="T15" fmla="*/ 7 h 47"/>
                <a:gd name="T16" fmla="*/ 26 w 48"/>
                <a:gd name="T17" fmla="*/ 0 h 47"/>
                <a:gd name="T18" fmla="*/ 21 w 48"/>
                <a:gd name="T19" fmla="*/ 0 h 47"/>
                <a:gd name="T20" fmla="*/ 18 w 48"/>
                <a:gd name="T21" fmla="*/ 7 h 47"/>
                <a:gd name="T22" fmla="*/ 16 w 48"/>
                <a:gd name="T23" fmla="*/ 8 h 47"/>
                <a:gd name="T24" fmla="*/ 10 w 48"/>
                <a:gd name="T25" fmla="*/ 5 h 47"/>
                <a:gd name="T26" fmla="*/ 9 w 48"/>
                <a:gd name="T27" fmla="*/ 5 h 47"/>
                <a:gd name="T28" fmla="*/ 5 w 48"/>
                <a:gd name="T29" fmla="*/ 9 h 47"/>
                <a:gd name="T30" fmla="*/ 7 w 48"/>
                <a:gd name="T31" fmla="*/ 16 h 47"/>
                <a:gd name="T32" fmla="*/ 7 w 48"/>
                <a:gd name="T33" fmla="*/ 18 h 47"/>
                <a:gd name="T34" fmla="*/ 0 w 48"/>
                <a:gd name="T35" fmla="*/ 21 h 47"/>
                <a:gd name="T36" fmla="*/ 0 w 48"/>
                <a:gd name="T37" fmla="*/ 26 h 47"/>
                <a:gd name="T38" fmla="*/ 7 w 48"/>
                <a:gd name="T39" fmla="*/ 30 h 47"/>
                <a:gd name="T40" fmla="*/ 7 w 48"/>
                <a:gd name="T41" fmla="*/ 32 h 47"/>
                <a:gd name="T42" fmla="*/ 5 w 48"/>
                <a:gd name="T43" fmla="*/ 39 h 47"/>
                <a:gd name="T44" fmla="*/ 9 w 48"/>
                <a:gd name="T45" fmla="*/ 42 h 47"/>
                <a:gd name="T46" fmla="*/ 9 w 48"/>
                <a:gd name="T47" fmla="*/ 42 h 47"/>
                <a:gd name="T48" fmla="*/ 10 w 48"/>
                <a:gd name="T49" fmla="*/ 42 h 47"/>
                <a:gd name="T50" fmla="*/ 16 w 48"/>
                <a:gd name="T51" fmla="*/ 40 h 47"/>
                <a:gd name="T52" fmla="*/ 18 w 48"/>
                <a:gd name="T53" fmla="*/ 41 h 47"/>
                <a:gd name="T54" fmla="*/ 22 w 48"/>
                <a:gd name="T55" fmla="*/ 47 h 47"/>
                <a:gd name="T56" fmla="*/ 27 w 48"/>
                <a:gd name="T57" fmla="*/ 47 h 47"/>
                <a:gd name="T58" fmla="*/ 30 w 48"/>
                <a:gd name="T59" fmla="*/ 41 h 47"/>
                <a:gd name="T60" fmla="*/ 32 w 48"/>
                <a:gd name="T61" fmla="*/ 40 h 47"/>
                <a:gd name="T62" fmla="*/ 38 w 48"/>
                <a:gd name="T63" fmla="*/ 42 h 47"/>
                <a:gd name="T64" fmla="*/ 39 w 48"/>
                <a:gd name="T65" fmla="*/ 42 h 47"/>
                <a:gd name="T66" fmla="*/ 43 w 48"/>
                <a:gd name="T67" fmla="*/ 39 h 47"/>
                <a:gd name="T68" fmla="*/ 40 w 48"/>
                <a:gd name="T69" fmla="*/ 32 h 47"/>
                <a:gd name="T70" fmla="*/ 41 w 48"/>
                <a:gd name="T71" fmla="*/ 30 h 47"/>
                <a:gd name="T72" fmla="*/ 48 w 48"/>
                <a:gd name="T73" fmla="*/ 26 h 47"/>
                <a:gd name="T74" fmla="*/ 48 w 48"/>
                <a:gd name="T75" fmla="*/ 21 h 47"/>
                <a:gd name="T76" fmla="*/ 41 w 48"/>
                <a:gd name="T77" fmla="*/ 18 h 47"/>
                <a:gd name="T78" fmla="*/ 24 w 48"/>
                <a:gd name="T79" fmla="*/ 32 h 47"/>
                <a:gd name="T80" fmla="*/ 16 w 48"/>
                <a:gd name="T81" fmla="*/ 24 h 47"/>
                <a:gd name="T82" fmla="*/ 24 w 48"/>
                <a:gd name="T83" fmla="*/ 16 h 47"/>
                <a:gd name="T84" fmla="*/ 32 w 48"/>
                <a:gd name="T85" fmla="*/ 24 h 47"/>
                <a:gd name="T86" fmla="*/ 24 w 48"/>
                <a:gd name="T87" fmla="*/ 32 h 47"/>
                <a:gd name="T88" fmla="*/ 24 w 48"/>
                <a:gd name="T89" fmla="*/ 32 h 47"/>
                <a:gd name="T90" fmla="*/ 24 w 48"/>
                <a:gd name="T91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47">
                  <a:moveTo>
                    <a:pt x="41" y="18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3" y="10"/>
                    <a:pt x="43" y="9"/>
                    <a:pt x="43" y="9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2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18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6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7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7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5" y="38"/>
                    <a:pt x="5" y="38"/>
                    <a:pt x="5" y="39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1" y="42"/>
                    <a:pt x="16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8" y="47"/>
                    <a:pt x="30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8"/>
                    <a:pt x="43" y="38"/>
                    <a:pt x="40" y="32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8" y="27"/>
                    <a:pt x="48" y="27"/>
                    <a:pt x="48" y="2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0"/>
                    <a:pt x="48" y="20"/>
                    <a:pt x="41" y="18"/>
                  </a:cubicBezTo>
                  <a:close/>
                  <a:moveTo>
                    <a:pt x="24" y="32"/>
                  </a:move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ubicBezTo>
                    <a:pt x="29" y="16"/>
                    <a:pt x="32" y="19"/>
                    <a:pt x="32" y="24"/>
                  </a:cubicBezTo>
                  <a:cubicBezTo>
                    <a:pt x="32" y="28"/>
                    <a:pt x="29" y="32"/>
                    <a:pt x="24" y="32"/>
                  </a:cubicBez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8"/>
            <p:cNvSpPr>
              <a:spLocks noEditPoints="1"/>
            </p:cNvSpPr>
            <p:nvPr/>
          </p:nvSpPr>
          <p:spPr bwMode="auto">
            <a:xfrm>
              <a:off x="5549980" y="2092630"/>
              <a:ext cx="202392" cy="202392"/>
            </a:xfrm>
            <a:custGeom>
              <a:avLst/>
              <a:gdLst>
                <a:gd name="T0" fmla="*/ 65 w 75"/>
                <a:gd name="T1" fmla="*/ 28 h 75"/>
                <a:gd name="T2" fmla="*/ 64 w 75"/>
                <a:gd name="T3" fmla="*/ 25 h 75"/>
                <a:gd name="T4" fmla="*/ 67 w 75"/>
                <a:gd name="T5" fmla="*/ 14 h 75"/>
                <a:gd name="T6" fmla="*/ 61 w 75"/>
                <a:gd name="T7" fmla="*/ 8 h 75"/>
                <a:gd name="T8" fmla="*/ 61 w 75"/>
                <a:gd name="T9" fmla="*/ 8 h 75"/>
                <a:gd name="T10" fmla="*/ 60 w 75"/>
                <a:gd name="T11" fmla="*/ 8 h 75"/>
                <a:gd name="T12" fmla="*/ 50 w 75"/>
                <a:gd name="T13" fmla="*/ 12 h 75"/>
                <a:gd name="T14" fmla="*/ 47 w 75"/>
                <a:gd name="T15" fmla="*/ 11 h 75"/>
                <a:gd name="T16" fmla="*/ 41 w 75"/>
                <a:gd name="T17" fmla="*/ 0 h 75"/>
                <a:gd name="T18" fmla="*/ 33 w 75"/>
                <a:gd name="T19" fmla="*/ 0 h 75"/>
                <a:gd name="T20" fmla="*/ 28 w 75"/>
                <a:gd name="T21" fmla="*/ 11 h 75"/>
                <a:gd name="T22" fmla="*/ 25 w 75"/>
                <a:gd name="T23" fmla="*/ 12 h 75"/>
                <a:gd name="T24" fmla="*/ 15 w 75"/>
                <a:gd name="T25" fmla="*/ 8 h 75"/>
                <a:gd name="T26" fmla="*/ 14 w 75"/>
                <a:gd name="T27" fmla="*/ 8 h 75"/>
                <a:gd name="T28" fmla="*/ 8 w 75"/>
                <a:gd name="T29" fmla="*/ 14 h 75"/>
                <a:gd name="T30" fmla="*/ 11 w 75"/>
                <a:gd name="T31" fmla="*/ 25 h 75"/>
                <a:gd name="T32" fmla="*/ 10 w 75"/>
                <a:gd name="T33" fmla="*/ 28 h 75"/>
                <a:gd name="T34" fmla="*/ 0 w 75"/>
                <a:gd name="T35" fmla="*/ 34 h 75"/>
                <a:gd name="T36" fmla="*/ 0 w 75"/>
                <a:gd name="T37" fmla="*/ 42 h 75"/>
                <a:gd name="T38" fmla="*/ 10 w 75"/>
                <a:gd name="T39" fmla="*/ 47 h 75"/>
                <a:gd name="T40" fmla="*/ 11 w 75"/>
                <a:gd name="T41" fmla="*/ 50 h 75"/>
                <a:gd name="T42" fmla="*/ 8 w 75"/>
                <a:gd name="T43" fmla="*/ 61 h 75"/>
                <a:gd name="T44" fmla="*/ 14 w 75"/>
                <a:gd name="T45" fmla="*/ 67 h 75"/>
                <a:gd name="T46" fmla="*/ 14 w 75"/>
                <a:gd name="T47" fmla="*/ 67 h 75"/>
                <a:gd name="T48" fmla="*/ 15 w 75"/>
                <a:gd name="T49" fmla="*/ 67 h 75"/>
                <a:gd name="T50" fmla="*/ 25 w 75"/>
                <a:gd name="T51" fmla="*/ 63 h 75"/>
                <a:gd name="T52" fmla="*/ 28 w 75"/>
                <a:gd name="T53" fmla="*/ 65 h 75"/>
                <a:gd name="T54" fmla="*/ 34 w 75"/>
                <a:gd name="T55" fmla="*/ 75 h 75"/>
                <a:gd name="T56" fmla="*/ 42 w 75"/>
                <a:gd name="T57" fmla="*/ 75 h 75"/>
                <a:gd name="T58" fmla="*/ 47 w 75"/>
                <a:gd name="T59" fmla="*/ 65 h 75"/>
                <a:gd name="T60" fmla="*/ 50 w 75"/>
                <a:gd name="T61" fmla="*/ 63 h 75"/>
                <a:gd name="T62" fmla="*/ 60 w 75"/>
                <a:gd name="T63" fmla="*/ 67 h 75"/>
                <a:gd name="T64" fmla="*/ 61 w 75"/>
                <a:gd name="T65" fmla="*/ 67 h 75"/>
                <a:gd name="T66" fmla="*/ 67 w 75"/>
                <a:gd name="T67" fmla="*/ 61 h 75"/>
                <a:gd name="T68" fmla="*/ 64 w 75"/>
                <a:gd name="T69" fmla="*/ 50 h 75"/>
                <a:gd name="T70" fmla="*/ 65 w 75"/>
                <a:gd name="T71" fmla="*/ 47 h 75"/>
                <a:gd name="T72" fmla="*/ 75 w 75"/>
                <a:gd name="T73" fmla="*/ 41 h 75"/>
                <a:gd name="T74" fmla="*/ 75 w 75"/>
                <a:gd name="T75" fmla="*/ 34 h 75"/>
                <a:gd name="T76" fmla="*/ 65 w 75"/>
                <a:gd name="T77" fmla="*/ 28 h 75"/>
                <a:gd name="T78" fmla="*/ 38 w 75"/>
                <a:gd name="T79" fmla="*/ 51 h 75"/>
                <a:gd name="T80" fmla="*/ 24 w 75"/>
                <a:gd name="T81" fmla="*/ 38 h 75"/>
                <a:gd name="T82" fmla="*/ 38 w 75"/>
                <a:gd name="T83" fmla="*/ 25 h 75"/>
                <a:gd name="T84" fmla="*/ 51 w 75"/>
                <a:gd name="T85" fmla="*/ 38 h 75"/>
                <a:gd name="T86" fmla="*/ 38 w 75"/>
                <a:gd name="T87" fmla="*/ 51 h 75"/>
                <a:gd name="T88" fmla="*/ 38 w 75"/>
                <a:gd name="T89" fmla="*/ 51 h 75"/>
                <a:gd name="T90" fmla="*/ 38 w 75"/>
                <a:gd name="T91" fmla="*/ 5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" h="75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8" y="15"/>
                    <a:pt x="68" y="15"/>
                    <a:pt x="67" y="1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59" y="8"/>
                    <a:pt x="50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3" y="0"/>
                    <a:pt x="43" y="0"/>
                    <a:pt x="4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28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1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10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7" y="60"/>
                    <a:pt x="7" y="60"/>
                    <a:pt x="8" y="6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6" y="67"/>
                    <a:pt x="25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32" y="75"/>
                    <a:pt x="33" y="75"/>
                    <a:pt x="34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3" y="75"/>
                    <a:pt x="43" y="75"/>
                    <a:pt x="47" y="65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6" y="66"/>
                    <a:pt x="59" y="67"/>
                    <a:pt x="60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4" y="50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5" y="43"/>
                    <a:pt x="75" y="42"/>
                    <a:pt x="75" y="41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2"/>
                    <a:pt x="75" y="32"/>
                    <a:pt x="65" y="28"/>
                  </a:cubicBezTo>
                  <a:close/>
                  <a:moveTo>
                    <a:pt x="38" y="51"/>
                  </a:moveTo>
                  <a:cubicBezTo>
                    <a:pt x="30" y="51"/>
                    <a:pt x="24" y="45"/>
                    <a:pt x="24" y="38"/>
                  </a:cubicBezTo>
                  <a:cubicBezTo>
                    <a:pt x="24" y="30"/>
                    <a:pt x="30" y="25"/>
                    <a:pt x="38" y="25"/>
                  </a:cubicBezTo>
                  <a:cubicBezTo>
                    <a:pt x="45" y="25"/>
                    <a:pt x="51" y="30"/>
                    <a:pt x="51" y="38"/>
                  </a:cubicBezTo>
                  <a:cubicBezTo>
                    <a:pt x="51" y="45"/>
                    <a:pt x="45" y="51"/>
                    <a:pt x="38" y="51"/>
                  </a:cubicBezTo>
                  <a:close/>
                  <a:moveTo>
                    <a:pt x="38" y="51"/>
                  </a:moveTo>
                  <a:cubicBezTo>
                    <a:pt x="38" y="51"/>
                    <a:pt x="38" y="51"/>
                    <a:pt x="38" y="5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9"/>
            <p:cNvSpPr>
              <a:spLocks noEditPoints="1"/>
            </p:cNvSpPr>
            <p:nvPr/>
          </p:nvSpPr>
          <p:spPr bwMode="auto">
            <a:xfrm>
              <a:off x="5277698" y="3820966"/>
              <a:ext cx="205304" cy="199480"/>
            </a:xfrm>
            <a:custGeom>
              <a:avLst/>
              <a:gdLst>
                <a:gd name="T0" fmla="*/ 65 w 76"/>
                <a:gd name="T1" fmla="*/ 28 h 74"/>
                <a:gd name="T2" fmla="*/ 64 w 76"/>
                <a:gd name="T3" fmla="*/ 25 h 74"/>
                <a:gd name="T4" fmla="*/ 67 w 76"/>
                <a:gd name="T5" fmla="*/ 14 h 74"/>
                <a:gd name="T6" fmla="*/ 62 w 76"/>
                <a:gd name="T7" fmla="*/ 8 h 74"/>
                <a:gd name="T8" fmla="*/ 61 w 76"/>
                <a:gd name="T9" fmla="*/ 8 h 74"/>
                <a:gd name="T10" fmla="*/ 60 w 76"/>
                <a:gd name="T11" fmla="*/ 8 h 74"/>
                <a:gd name="T12" fmla="*/ 50 w 76"/>
                <a:gd name="T13" fmla="*/ 12 h 74"/>
                <a:gd name="T14" fmla="*/ 47 w 76"/>
                <a:gd name="T15" fmla="*/ 10 h 74"/>
                <a:gd name="T16" fmla="*/ 42 w 76"/>
                <a:gd name="T17" fmla="*/ 0 h 74"/>
                <a:gd name="T18" fmla="*/ 34 w 76"/>
                <a:gd name="T19" fmla="*/ 0 h 74"/>
                <a:gd name="T20" fmla="*/ 28 w 76"/>
                <a:gd name="T21" fmla="*/ 10 h 74"/>
                <a:gd name="T22" fmla="*/ 25 w 76"/>
                <a:gd name="T23" fmla="*/ 12 h 74"/>
                <a:gd name="T24" fmla="*/ 15 w 76"/>
                <a:gd name="T25" fmla="*/ 8 h 74"/>
                <a:gd name="T26" fmla="*/ 14 w 76"/>
                <a:gd name="T27" fmla="*/ 8 h 74"/>
                <a:gd name="T28" fmla="*/ 8 w 76"/>
                <a:gd name="T29" fmla="*/ 14 h 74"/>
                <a:gd name="T30" fmla="*/ 12 w 76"/>
                <a:gd name="T31" fmla="*/ 25 h 74"/>
                <a:gd name="T32" fmla="*/ 10 w 76"/>
                <a:gd name="T33" fmla="*/ 28 h 74"/>
                <a:gd name="T34" fmla="*/ 0 w 76"/>
                <a:gd name="T35" fmla="*/ 33 h 74"/>
                <a:gd name="T36" fmla="*/ 0 w 76"/>
                <a:gd name="T37" fmla="*/ 41 h 74"/>
                <a:gd name="T38" fmla="*/ 10 w 76"/>
                <a:gd name="T39" fmla="*/ 47 h 74"/>
                <a:gd name="T40" fmla="*/ 12 w 76"/>
                <a:gd name="T41" fmla="*/ 50 h 74"/>
                <a:gd name="T42" fmla="*/ 8 w 76"/>
                <a:gd name="T43" fmla="*/ 61 h 74"/>
                <a:gd name="T44" fmla="*/ 14 w 76"/>
                <a:gd name="T45" fmla="*/ 66 h 74"/>
                <a:gd name="T46" fmla="*/ 14 w 76"/>
                <a:gd name="T47" fmla="*/ 67 h 74"/>
                <a:gd name="T48" fmla="*/ 15 w 76"/>
                <a:gd name="T49" fmla="*/ 67 h 74"/>
                <a:gd name="T50" fmla="*/ 25 w 76"/>
                <a:gd name="T51" fmla="*/ 63 h 74"/>
                <a:gd name="T52" fmla="*/ 28 w 76"/>
                <a:gd name="T53" fmla="*/ 64 h 74"/>
                <a:gd name="T54" fmla="*/ 34 w 76"/>
                <a:gd name="T55" fmla="*/ 74 h 74"/>
                <a:gd name="T56" fmla="*/ 42 w 76"/>
                <a:gd name="T57" fmla="*/ 74 h 74"/>
                <a:gd name="T58" fmla="*/ 47 w 76"/>
                <a:gd name="T59" fmla="*/ 64 h 74"/>
                <a:gd name="T60" fmla="*/ 50 w 76"/>
                <a:gd name="T61" fmla="*/ 63 h 74"/>
                <a:gd name="T62" fmla="*/ 61 w 76"/>
                <a:gd name="T63" fmla="*/ 67 h 74"/>
                <a:gd name="T64" fmla="*/ 61 w 76"/>
                <a:gd name="T65" fmla="*/ 67 h 74"/>
                <a:gd name="T66" fmla="*/ 67 w 76"/>
                <a:gd name="T67" fmla="*/ 61 h 74"/>
                <a:gd name="T68" fmla="*/ 64 w 76"/>
                <a:gd name="T69" fmla="*/ 50 h 74"/>
                <a:gd name="T70" fmla="*/ 65 w 76"/>
                <a:gd name="T71" fmla="*/ 47 h 74"/>
                <a:gd name="T72" fmla="*/ 76 w 76"/>
                <a:gd name="T73" fmla="*/ 41 h 74"/>
                <a:gd name="T74" fmla="*/ 76 w 76"/>
                <a:gd name="T75" fmla="*/ 33 h 74"/>
                <a:gd name="T76" fmla="*/ 65 w 76"/>
                <a:gd name="T77" fmla="*/ 28 h 74"/>
                <a:gd name="T78" fmla="*/ 38 w 76"/>
                <a:gd name="T79" fmla="*/ 50 h 74"/>
                <a:gd name="T80" fmla="*/ 24 w 76"/>
                <a:gd name="T81" fmla="*/ 37 h 74"/>
                <a:gd name="T82" fmla="*/ 38 w 76"/>
                <a:gd name="T83" fmla="*/ 24 h 74"/>
                <a:gd name="T84" fmla="*/ 51 w 76"/>
                <a:gd name="T85" fmla="*/ 37 h 74"/>
                <a:gd name="T86" fmla="*/ 38 w 76"/>
                <a:gd name="T87" fmla="*/ 50 h 74"/>
                <a:gd name="T88" fmla="*/ 38 w 76"/>
                <a:gd name="T89" fmla="*/ 50 h 74"/>
                <a:gd name="T90" fmla="*/ 38 w 76"/>
                <a:gd name="T91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74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8" y="15"/>
                    <a:pt x="68" y="14"/>
                    <a:pt x="6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59" y="8"/>
                    <a:pt x="50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2" y="0"/>
                    <a:pt x="28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2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0" y="43"/>
                    <a:pt x="10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7" y="60"/>
                    <a:pt x="7" y="60"/>
                    <a:pt x="8" y="61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6" y="67"/>
                    <a:pt x="25" y="63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2" y="74"/>
                    <a:pt x="33" y="74"/>
                    <a:pt x="34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3" y="74"/>
                    <a:pt x="44" y="74"/>
                    <a:pt x="47" y="64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6" y="65"/>
                    <a:pt x="60" y="67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9" y="59"/>
                    <a:pt x="64" y="50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6" y="43"/>
                    <a:pt x="76" y="42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2"/>
                    <a:pt x="76" y="32"/>
                    <a:pt x="65" y="28"/>
                  </a:cubicBezTo>
                  <a:close/>
                  <a:moveTo>
                    <a:pt x="38" y="50"/>
                  </a:moveTo>
                  <a:cubicBezTo>
                    <a:pt x="30" y="50"/>
                    <a:pt x="24" y="44"/>
                    <a:pt x="24" y="37"/>
                  </a:cubicBezTo>
                  <a:cubicBezTo>
                    <a:pt x="24" y="30"/>
                    <a:pt x="30" y="24"/>
                    <a:pt x="38" y="24"/>
                  </a:cubicBezTo>
                  <a:cubicBezTo>
                    <a:pt x="45" y="24"/>
                    <a:pt x="51" y="30"/>
                    <a:pt x="51" y="37"/>
                  </a:cubicBezTo>
                  <a:cubicBezTo>
                    <a:pt x="51" y="44"/>
                    <a:pt x="45" y="50"/>
                    <a:pt x="38" y="50"/>
                  </a:cubicBez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0"/>
            <p:cNvSpPr>
              <a:spLocks noEditPoints="1"/>
            </p:cNvSpPr>
            <p:nvPr/>
          </p:nvSpPr>
          <p:spPr bwMode="auto">
            <a:xfrm>
              <a:off x="5024345" y="2661947"/>
              <a:ext cx="205304" cy="199480"/>
            </a:xfrm>
            <a:custGeom>
              <a:avLst/>
              <a:gdLst>
                <a:gd name="T0" fmla="*/ 65 w 76"/>
                <a:gd name="T1" fmla="*/ 28 h 74"/>
                <a:gd name="T2" fmla="*/ 64 w 76"/>
                <a:gd name="T3" fmla="*/ 25 h 74"/>
                <a:gd name="T4" fmla="*/ 67 w 76"/>
                <a:gd name="T5" fmla="*/ 14 h 74"/>
                <a:gd name="T6" fmla="*/ 62 w 76"/>
                <a:gd name="T7" fmla="*/ 8 h 74"/>
                <a:gd name="T8" fmla="*/ 61 w 76"/>
                <a:gd name="T9" fmla="*/ 8 h 74"/>
                <a:gd name="T10" fmla="*/ 60 w 76"/>
                <a:gd name="T11" fmla="*/ 8 h 74"/>
                <a:gd name="T12" fmla="*/ 51 w 76"/>
                <a:gd name="T13" fmla="*/ 12 h 74"/>
                <a:gd name="T14" fmla="*/ 47 w 76"/>
                <a:gd name="T15" fmla="*/ 10 h 74"/>
                <a:gd name="T16" fmla="*/ 42 w 76"/>
                <a:gd name="T17" fmla="*/ 0 h 74"/>
                <a:gd name="T18" fmla="*/ 34 w 76"/>
                <a:gd name="T19" fmla="*/ 0 h 74"/>
                <a:gd name="T20" fmla="*/ 28 w 76"/>
                <a:gd name="T21" fmla="*/ 10 h 74"/>
                <a:gd name="T22" fmla="*/ 25 w 76"/>
                <a:gd name="T23" fmla="*/ 12 h 74"/>
                <a:gd name="T24" fmla="*/ 15 w 76"/>
                <a:gd name="T25" fmla="*/ 8 h 74"/>
                <a:gd name="T26" fmla="*/ 14 w 76"/>
                <a:gd name="T27" fmla="*/ 8 h 74"/>
                <a:gd name="T28" fmla="*/ 8 w 76"/>
                <a:gd name="T29" fmla="*/ 14 h 74"/>
                <a:gd name="T30" fmla="*/ 12 w 76"/>
                <a:gd name="T31" fmla="*/ 25 h 74"/>
                <a:gd name="T32" fmla="*/ 10 w 76"/>
                <a:gd name="T33" fmla="*/ 28 h 74"/>
                <a:gd name="T34" fmla="*/ 0 w 76"/>
                <a:gd name="T35" fmla="*/ 34 h 74"/>
                <a:gd name="T36" fmla="*/ 0 w 76"/>
                <a:gd name="T37" fmla="*/ 41 h 74"/>
                <a:gd name="T38" fmla="*/ 10 w 76"/>
                <a:gd name="T39" fmla="*/ 47 h 74"/>
                <a:gd name="T40" fmla="*/ 12 w 76"/>
                <a:gd name="T41" fmla="*/ 50 h 74"/>
                <a:gd name="T42" fmla="*/ 8 w 76"/>
                <a:gd name="T43" fmla="*/ 61 h 74"/>
                <a:gd name="T44" fmla="*/ 14 w 76"/>
                <a:gd name="T45" fmla="*/ 66 h 74"/>
                <a:gd name="T46" fmla="*/ 15 w 76"/>
                <a:gd name="T47" fmla="*/ 67 h 74"/>
                <a:gd name="T48" fmla="*/ 15 w 76"/>
                <a:gd name="T49" fmla="*/ 67 h 74"/>
                <a:gd name="T50" fmla="*/ 25 w 76"/>
                <a:gd name="T51" fmla="*/ 63 h 74"/>
                <a:gd name="T52" fmla="*/ 28 w 76"/>
                <a:gd name="T53" fmla="*/ 64 h 74"/>
                <a:gd name="T54" fmla="*/ 34 w 76"/>
                <a:gd name="T55" fmla="*/ 74 h 74"/>
                <a:gd name="T56" fmla="*/ 42 w 76"/>
                <a:gd name="T57" fmla="*/ 74 h 74"/>
                <a:gd name="T58" fmla="*/ 47 w 76"/>
                <a:gd name="T59" fmla="*/ 64 h 74"/>
                <a:gd name="T60" fmla="*/ 51 w 76"/>
                <a:gd name="T61" fmla="*/ 63 h 74"/>
                <a:gd name="T62" fmla="*/ 61 w 76"/>
                <a:gd name="T63" fmla="*/ 67 h 74"/>
                <a:gd name="T64" fmla="*/ 61 w 76"/>
                <a:gd name="T65" fmla="*/ 67 h 74"/>
                <a:gd name="T66" fmla="*/ 68 w 76"/>
                <a:gd name="T67" fmla="*/ 61 h 74"/>
                <a:gd name="T68" fmla="*/ 64 w 76"/>
                <a:gd name="T69" fmla="*/ 50 h 74"/>
                <a:gd name="T70" fmla="*/ 65 w 76"/>
                <a:gd name="T71" fmla="*/ 47 h 74"/>
                <a:gd name="T72" fmla="*/ 76 w 76"/>
                <a:gd name="T73" fmla="*/ 41 h 74"/>
                <a:gd name="T74" fmla="*/ 76 w 76"/>
                <a:gd name="T75" fmla="*/ 33 h 74"/>
                <a:gd name="T76" fmla="*/ 65 w 76"/>
                <a:gd name="T77" fmla="*/ 28 h 74"/>
                <a:gd name="T78" fmla="*/ 38 w 76"/>
                <a:gd name="T79" fmla="*/ 50 h 74"/>
                <a:gd name="T80" fmla="*/ 25 w 76"/>
                <a:gd name="T81" fmla="*/ 37 h 74"/>
                <a:gd name="T82" fmla="*/ 38 w 76"/>
                <a:gd name="T83" fmla="*/ 24 h 74"/>
                <a:gd name="T84" fmla="*/ 51 w 76"/>
                <a:gd name="T85" fmla="*/ 37 h 74"/>
                <a:gd name="T86" fmla="*/ 38 w 76"/>
                <a:gd name="T87" fmla="*/ 50 h 74"/>
                <a:gd name="T88" fmla="*/ 38 w 76"/>
                <a:gd name="T89" fmla="*/ 50 h 74"/>
                <a:gd name="T90" fmla="*/ 38 w 76"/>
                <a:gd name="T91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74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8" y="15"/>
                    <a:pt x="68" y="15"/>
                    <a:pt x="6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59" y="8"/>
                    <a:pt x="51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28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2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32"/>
                    <a:pt x="0" y="32"/>
                    <a:pt x="0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0" y="43"/>
                    <a:pt x="10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7" y="60"/>
                    <a:pt x="8" y="60"/>
                    <a:pt x="8" y="61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7" y="67"/>
                    <a:pt x="25" y="63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2" y="74"/>
                    <a:pt x="33" y="74"/>
                    <a:pt x="34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3" y="74"/>
                    <a:pt x="44" y="74"/>
                    <a:pt x="47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6" y="65"/>
                    <a:pt x="60" y="67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0"/>
                    <a:pt x="69" y="60"/>
                    <a:pt x="64" y="50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6" y="43"/>
                    <a:pt x="76" y="42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2"/>
                    <a:pt x="76" y="32"/>
                    <a:pt x="65" y="28"/>
                  </a:cubicBezTo>
                  <a:close/>
                  <a:moveTo>
                    <a:pt x="38" y="50"/>
                  </a:moveTo>
                  <a:cubicBezTo>
                    <a:pt x="31" y="50"/>
                    <a:pt x="25" y="45"/>
                    <a:pt x="25" y="37"/>
                  </a:cubicBezTo>
                  <a:cubicBezTo>
                    <a:pt x="25" y="30"/>
                    <a:pt x="31" y="24"/>
                    <a:pt x="38" y="24"/>
                  </a:cubicBezTo>
                  <a:cubicBezTo>
                    <a:pt x="45" y="24"/>
                    <a:pt x="51" y="30"/>
                    <a:pt x="51" y="37"/>
                  </a:cubicBezTo>
                  <a:cubicBezTo>
                    <a:pt x="51" y="45"/>
                    <a:pt x="45" y="50"/>
                    <a:pt x="38" y="50"/>
                  </a:cubicBez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1"/>
            <p:cNvSpPr>
              <a:spLocks/>
            </p:cNvSpPr>
            <p:nvPr/>
          </p:nvSpPr>
          <p:spPr bwMode="auto">
            <a:xfrm>
              <a:off x="5587837" y="4943582"/>
              <a:ext cx="1042534" cy="784813"/>
            </a:xfrm>
            <a:custGeom>
              <a:avLst/>
              <a:gdLst>
                <a:gd name="T0" fmla="*/ 364 w 386"/>
                <a:gd name="T1" fmla="*/ 106 h 291"/>
                <a:gd name="T2" fmla="*/ 386 w 386"/>
                <a:gd name="T3" fmla="*/ 84 h 291"/>
                <a:gd name="T4" fmla="*/ 364 w 386"/>
                <a:gd name="T5" fmla="*/ 62 h 291"/>
                <a:gd name="T6" fmla="*/ 363 w 386"/>
                <a:gd name="T7" fmla="*/ 62 h 291"/>
                <a:gd name="T8" fmla="*/ 363 w 386"/>
                <a:gd name="T9" fmla="*/ 46 h 291"/>
                <a:gd name="T10" fmla="*/ 364 w 386"/>
                <a:gd name="T11" fmla="*/ 46 h 291"/>
                <a:gd name="T12" fmla="*/ 386 w 386"/>
                <a:gd name="T13" fmla="*/ 24 h 291"/>
                <a:gd name="T14" fmla="*/ 364 w 386"/>
                <a:gd name="T15" fmla="*/ 2 h 291"/>
                <a:gd name="T16" fmla="*/ 344 w 386"/>
                <a:gd name="T17" fmla="*/ 2 h 291"/>
                <a:gd name="T18" fmla="*/ 335 w 386"/>
                <a:gd name="T19" fmla="*/ 0 h 291"/>
                <a:gd name="T20" fmla="*/ 50 w 386"/>
                <a:gd name="T21" fmla="*/ 0 h 291"/>
                <a:gd name="T22" fmla="*/ 42 w 386"/>
                <a:gd name="T23" fmla="*/ 2 h 291"/>
                <a:gd name="T24" fmla="*/ 22 w 386"/>
                <a:gd name="T25" fmla="*/ 2 h 291"/>
                <a:gd name="T26" fmla="*/ 0 w 386"/>
                <a:gd name="T27" fmla="*/ 24 h 291"/>
                <a:gd name="T28" fmla="*/ 22 w 386"/>
                <a:gd name="T29" fmla="*/ 46 h 291"/>
                <a:gd name="T30" fmla="*/ 23 w 386"/>
                <a:gd name="T31" fmla="*/ 46 h 291"/>
                <a:gd name="T32" fmla="*/ 23 w 386"/>
                <a:gd name="T33" fmla="*/ 62 h 291"/>
                <a:gd name="T34" fmla="*/ 22 w 386"/>
                <a:gd name="T35" fmla="*/ 62 h 291"/>
                <a:gd name="T36" fmla="*/ 0 w 386"/>
                <a:gd name="T37" fmla="*/ 84 h 291"/>
                <a:gd name="T38" fmla="*/ 22 w 386"/>
                <a:gd name="T39" fmla="*/ 106 h 291"/>
                <a:gd name="T40" fmla="*/ 23 w 386"/>
                <a:gd name="T41" fmla="*/ 106 h 291"/>
                <a:gd name="T42" fmla="*/ 23 w 386"/>
                <a:gd name="T43" fmla="*/ 122 h 291"/>
                <a:gd name="T44" fmla="*/ 22 w 386"/>
                <a:gd name="T45" fmla="*/ 122 h 291"/>
                <a:gd name="T46" fmla="*/ 0 w 386"/>
                <a:gd name="T47" fmla="*/ 144 h 291"/>
                <a:gd name="T48" fmla="*/ 22 w 386"/>
                <a:gd name="T49" fmla="*/ 166 h 291"/>
                <a:gd name="T50" fmla="*/ 23 w 386"/>
                <a:gd name="T51" fmla="*/ 166 h 291"/>
                <a:gd name="T52" fmla="*/ 23 w 386"/>
                <a:gd name="T53" fmla="*/ 184 h 291"/>
                <a:gd name="T54" fmla="*/ 50 w 386"/>
                <a:gd name="T55" fmla="*/ 211 h 291"/>
                <a:gd name="T56" fmla="*/ 171 w 386"/>
                <a:gd name="T57" fmla="*/ 291 h 291"/>
                <a:gd name="T58" fmla="*/ 191 w 386"/>
                <a:gd name="T59" fmla="*/ 291 h 291"/>
                <a:gd name="T60" fmla="*/ 193 w 386"/>
                <a:gd name="T61" fmla="*/ 291 h 291"/>
                <a:gd name="T62" fmla="*/ 194 w 386"/>
                <a:gd name="T63" fmla="*/ 291 h 291"/>
                <a:gd name="T64" fmla="*/ 215 w 386"/>
                <a:gd name="T65" fmla="*/ 291 h 291"/>
                <a:gd name="T66" fmla="*/ 335 w 386"/>
                <a:gd name="T67" fmla="*/ 211 h 291"/>
                <a:gd name="T68" fmla="*/ 363 w 386"/>
                <a:gd name="T69" fmla="*/ 184 h 291"/>
                <a:gd name="T70" fmla="*/ 363 w 386"/>
                <a:gd name="T71" fmla="*/ 166 h 291"/>
                <a:gd name="T72" fmla="*/ 364 w 386"/>
                <a:gd name="T73" fmla="*/ 166 h 291"/>
                <a:gd name="T74" fmla="*/ 386 w 386"/>
                <a:gd name="T75" fmla="*/ 144 h 291"/>
                <a:gd name="T76" fmla="*/ 364 w 386"/>
                <a:gd name="T77" fmla="*/ 122 h 291"/>
                <a:gd name="T78" fmla="*/ 363 w 386"/>
                <a:gd name="T79" fmla="*/ 122 h 291"/>
                <a:gd name="T80" fmla="*/ 363 w 386"/>
                <a:gd name="T81" fmla="*/ 106 h 291"/>
                <a:gd name="T82" fmla="*/ 364 w 386"/>
                <a:gd name="T83" fmla="*/ 10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291">
                  <a:moveTo>
                    <a:pt x="364" y="106"/>
                  </a:moveTo>
                  <a:cubicBezTo>
                    <a:pt x="376" y="106"/>
                    <a:pt x="386" y="96"/>
                    <a:pt x="386" y="84"/>
                  </a:cubicBezTo>
                  <a:cubicBezTo>
                    <a:pt x="386" y="72"/>
                    <a:pt x="376" y="62"/>
                    <a:pt x="364" y="62"/>
                  </a:cubicBezTo>
                  <a:cubicBezTo>
                    <a:pt x="363" y="62"/>
                    <a:pt x="363" y="62"/>
                    <a:pt x="363" y="62"/>
                  </a:cubicBezTo>
                  <a:cubicBezTo>
                    <a:pt x="363" y="46"/>
                    <a:pt x="363" y="46"/>
                    <a:pt x="363" y="46"/>
                  </a:cubicBezTo>
                  <a:cubicBezTo>
                    <a:pt x="364" y="46"/>
                    <a:pt x="364" y="46"/>
                    <a:pt x="364" y="46"/>
                  </a:cubicBezTo>
                  <a:cubicBezTo>
                    <a:pt x="376" y="46"/>
                    <a:pt x="386" y="36"/>
                    <a:pt x="386" y="24"/>
                  </a:cubicBezTo>
                  <a:cubicBezTo>
                    <a:pt x="386" y="12"/>
                    <a:pt x="376" y="2"/>
                    <a:pt x="36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1" y="1"/>
                    <a:pt x="338" y="0"/>
                    <a:pt x="33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1"/>
                    <a:pt x="4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0" y="2"/>
                    <a:pt x="0" y="12"/>
                    <a:pt x="0" y="24"/>
                  </a:cubicBezTo>
                  <a:cubicBezTo>
                    <a:pt x="0" y="36"/>
                    <a:pt x="10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0" y="62"/>
                    <a:pt x="0" y="72"/>
                    <a:pt x="0" y="84"/>
                  </a:cubicBezTo>
                  <a:cubicBezTo>
                    <a:pt x="0" y="96"/>
                    <a:pt x="10" y="106"/>
                    <a:pt x="22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0" y="122"/>
                    <a:pt x="0" y="132"/>
                    <a:pt x="0" y="144"/>
                  </a:cubicBezTo>
                  <a:cubicBezTo>
                    <a:pt x="0" y="156"/>
                    <a:pt x="10" y="166"/>
                    <a:pt x="22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98"/>
                    <a:pt x="35" y="211"/>
                    <a:pt x="50" y="211"/>
                  </a:cubicBezTo>
                  <a:cubicBezTo>
                    <a:pt x="50" y="211"/>
                    <a:pt x="138" y="291"/>
                    <a:pt x="171" y="291"/>
                  </a:cubicBezTo>
                  <a:cubicBezTo>
                    <a:pt x="182" y="291"/>
                    <a:pt x="188" y="291"/>
                    <a:pt x="191" y="291"/>
                  </a:cubicBezTo>
                  <a:cubicBezTo>
                    <a:pt x="192" y="291"/>
                    <a:pt x="192" y="291"/>
                    <a:pt x="193" y="291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97" y="291"/>
                    <a:pt x="204" y="291"/>
                    <a:pt x="215" y="291"/>
                  </a:cubicBezTo>
                  <a:cubicBezTo>
                    <a:pt x="247" y="291"/>
                    <a:pt x="335" y="211"/>
                    <a:pt x="335" y="211"/>
                  </a:cubicBezTo>
                  <a:cubicBezTo>
                    <a:pt x="350" y="211"/>
                    <a:pt x="363" y="198"/>
                    <a:pt x="363" y="184"/>
                  </a:cubicBezTo>
                  <a:cubicBezTo>
                    <a:pt x="363" y="166"/>
                    <a:pt x="363" y="166"/>
                    <a:pt x="363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76" y="166"/>
                    <a:pt x="386" y="156"/>
                    <a:pt x="386" y="144"/>
                  </a:cubicBezTo>
                  <a:cubicBezTo>
                    <a:pt x="386" y="132"/>
                    <a:pt x="376" y="122"/>
                    <a:pt x="364" y="122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06"/>
                    <a:pt x="363" y="106"/>
                    <a:pt x="363" y="106"/>
                  </a:cubicBezTo>
                  <a:lnTo>
                    <a:pt x="364" y="10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0411" y="1451877"/>
            <a:ext cx="8991178" cy="4247317"/>
          </a:xfrm>
          <a:prstGeom prst="rect">
            <a:avLst/>
          </a:prstGeom>
          <a:solidFill>
            <a:schemeClr val="accent2"/>
          </a:solidFill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Keywords Should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Equal Your Customer’s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Verbiage and Should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Not be Industry Jargon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8962" y="1203104"/>
            <a:ext cx="575407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RULE #3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064847" y="1485825"/>
            <a:ext cx="7102230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Don’t optimize for branded search terms, because Google already knows this is you.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Don’t optimize for spelling errors, because it degrades your authority with Google.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Zero search volumes isn’t always zero. Google will show this even when we know searches have occurred for actual client websites.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Low volume searches are still good searches, because they: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Make great blog posts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Are easier to rank on in the short term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Help support cornerstone content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Provide options for fresh content.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88409" y="380963"/>
            <a:ext cx="10402514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Key Points to </a:t>
            </a: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Remember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9040598" y="4320635"/>
            <a:ext cx="1303004" cy="563544"/>
          </a:xfrm>
          <a:custGeom>
            <a:avLst/>
            <a:gdLst>
              <a:gd name="T0" fmla="*/ 63 w 537"/>
              <a:gd name="T1" fmla="*/ 120 h 233"/>
              <a:gd name="T2" fmla="*/ 448 w 537"/>
              <a:gd name="T3" fmla="*/ 17 h 233"/>
              <a:gd name="T4" fmla="*/ 473 w 537"/>
              <a:gd name="T5" fmla="*/ 113 h 233"/>
              <a:gd name="T6" fmla="*/ 89 w 537"/>
              <a:gd name="T7" fmla="*/ 216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448" y="17"/>
                  <a:pt x="448" y="17"/>
                  <a:pt x="448" y="17"/>
                </a:cubicBezTo>
                <a:cubicBezTo>
                  <a:pt x="511" y="0"/>
                  <a:pt x="537" y="96"/>
                  <a:pt x="473" y="113"/>
                </a:cubicBezTo>
                <a:cubicBezTo>
                  <a:pt x="89" y="216"/>
                  <a:pt x="89" y="216"/>
                  <a:pt x="89" y="216"/>
                </a:cubicBezTo>
                <a:cubicBezTo>
                  <a:pt x="25" y="233"/>
                  <a:pt x="0" y="137"/>
                  <a:pt x="63" y="1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9040598" y="4628487"/>
            <a:ext cx="1303004" cy="563544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7"/>
          <p:cNvSpPr>
            <a:spLocks/>
          </p:cNvSpPr>
          <p:nvPr/>
        </p:nvSpPr>
        <p:spPr bwMode="auto">
          <a:xfrm>
            <a:off x="9040598" y="4017896"/>
            <a:ext cx="1303004" cy="564567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8"/>
          <p:cNvSpPr>
            <a:spLocks/>
          </p:cNvSpPr>
          <p:nvPr/>
        </p:nvSpPr>
        <p:spPr bwMode="auto">
          <a:xfrm>
            <a:off x="9050826" y="3659928"/>
            <a:ext cx="909239" cy="496042"/>
          </a:xfrm>
          <a:custGeom>
            <a:avLst/>
            <a:gdLst>
              <a:gd name="T0" fmla="*/ 166 w 375"/>
              <a:gd name="T1" fmla="*/ 36 h 205"/>
              <a:gd name="T2" fmla="*/ 375 w 375"/>
              <a:gd name="T3" fmla="*/ 160 h 205"/>
              <a:gd name="T4" fmla="*/ 202 w 375"/>
              <a:gd name="T5" fmla="*/ 205 h 205"/>
              <a:gd name="T6" fmla="*/ 0 w 375"/>
              <a:gd name="T7" fmla="*/ 81 h 205"/>
              <a:gd name="T8" fmla="*/ 166 w 375"/>
              <a:gd name="T9" fmla="*/ 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205">
                <a:moveTo>
                  <a:pt x="166" y="36"/>
                </a:moveTo>
                <a:cubicBezTo>
                  <a:pt x="287" y="0"/>
                  <a:pt x="334" y="75"/>
                  <a:pt x="375" y="160"/>
                </a:cubicBezTo>
                <a:cubicBezTo>
                  <a:pt x="318" y="175"/>
                  <a:pt x="260" y="190"/>
                  <a:pt x="202" y="205"/>
                </a:cubicBezTo>
                <a:cubicBezTo>
                  <a:pt x="156" y="56"/>
                  <a:pt x="61" y="73"/>
                  <a:pt x="0" y="81"/>
                </a:cubicBezTo>
                <a:cubicBezTo>
                  <a:pt x="56" y="66"/>
                  <a:pt x="111" y="51"/>
                  <a:pt x="166" y="3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303448" y="4972137"/>
            <a:ext cx="831509" cy="740482"/>
            <a:chOff x="5708371" y="5136354"/>
            <a:chExt cx="831509" cy="740482"/>
          </a:xfrm>
        </p:grpSpPr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5708371" y="5136354"/>
              <a:ext cx="831509" cy="563544"/>
            </a:xfrm>
            <a:custGeom>
              <a:avLst/>
              <a:gdLst>
                <a:gd name="T0" fmla="*/ 813 w 813"/>
                <a:gd name="T1" fmla="*/ 0 h 551"/>
                <a:gd name="T2" fmla="*/ 524 w 813"/>
                <a:gd name="T3" fmla="*/ 551 h 551"/>
                <a:gd name="T4" fmla="*/ 256 w 813"/>
                <a:gd name="T5" fmla="*/ 551 h 551"/>
                <a:gd name="T6" fmla="*/ 0 w 813"/>
                <a:gd name="T7" fmla="*/ 215 h 551"/>
                <a:gd name="T8" fmla="*/ 0 w 813"/>
                <a:gd name="T9" fmla="*/ 215 h 551"/>
                <a:gd name="T10" fmla="*/ 813 w 813"/>
                <a:gd name="T1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551">
                  <a:moveTo>
                    <a:pt x="813" y="0"/>
                  </a:moveTo>
                  <a:lnTo>
                    <a:pt x="524" y="551"/>
                  </a:lnTo>
                  <a:lnTo>
                    <a:pt x="256" y="55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5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5967131" y="5733649"/>
                <a:ext cx="279215" cy="143187"/>
              </a:xfrm>
              <a:custGeom>
                <a:avLst/>
                <a:gdLst>
                  <a:gd name="T0" fmla="*/ 115 w 115"/>
                  <a:gd name="T1" fmla="*/ 0 h 59"/>
                  <a:gd name="T2" fmla="*/ 115 w 115"/>
                  <a:gd name="T3" fmla="*/ 2 h 59"/>
                  <a:gd name="T4" fmla="*/ 57 w 115"/>
                  <a:gd name="T5" fmla="*/ 59 h 59"/>
                  <a:gd name="T6" fmla="*/ 0 w 115"/>
                  <a:gd name="T7" fmla="*/ 2 h 59"/>
                  <a:gd name="T8" fmla="*/ 0 w 115"/>
                  <a:gd name="T9" fmla="*/ 0 h 59"/>
                  <a:gd name="T10" fmla="*/ 1 w 115"/>
                  <a:gd name="T11" fmla="*/ 2 h 59"/>
                  <a:gd name="T12" fmla="*/ 114 w 115"/>
                  <a:gd name="T13" fmla="*/ 2 h 59"/>
                  <a:gd name="T14" fmla="*/ 115 w 115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59">
                    <a:moveTo>
                      <a:pt x="115" y="0"/>
                    </a:moveTo>
                    <a:cubicBezTo>
                      <a:pt x="115" y="0"/>
                      <a:pt x="115" y="1"/>
                      <a:pt x="115" y="2"/>
                    </a:cubicBezTo>
                    <a:cubicBezTo>
                      <a:pt x="115" y="33"/>
                      <a:pt x="89" y="59"/>
                      <a:pt x="57" y="59"/>
                    </a:cubicBezTo>
                    <a:cubicBezTo>
                      <a:pt x="26" y="59"/>
                      <a:pt x="0" y="3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5" y="0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Freeform 22"/>
          <p:cNvSpPr>
            <a:spLocks/>
          </p:cNvSpPr>
          <p:nvPr/>
        </p:nvSpPr>
        <p:spPr bwMode="auto">
          <a:xfrm>
            <a:off x="8837067" y="1815881"/>
            <a:ext cx="1048335" cy="411152"/>
          </a:xfrm>
          <a:custGeom>
            <a:avLst/>
            <a:gdLst>
              <a:gd name="T0" fmla="*/ 85 w 432"/>
              <a:gd name="T1" fmla="*/ 0 h 170"/>
              <a:gd name="T2" fmla="*/ 106 w 432"/>
              <a:gd name="T3" fmla="*/ 3 h 170"/>
              <a:gd name="T4" fmla="*/ 106 w 432"/>
              <a:gd name="T5" fmla="*/ 3 h 170"/>
              <a:gd name="T6" fmla="*/ 432 w 432"/>
              <a:gd name="T7" fmla="*/ 86 h 170"/>
              <a:gd name="T8" fmla="*/ 112 w 432"/>
              <a:gd name="T9" fmla="*/ 166 h 170"/>
              <a:gd name="T10" fmla="*/ 112 w 432"/>
              <a:gd name="T11" fmla="*/ 166 h 170"/>
              <a:gd name="T12" fmla="*/ 85 w 432"/>
              <a:gd name="T13" fmla="*/ 170 h 170"/>
              <a:gd name="T14" fmla="*/ 0 w 432"/>
              <a:gd name="T15" fmla="*/ 85 h 170"/>
              <a:gd name="T16" fmla="*/ 85 w 432"/>
              <a:gd name="T1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2" h="170">
                <a:moveTo>
                  <a:pt x="85" y="0"/>
                </a:moveTo>
                <a:cubicBezTo>
                  <a:pt x="92" y="0"/>
                  <a:pt x="99" y="1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3" y="169"/>
                  <a:pt x="94" y="170"/>
                  <a:pt x="85" y="170"/>
                </a:cubicBezTo>
                <a:cubicBezTo>
                  <a:pt x="38" y="170"/>
                  <a:pt x="0" y="132"/>
                  <a:pt x="0" y="85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8679823" y="1943292"/>
            <a:ext cx="2022667" cy="846697"/>
          </a:xfrm>
          <a:custGeom>
            <a:avLst/>
            <a:gdLst>
              <a:gd name="connsiteX0" fmla="*/ 982060 w 2022667"/>
              <a:gd name="connsiteY0" fmla="*/ 271936 h 846697"/>
              <a:gd name="connsiteX1" fmla="*/ 123436 w 2022667"/>
              <a:gd name="connsiteY1" fmla="*/ 504080 h 846697"/>
              <a:gd name="connsiteX2" fmla="*/ 140415 w 2022667"/>
              <a:gd name="connsiteY2" fmla="*/ 564534 h 846697"/>
              <a:gd name="connsiteX3" fmla="*/ 999038 w 2022667"/>
              <a:gd name="connsiteY3" fmla="*/ 332390 h 846697"/>
              <a:gd name="connsiteX4" fmla="*/ 982060 w 2022667"/>
              <a:gd name="connsiteY4" fmla="*/ 271936 h 846697"/>
              <a:gd name="connsiteX5" fmla="*/ 1810824 w 2022667"/>
              <a:gd name="connsiteY5" fmla="*/ 386 h 846697"/>
              <a:gd name="connsiteX6" fmla="*/ 1869874 w 2022667"/>
              <a:gd name="connsiteY6" fmla="*/ 407616 h 846697"/>
              <a:gd name="connsiteX7" fmla="*/ 261781 w 2022667"/>
              <a:gd name="connsiteY7" fmla="*/ 838458 h 846697"/>
              <a:gd name="connsiteX8" fmla="*/ 152634 w 2022667"/>
              <a:gd name="connsiteY8" fmla="*/ 439082 h 846697"/>
              <a:gd name="connsiteX9" fmla="*/ 1763153 w 2022667"/>
              <a:gd name="connsiteY9" fmla="*/ 8239 h 846697"/>
              <a:gd name="connsiteX10" fmla="*/ 1810824 w 2022667"/>
              <a:gd name="connsiteY10" fmla="*/ 386 h 84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697">
                <a:moveTo>
                  <a:pt x="982060" y="271936"/>
                </a:moveTo>
                <a:cubicBezTo>
                  <a:pt x="123436" y="504080"/>
                  <a:pt x="123436" y="504080"/>
                  <a:pt x="123436" y="504080"/>
                </a:cubicBezTo>
                <a:cubicBezTo>
                  <a:pt x="84628" y="513753"/>
                  <a:pt x="101607" y="574207"/>
                  <a:pt x="140415" y="564534"/>
                </a:cubicBezTo>
                <a:cubicBezTo>
                  <a:pt x="999038" y="332390"/>
                  <a:pt x="999038" y="332390"/>
                  <a:pt x="999038" y="332390"/>
                </a:cubicBezTo>
                <a:cubicBezTo>
                  <a:pt x="1037846" y="320299"/>
                  <a:pt x="1020868" y="262263"/>
                  <a:pt x="982060" y="271936"/>
                </a:cubicBezTo>
                <a:close/>
                <a:moveTo>
                  <a:pt x="1810824" y="386"/>
                </a:moveTo>
                <a:cubicBezTo>
                  <a:pt x="2039421" y="-13318"/>
                  <a:pt x="2117728" y="341809"/>
                  <a:pt x="1869874" y="407616"/>
                </a:cubicBezTo>
                <a:cubicBezTo>
                  <a:pt x="1869874" y="407616"/>
                  <a:pt x="1869874" y="407616"/>
                  <a:pt x="261781" y="838458"/>
                </a:cubicBezTo>
                <a:cubicBezTo>
                  <a:pt x="-5022" y="908651"/>
                  <a:pt x="-111743" y="509275"/>
                  <a:pt x="152634" y="439082"/>
                </a:cubicBezTo>
                <a:cubicBezTo>
                  <a:pt x="152634" y="439082"/>
                  <a:pt x="152634" y="439082"/>
                  <a:pt x="1763153" y="8239"/>
                </a:cubicBezTo>
                <a:cubicBezTo>
                  <a:pt x="1779676" y="3852"/>
                  <a:pt x="1795584" y="1299"/>
                  <a:pt x="1810824" y="3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8679823" y="2465946"/>
            <a:ext cx="2022667" cy="848703"/>
          </a:xfrm>
          <a:custGeom>
            <a:avLst/>
            <a:gdLst>
              <a:gd name="connsiteX0" fmla="*/ 982060 w 2022667"/>
              <a:gd name="connsiteY0" fmla="*/ 266822 h 848703"/>
              <a:gd name="connsiteX1" fmla="*/ 123436 w 2022667"/>
              <a:gd name="connsiteY1" fmla="*/ 499446 h 848703"/>
              <a:gd name="connsiteX2" fmla="*/ 140415 w 2022667"/>
              <a:gd name="connsiteY2" fmla="*/ 560025 h 848703"/>
              <a:gd name="connsiteX3" fmla="*/ 999038 w 2022667"/>
              <a:gd name="connsiteY3" fmla="*/ 327401 h 848703"/>
              <a:gd name="connsiteX4" fmla="*/ 982060 w 2022667"/>
              <a:gd name="connsiteY4" fmla="*/ 266822 h 848703"/>
              <a:gd name="connsiteX5" fmla="*/ 1810824 w 2022667"/>
              <a:gd name="connsiteY5" fmla="*/ 369 h 848703"/>
              <a:gd name="connsiteX6" fmla="*/ 1869874 w 2022667"/>
              <a:gd name="connsiteY6" fmla="*/ 409834 h 848703"/>
              <a:gd name="connsiteX7" fmla="*/ 261781 w 2022667"/>
              <a:gd name="connsiteY7" fmla="*/ 840511 h 848703"/>
              <a:gd name="connsiteX8" fmla="*/ 152634 w 2022667"/>
              <a:gd name="connsiteY8" fmla="*/ 438869 h 848703"/>
              <a:gd name="connsiteX9" fmla="*/ 1763153 w 2022667"/>
              <a:gd name="connsiteY9" fmla="*/ 8192 h 848703"/>
              <a:gd name="connsiteX10" fmla="*/ 1810824 w 2022667"/>
              <a:gd name="connsiteY10" fmla="*/ 369 h 84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8703">
                <a:moveTo>
                  <a:pt x="982060" y="266822"/>
                </a:moveTo>
                <a:cubicBezTo>
                  <a:pt x="123436" y="499446"/>
                  <a:pt x="123436" y="499446"/>
                  <a:pt x="123436" y="499446"/>
                </a:cubicBezTo>
                <a:cubicBezTo>
                  <a:pt x="84628" y="511562"/>
                  <a:pt x="101607" y="572141"/>
                  <a:pt x="140415" y="560025"/>
                </a:cubicBezTo>
                <a:cubicBezTo>
                  <a:pt x="999038" y="327401"/>
                  <a:pt x="999038" y="327401"/>
                  <a:pt x="999038" y="327401"/>
                </a:cubicBezTo>
                <a:cubicBezTo>
                  <a:pt x="1037846" y="317708"/>
                  <a:pt x="1020868" y="257129"/>
                  <a:pt x="982060" y="266822"/>
                </a:cubicBezTo>
                <a:close/>
                <a:moveTo>
                  <a:pt x="1810824" y="369"/>
                </a:moveTo>
                <a:cubicBezTo>
                  <a:pt x="2039421" y="-13064"/>
                  <a:pt x="2117728" y="344054"/>
                  <a:pt x="1869874" y="409834"/>
                </a:cubicBezTo>
                <a:cubicBezTo>
                  <a:pt x="261781" y="840511"/>
                  <a:pt x="261781" y="840511"/>
                  <a:pt x="261781" y="840511"/>
                </a:cubicBezTo>
                <a:cubicBezTo>
                  <a:pt x="-5022" y="910677"/>
                  <a:pt x="-111743" y="509035"/>
                  <a:pt x="152634" y="438869"/>
                </a:cubicBezTo>
                <a:cubicBezTo>
                  <a:pt x="1763153" y="8192"/>
                  <a:pt x="1763153" y="8192"/>
                  <a:pt x="1763153" y="8192"/>
                </a:cubicBezTo>
                <a:cubicBezTo>
                  <a:pt x="1779676" y="3807"/>
                  <a:pt x="1795584" y="1264"/>
                  <a:pt x="1810824" y="3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8679823" y="2995695"/>
            <a:ext cx="2022667" cy="846868"/>
          </a:xfrm>
          <a:custGeom>
            <a:avLst/>
            <a:gdLst>
              <a:gd name="connsiteX0" fmla="*/ 982060 w 2022667"/>
              <a:gd name="connsiteY0" fmla="*/ 272356 h 846868"/>
              <a:gd name="connsiteX1" fmla="*/ 123436 w 2022667"/>
              <a:gd name="connsiteY1" fmla="*/ 504980 h 846868"/>
              <a:gd name="connsiteX2" fmla="*/ 140415 w 2022667"/>
              <a:gd name="connsiteY2" fmla="*/ 565559 h 846868"/>
              <a:gd name="connsiteX3" fmla="*/ 999038 w 2022667"/>
              <a:gd name="connsiteY3" fmla="*/ 332935 h 846868"/>
              <a:gd name="connsiteX4" fmla="*/ 982060 w 2022667"/>
              <a:gd name="connsiteY4" fmla="*/ 272356 h 846868"/>
              <a:gd name="connsiteX5" fmla="*/ 1810824 w 2022667"/>
              <a:gd name="connsiteY5" fmla="*/ 385 h 846868"/>
              <a:gd name="connsiteX6" fmla="*/ 1869874 w 2022667"/>
              <a:gd name="connsiteY6" fmla="*/ 409877 h 846868"/>
              <a:gd name="connsiteX7" fmla="*/ 261781 w 2022667"/>
              <a:gd name="connsiteY7" fmla="*/ 838134 h 846868"/>
              <a:gd name="connsiteX8" fmla="*/ 152634 w 2022667"/>
              <a:gd name="connsiteY8" fmla="*/ 438912 h 846868"/>
              <a:gd name="connsiteX9" fmla="*/ 1763153 w 2022667"/>
              <a:gd name="connsiteY9" fmla="*/ 8235 h 846868"/>
              <a:gd name="connsiteX10" fmla="*/ 1810824 w 2022667"/>
              <a:gd name="connsiteY10" fmla="*/ 385 h 84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868">
                <a:moveTo>
                  <a:pt x="982060" y="272356"/>
                </a:moveTo>
                <a:lnTo>
                  <a:pt x="123436" y="504980"/>
                </a:lnTo>
                <a:cubicBezTo>
                  <a:pt x="84628" y="514673"/>
                  <a:pt x="101607" y="575252"/>
                  <a:pt x="140415" y="565559"/>
                </a:cubicBezTo>
                <a:cubicBezTo>
                  <a:pt x="999038" y="332935"/>
                  <a:pt x="999038" y="332935"/>
                  <a:pt x="999038" y="332935"/>
                </a:cubicBezTo>
                <a:cubicBezTo>
                  <a:pt x="1037846" y="320819"/>
                  <a:pt x="1020868" y="260240"/>
                  <a:pt x="982060" y="272356"/>
                </a:cubicBezTo>
                <a:close/>
                <a:moveTo>
                  <a:pt x="1810824" y="385"/>
                </a:moveTo>
                <a:cubicBezTo>
                  <a:pt x="2039421" y="-13304"/>
                  <a:pt x="2117728" y="341828"/>
                  <a:pt x="1869874" y="409877"/>
                </a:cubicBezTo>
                <a:cubicBezTo>
                  <a:pt x="1869874" y="409877"/>
                  <a:pt x="1869874" y="409877"/>
                  <a:pt x="261781" y="838134"/>
                </a:cubicBezTo>
                <a:cubicBezTo>
                  <a:pt x="-5022" y="910720"/>
                  <a:pt x="-111743" y="509078"/>
                  <a:pt x="152634" y="438912"/>
                </a:cubicBezTo>
                <a:cubicBezTo>
                  <a:pt x="152634" y="438912"/>
                  <a:pt x="152634" y="438912"/>
                  <a:pt x="1763153" y="8235"/>
                </a:cubicBezTo>
                <a:cubicBezTo>
                  <a:pt x="1779676" y="3850"/>
                  <a:pt x="1795584" y="1298"/>
                  <a:pt x="1810824" y="3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 1 - Light">
  <a:themeElements>
    <a:clrScheme name="ci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80B7"/>
      </a:accent1>
      <a:accent2>
        <a:srgbClr val="179E86"/>
      </a:accent2>
      <a:accent3>
        <a:srgbClr val="9EBE5B"/>
      </a:accent3>
      <a:accent4>
        <a:srgbClr val="F59B11"/>
      </a:accent4>
      <a:accent5>
        <a:srgbClr val="C03B26"/>
      </a:accent5>
      <a:accent6>
        <a:srgbClr val="633248"/>
      </a:accent6>
      <a:hlink>
        <a:srgbClr val="0563C1"/>
      </a:hlink>
      <a:folHlink>
        <a:srgbClr val="954F72"/>
      </a:folHlink>
    </a:clrScheme>
    <a:fontScheme name="Custom 4">
      <a:majorFont>
        <a:latin typeface="Bebas Neue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 1 - Light</Template>
  <TotalTime>3575</TotalTime>
  <Words>1757</Words>
  <Application>Microsoft Macintosh PowerPoint</Application>
  <PresentationFormat>Custom</PresentationFormat>
  <Paragraphs>229</Paragraphs>
  <Slides>21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Color 1 -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Bewarenha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Dũng</dc:creator>
  <cp:lastModifiedBy>Rebecca Gill</cp:lastModifiedBy>
  <cp:revision>55</cp:revision>
  <cp:lastPrinted>2015-12-07T21:31:54Z</cp:lastPrinted>
  <dcterms:created xsi:type="dcterms:W3CDTF">2015-12-16T17:40:19Z</dcterms:created>
  <dcterms:modified xsi:type="dcterms:W3CDTF">2015-12-16T18:17:58Z</dcterms:modified>
</cp:coreProperties>
</file>