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85" r:id="rId2"/>
    <p:sldId id="390" r:id="rId3"/>
    <p:sldId id="395" r:id="rId4"/>
    <p:sldId id="397" r:id="rId5"/>
    <p:sldId id="398" r:id="rId6"/>
    <p:sldId id="399" r:id="rId7"/>
    <p:sldId id="400" r:id="rId8"/>
    <p:sldId id="308" r:id="rId9"/>
    <p:sldId id="401" r:id="rId10"/>
    <p:sldId id="402" r:id="rId11"/>
    <p:sldId id="403" r:id="rId12"/>
    <p:sldId id="404" r:id="rId13"/>
    <p:sldId id="344" r:id="rId14"/>
    <p:sldId id="312" r:id="rId15"/>
    <p:sldId id="37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 frameSlides="1"/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491" autoAdjust="0"/>
    <p:restoredTop sz="94660"/>
  </p:normalViewPr>
  <p:slideViewPr>
    <p:cSldViewPr snapToGrid="0">
      <p:cViewPr>
        <p:scale>
          <a:sx n="130" d="100"/>
          <a:sy n="130" d="100"/>
        </p:scale>
        <p:origin x="-688" y="-7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2EF7A-FAA1-0347-B81F-652DCA59B505}" type="datetime1">
              <a:rPr lang="en-US" smtClean="0"/>
              <a:t>12/15/15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21309-FB2A-2347-BCE7-3A650A7D04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0475D-A70C-C14F-A18F-09BFF124442C}" type="datetime1">
              <a:rPr lang="en-US" smtClean="0"/>
              <a:t>12/15/15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BF654-FC88-455E-8C04-9081E7BD43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6832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59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398504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tesst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20166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432969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91730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446291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521987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430386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811745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294267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tesst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506036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68991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953121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26229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482192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9154" y="6356350"/>
            <a:ext cx="5783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tesst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83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39771"/>
          <a:stretch>
            <a:fillRect/>
          </a:stretch>
        </p:blipFill>
        <p:spPr>
          <a:xfrm>
            <a:off x="6217823" y="1101094"/>
            <a:ext cx="5984734" cy="5756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2068" y="3507531"/>
            <a:ext cx="4809338" cy="1333263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>
              <a:lnSpc>
                <a:spcPts val="5580"/>
              </a:lnSpc>
            </a:pPr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Basics of SEO</a:t>
            </a:r>
          </a:p>
          <a:p>
            <a:pPr>
              <a:lnSpc>
                <a:spcPts val="4060"/>
              </a:lnSpc>
            </a:pPr>
            <a:r>
              <a:rPr lang="en-US" sz="5100" b="1" dirty="0" smtClean="0">
                <a:solidFill>
                  <a:schemeClr val="tx2"/>
                </a:solidFill>
                <a:latin typeface="+mj-lt"/>
                <a:cs typeface="Lato Regular"/>
              </a:rPr>
              <a:t>Webinar Series</a:t>
            </a:r>
            <a:endParaRPr lang="id-ID" sz="51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068" y="4842166"/>
            <a:ext cx="4679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Free SEO Tools and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How to Use Them</a:t>
            </a:r>
            <a:endParaRPr lang="vi-VN" sz="3200" b="1" dirty="0" smtClean="0">
              <a:solidFill>
                <a:schemeClr val="accent1"/>
              </a:solidFill>
            </a:endParaRPr>
          </a:p>
        </p:txBody>
      </p:sp>
      <p:pic>
        <p:nvPicPr>
          <p:cNvPr id="36" name="Picture 35" descr="Screen Shot 2015-12-06 at 11.38.35 AM.png"/>
          <p:cNvPicPr>
            <a:picLocks noChangeAspect="1"/>
          </p:cNvPicPr>
          <p:nvPr/>
        </p:nvPicPr>
        <p:blipFill>
          <a:blip r:embed="rId3"/>
          <a:srcRect r="40813" b="4564"/>
          <a:stretch>
            <a:fillRect/>
          </a:stretch>
        </p:blipFill>
        <p:spPr>
          <a:xfrm>
            <a:off x="7896573" y="1517024"/>
            <a:ext cx="4271476" cy="464810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498892" y="1497042"/>
            <a:ext cx="2725597" cy="2725597"/>
            <a:chOff x="5498892" y="1497042"/>
            <a:chExt cx="2725597" cy="2725597"/>
          </a:xfrm>
        </p:grpSpPr>
        <p:sp>
          <p:nvSpPr>
            <p:cNvPr id="6" name="Oval 5"/>
            <p:cNvSpPr/>
            <p:nvPr/>
          </p:nvSpPr>
          <p:spPr>
            <a:xfrm>
              <a:off x="5498892" y="1497042"/>
              <a:ext cx="2725597" cy="2725597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981246" y="2076903"/>
              <a:ext cx="18784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7200" b="1" dirty="0" smtClean="0">
                  <a:solidFill>
                    <a:schemeClr val="bg1"/>
                  </a:solidFill>
                  <a:latin typeface="+mj-lt"/>
                </a:rPr>
                <a:t>Day</a:t>
              </a:r>
              <a:endParaRPr lang="en-US" sz="7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70179" y="2915928"/>
              <a:ext cx="1430236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100" b="1" dirty="0" smtClean="0">
                  <a:solidFill>
                    <a:schemeClr val="bg1"/>
                  </a:solidFill>
                </a:rPr>
                <a:t>TWO</a:t>
              </a:r>
              <a:endParaRPr lang="en-US" sz="4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43938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594234" y="321614"/>
            <a:ext cx="10975859" cy="729679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>
              <a:lnSpc>
                <a:spcPts val="5080"/>
              </a:lnSpc>
            </a:pPr>
            <a:r>
              <a:rPr lang="vi-VN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Data Example: </a:t>
            </a:r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semrush</a:t>
            </a:r>
            <a:endParaRPr lang="id-ID" sz="5400" b="1" dirty="0">
              <a:solidFill>
                <a:schemeClr val="accent2"/>
              </a:solidFill>
              <a:latin typeface="+mj-lt"/>
              <a:cs typeface="Lato Regular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3201742" y="992935"/>
            <a:ext cx="5827593" cy="419558"/>
          </a:xfrm>
          <a:prstGeom prst="rect">
            <a:avLst/>
          </a:prstGeom>
        </p:spPr>
        <p:txBody>
          <a:bodyPr vert="horz" lIns="108745" tIns="54373" rIns="108745" bIns="54373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50" dirty="0" smtClean="0">
                <a:latin typeface="Lato Light"/>
                <a:cs typeface="Lato Light"/>
              </a:rPr>
              <a:t>http://www.semrush.com/mobile-us/info/www.epicor.com%2F</a:t>
            </a:r>
            <a:endParaRPr lang="en-US" sz="1550" dirty="0">
              <a:solidFill>
                <a:schemeClr val="accent2"/>
              </a:solidFill>
              <a:latin typeface="Lato Light"/>
              <a:cs typeface="Lato Light"/>
            </a:endParaRPr>
          </a:p>
        </p:txBody>
      </p:sp>
      <p:pic>
        <p:nvPicPr>
          <p:cNvPr id="7" name="Picture 6" descr="Screen Shot 2015-12-08 at 6.27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68" y="1526337"/>
            <a:ext cx="8831385" cy="4944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Screen Shot 2015-12-08 at 6.28.5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984" y="2754923"/>
            <a:ext cx="4084515" cy="3863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</a:t>
            </a:r>
            <a:r>
              <a:rPr lang="en-US" sz="800" i="1" dirty="0" smtClean="0"/>
              <a:t>Copyright </a:t>
            </a:r>
            <a:r>
              <a:rPr lang="en-US" sz="800" i="1" dirty="0" smtClean="0"/>
              <a:t>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8252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594234" y="321614"/>
            <a:ext cx="10975859" cy="729679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>
              <a:lnSpc>
                <a:spcPts val="5080"/>
              </a:lnSpc>
            </a:pPr>
            <a:r>
              <a:rPr lang="vi-VN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Data Example: </a:t>
            </a:r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SpyFu</a:t>
            </a:r>
            <a:endParaRPr lang="id-ID" sz="5400" b="1" dirty="0">
              <a:solidFill>
                <a:schemeClr val="accent2"/>
              </a:solidFill>
              <a:latin typeface="+mj-lt"/>
              <a:cs typeface="Lato Regular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3201742" y="992935"/>
            <a:ext cx="5827593" cy="419558"/>
          </a:xfrm>
          <a:prstGeom prst="rect">
            <a:avLst/>
          </a:prstGeom>
        </p:spPr>
        <p:txBody>
          <a:bodyPr vert="horz" lIns="108745" tIns="54373" rIns="108745" bIns="54373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50" dirty="0" smtClean="0">
                <a:latin typeface="Lato Light"/>
                <a:cs typeface="Lato Light"/>
              </a:rPr>
              <a:t>http://www.spyfu.com/overview/domain?query=www.epicor.com</a:t>
            </a:r>
            <a:endParaRPr lang="en-US" sz="1550" dirty="0">
              <a:solidFill>
                <a:schemeClr val="accent2"/>
              </a:solidFill>
              <a:latin typeface="Lato Light"/>
              <a:cs typeface="Lato Light"/>
            </a:endParaRPr>
          </a:p>
        </p:txBody>
      </p:sp>
      <p:pic>
        <p:nvPicPr>
          <p:cNvPr id="6" name="Picture 5" descr="Screen Shot 2015-12-08 at 6.30.5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52" y="1689800"/>
            <a:ext cx="10394462" cy="4323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Screen Shot 2015-12-08 at 6.31.41 PM.png"/>
          <p:cNvPicPr>
            <a:picLocks noChangeAspect="1"/>
          </p:cNvPicPr>
          <p:nvPr/>
        </p:nvPicPr>
        <p:blipFill>
          <a:blip r:embed="rId4"/>
          <a:srcRect t="50182"/>
          <a:stretch>
            <a:fillRect/>
          </a:stretch>
        </p:blipFill>
        <p:spPr>
          <a:xfrm>
            <a:off x="7455211" y="3956540"/>
            <a:ext cx="4453170" cy="2666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</a:t>
            </a:r>
            <a:r>
              <a:rPr lang="en-US" sz="800" i="1" dirty="0" smtClean="0"/>
              <a:t>Copyright </a:t>
            </a:r>
            <a:r>
              <a:rPr lang="en-US" sz="800" i="1" dirty="0" smtClean="0"/>
              <a:t>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8252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3382" y="3429000"/>
            <a:ext cx="1322666" cy="178204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29190" y="2194608"/>
            <a:ext cx="9533695" cy="3323987"/>
          </a:xfrm>
          <a:prstGeom prst="rect">
            <a:avLst/>
          </a:prstGeom>
          <a:solidFill>
            <a:schemeClr val="accent2"/>
          </a:solidFill>
        </p:spPr>
        <p:txBody>
          <a:bodyPr wrap="none" lIns="274320" tIns="274320" rIns="274320" bIns="27432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Let’s take another look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at the core principles we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discussed on day one.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8683" y="1938740"/>
            <a:ext cx="4834657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457200" rIns="4572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IN CASE YOU MISSED IT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</a:t>
            </a:r>
            <a:r>
              <a:rPr lang="en-US" sz="800" i="1" dirty="0" smtClean="0"/>
              <a:t>Copyright </a:t>
            </a:r>
            <a:r>
              <a:rPr lang="en-US" sz="800" i="1" dirty="0" smtClean="0"/>
              <a:t>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2073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9363083" y="2641111"/>
            <a:ext cx="711200" cy="1185863"/>
            <a:chOff x="9671677" y="2652981"/>
            <a:chExt cx="711200" cy="1185863"/>
          </a:xfrm>
        </p:grpSpPr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9671677" y="2652981"/>
              <a:ext cx="711200" cy="1185863"/>
            </a:xfrm>
            <a:custGeom>
              <a:avLst/>
              <a:gdLst>
                <a:gd name="T0" fmla="*/ 188 w 378"/>
                <a:gd name="T1" fmla="*/ 632 h 632"/>
                <a:gd name="T2" fmla="*/ 182 w 378"/>
                <a:gd name="T3" fmla="*/ 630 h 632"/>
                <a:gd name="T4" fmla="*/ 145 w 378"/>
                <a:gd name="T5" fmla="*/ 567 h 632"/>
                <a:gd name="T6" fmla="*/ 145 w 378"/>
                <a:gd name="T7" fmla="*/ 566 h 632"/>
                <a:gd name="T8" fmla="*/ 138 w 378"/>
                <a:gd name="T9" fmla="*/ 516 h 632"/>
                <a:gd name="T10" fmla="*/ 142 w 378"/>
                <a:gd name="T11" fmla="*/ 511 h 632"/>
                <a:gd name="T12" fmla="*/ 125 w 378"/>
                <a:gd name="T13" fmla="*/ 487 h 632"/>
                <a:gd name="T14" fmla="*/ 231 w 378"/>
                <a:gd name="T15" fmla="*/ 431 h 632"/>
                <a:gd name="T16" fmla="*/ 258 w 378"/>
                <a:gd name="T17" fmla="*/ 427 h 632"/>
                <a:gd name="T18" fmla="*/ 262 w 378"/>
                <a:gd name="T19" fmla="*/ 405 h 632"/>
                <a:gd name="T20" fmla="*/ 265 w 378"/>
                <a:gd name="T21" fmla="*/ 352 h 632"/>
                <a:gd name="T22" fmla="*/ 303 w 378"/>
                <a:gd name="T23" fmla="*/ 290 h 632"/>
                <a:gd name="T24" fmla="*/ 351 w 378"/>
                <a:gd name="T25" fmla="*/ 192 h 632"/>
                <a:gd name="T26" fmla="*/ 311 w 378"/>
                <a:gd name="T27" fmla="*/ 65 h 632"/>
                <a:gd name="T28" fmla="*/ 184 w 378"/>
                <a:gd name="T29" fmla="*/ 28 h 632"/>
                <a:gd name="T30" fmla="*/ 29 w 378"/>
                <a:gd name="T31" fmla="*/ 167 h 632"/>
                <a:gd name="T32" fmla="*/ 100 w 378"/>
                <a:gd name="T33" fmla="*/ 310 h 632"/>
                <a:gd name="T34" fmla="*/ 104 w 378"/>
                <a:gd name="T35" fmla="*/ 313 h 632"/>
                <a:gd name="T36" fmla="*/ 168 w 378"/>
                <a:gd name="T37" fmla="*/ 417 h 632"/>
                <a:gd name="T38" fmla="*/ 158 w 378"/>
                <a:gd name="T39" fmla="*/ 429 h 632"/>
                <a:gd name="T40" fmla="*/ 146 w 378"/>
                <a:gd name="T41" fmla="*/ 420 h 632"/>
                <a:gd name="T42" fmla="*/ 91 w 378"/>
                <a:gd name="T43" fmla="*/ 330 h 632"/>
                <a:gd name="T44" fmla="*/ 87 w 378"/>
                <a:gd name="T45" fmla="*/ 327 h 632"/>
                <a:gd name="T46" fmla="*/ 7 w 378"/>
                <a:gd name="T47" fmla="*/ 165 h 632"/>
                <a:gd name="T48" fmla="*/ 182 w 378"/>
                <a:gd name="T49" fmla="*/ 6 h 632"/>
                <a:gd name="T50" fmla="*/ 327 w 378"/>
                <a:gd name="T51" fmla="*/ 50 h 632"/>
                <a:gd name="T52" fmla="*/ 373 w 378"/>
                <a:gd name="T53" fmla="*/ 194 h 632"/>
                <a:gd name="T54" fmla="*/ 319 w 378"/>
                <a:gd name="T55" fmla="*/ 305 h 632"/>
                <a:gd name="T56" fmla="*/ 286 w 378"/>
                <a:gd name="T57" fmla="*/ 357 h 632"/>
                <a:gd name="T58" fmla="*/ 284 w 378"/>
                <a:gd name="T59" fmla="*/ 404 h 632"/>
                <a:gd name="T60" fmla="*/ 264 w 378"/>
                <a:gd name="T61" fmla="*/ 448 h 632"/>
                <a:gd name="T62" fmla="*/ 234 w 378"/>
                <a:gd name="T63" fmla="*/ 453 h 632"/>
                <a:gd name="T64" fmla="*/ 147 w 378"/>
                <a:gd name="T65" fmla="*/ 486 h 632"/>
                <a:gd name="T66" fmla="*/ 159 w 378"/>
                <a:gd name="T67" fmla="*/ 494 h 632"/>
                <a:gd name="T68" fmla="*/ 161 w 378"/>
                <a:gd name="T69" fmla="*/ 495 h 632"/>
                <a:gd name="T70" fmla="*/ 271 w 378"/>
                <a:gd name="T71" fmla="*/ 471 h 632"/>
                <a:gd name="T72" fmla="*/ 284 w 378"/>
                <a:gd name="T73" fmla="*/ 498 h 632"/>
                <a:gd name="T74" fmla="*/ 169 w 378"/>
                <a:gd name="T75" fmla="*/ 519 h 632"/>
                <a:gd name="T76" fmla="*/ 165 w 378"/>
                <a:gd name="T77" fmla="*/ 518 h 632"/>
                <a:gd name="T78" fmla="*/ 156 w 378"/>
                <a:gd name="T79" fmla="*/ 529 h 632"/>
                <a:gd name="T80" fmla="*/ 159 w 378"/>
                <a:gd name="T81" fmla="*/ 549 h 632"/>
                <a:gd name="T82" fmla="*/ 267 w 378"/>
                <a:gd name="T83" fmla="*/ 532 h 632"/>
                <a:gd name="T84" fmla="*/ 292 w 378"/>
                <a:gd name="T85" fmla="*/ 552 h 632"/>
                <a:gd name="T86" fmla="*/ 279 w 378"/>
                <a:gd name="T87" fmla="*/ 573 h 632"/>
                <a:gd name="T88" fmla="*/ 164 w 378"/>
                <a:gd name="T89" fmla="*/ 577 h 632"/>
                <a:gd name="T90" fmla="*/ 194 w 378"/>
                <a:gd name="T91" fmla="*/ 611 h 632"/>
                <a:gd name="T92" fmla="*/ 198 w 378"/>
                <a:gd name="T93" fmla="*/ 626 h 632"/>
                <a:gd name="T94" fmla="*/ 188 w 378"/>
                <a:gd name="T95" fmla="*/ 632 h 632"/>
                <a:gd name="T96" fmla="*/ 183 w 378"/>
                <a:gd name="T97" fmla="*/ 561 h 632"/>
                <a:gd name="T98" fmla="*/ 266 w 378"/>
                <a:gd name="T99" fmla="*/ 555 h 632"/>
                <a:gd name="T100" fmla="*/ 261 w 378"/>
                <a:gd name="T101" fmla="*/ 554 h 632"/>
                <a:gd name="T102" fmla="*/ 183 w 378"/>
                <a:gd name="T103" fmla="*/ 561 h 632"/>
                <a:gd name="T104" fmla="*/ 196 w 378"/>
                <a:gd name="T105" fmla="*/ 500 h 632"/>
                <a:gd name="T106" fmla="*/ 262 w 378"/>
                <a:gd name="T107" fmla="*/ 491 h 632"/>
                <a:gd name="T108" fmla="*/ 259 w 378"/>
                <a:gd name="T109" fmla="*/ 489 h 632"/>
                <a:gd name="T110" fmla="*/ 196 w 378"/>
                <a:gd name="T111" fmla="*/ 50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" h="632">
                  <a:moveTo>
                    <a:pt x="188" y="632"/>
                  </a:moveTo>
                  <a:cubicBezTo>
                    <a:pt x="186" y="632"/>
                    <a:pt x="184" y="631"/>
                    <a:pt x="182" y="630"/>
                  </a:cubicBezTo>
                  <a:cubicBezTo>
                    <a:pt x="140" y="605"/>
                    <a:pt x="138" y="582"/>
                    <a:pt x="145" y="567"/>
                  </a:cubicBezTo>
                  <a:cubicBezTo>
                    <a:pt x="145" y="567"/>
                    <a:pt x="145" y="566"/>
                    <a:pt x="145" y="566"/>
                  </a:cubicBezTo>
                  <a:cubicBezTo>
                    <a:pt x="128" y="552"/>
                    <a:pt x="125" y="534"/>
                    <a:pt x="138" y="516"/>
                  </a:cubicBezTo>
                  <a:cubicBezTo>
                    <a:pt x="139" y="514"/>
                    <a:pt x="140" y="512"/>
                    <a:pt x="142" y="511"/>
                  </a:cubicBezTo>
                  <a:cubicBezTo>
                    <a:pt x="129" y="504"/>
                    <a:pt x="125" y="495"/>
                    <a:pt x="125" y="487"/>
                  </a:cubicBezTo>
                  <a:cubicBezTo>
                    <a:pt x="123" y="445"/>
                    <a:pt x="188" y="437"/>
                    <a:pt x="231" y="431"/>
                  </a:cubicBezTo>
                  <a:cubicBezTo>
                    <a:pt x="242" y="430"/>
                    <a:pt x="253" y="429"/>
                    <a:pt x="258" y="427"/>
                  </a:cubicBezTo>
                  <a:cubicBezTo>
                    <a:pt x="262" y="426"/>
                    <a:pt x="263" y="425"/>
                    <a:pt x="262" y="405"/>
                  </a:cubicBezTo>
                  <a:cubicBezTo>
                    <a:pt x="261" y="392"/>
                    <a:pt x="260" y="373"/>
                    <a:pt x="265" y="352"/>
                  </a:cubicBezTo>
                  <a:cubicBezTo>
                    <a:pt x="271" y="326"/>
                    <a:pt x="286" y="308"/>
                    <a:pt x="303" y="290"/>
                  </a:cubicBezTo>
                  <a:cubicBezTo>
                    <a:pt x="325" y="266"/>
                    <a:pt x="347" y="242"/>
                    <a:pt x="351" y="192"/>
                  </a:cubicBezTo>
                  <a:cubicBezTo>
                    <a:pt x="355" y="139"/>
                    <a:pt x="341" y="95"/>
                    <a:pt x="311" y="65"/>
                  </a:cubicBezTo>
                  <a:cubicBezTo>
                    <a:pt x="281" y="36"/>
                    <a:pt x="236" y="23"/>
                    <a:pt x="184" y="28"/>
                  </a:cubicBezTo>
                  <a:cubicBezTo>
                    <a:pt x="76" y="39"/>
                    <a:pt x="33" y="109"/>
                    <a:pt x="29" y="167"/>
                  </a:cubicBezTo>
                  <a:cubicBezTo>
                    <a:pt x="23" y="252"/>
                    <a:pt x="68" y="285"/>
                    <a:pt x="100" y="310"/>
                  </a:cubicBezTo>
                  <a:cubicBezTo>
                    <a:pt x="104" y="313"/>
                    <a:pt x="104" y="313"/>
                    <a:pt x="104" y="313"/>
                  </a:cubicBezTo>
                  <a:cubicBezTo>
                    <a:pt x="145" y="343"/>
                    <a:pt x="164" y="392"/>
                    <a:pt x="168" y="417"/>
                  </a:cubicBezTo>
                  <a:cubicBezTo>
                    <a:pt x="169" y="423"/>
                    <a:pt x="164" y="429"/>
                    <a:pt x="158" y="429"/>
                  </a:cubicBezTo>
                  <a:cubicBezTo>
                    <a:pt x="152" y="430"/>
                    <a:pt x="147" y="426"/>
                    <a:pt x="146" y="420"/>
                  </a:cubicBezTo>
                  <a:cubicBezTo>
                    <a:pt x="143" y="399"/>
                    <a:pt x="126" y="356"/>
                    <a:pt x="91" y="330"/>
                  </a:cubicBezTo>
                  <a:cubicBezTo>
                    <a:pt x="87" y="327"/>
                    <a:pt x="87" y="327"/>
                    <a:pt x="87" y="327"/>
                  </a:cubicBezTo>
                  <a:cubicBezTo>
                    <a:pt x="55" y="303"/>
                    <a:pt x="0" y="263"/>
                    <a:pt x="7" y="165"/>
                  </a:cubicBezTo>
                  <a:cubicBezTo>
                    <a:pt x="12" y="99"/>
                    <a:pt x="60" y="18"/>
                    <a:pt x="182" y="6"/>
                  </a:cubicBezTo>
                  <a:cubicBezTo>
                    <a:pt x="241" y="0"/>
                    <a:pt x="292" y="16"/>
                    <a:pt x="327" y="50"/>
                  </a:cubicBezTo>
                  <a:cubicBezTo>
                    <a:pt x="362" y="84"/>
                    <a:pt x="378" y="134"/>
                    <a:pt x="373" y="194"/>
                  </a:cubicBezTo>
                  <a:cubicBezTo>
                    <a:pt x="368" y="251"/>
                    <a:pt x="342" y="280"/>
                    <a:pt x="319" y="305"/>
                  </a:cubicBezTo>
                  <a:cubicBezTo>
                    <a:pt x="304" y="322"/>
                    <a:pt x="291" y="336"/>
                    <a:pt x="286" y="357"/>
                  </a:cubicBezTo>
                  <a:cubicBezTo>
                    <a:pt x="282" y="375"/>
                    <a:pt x="283" y="391"/>
                    <a:pt x="284" y="404"/>
                  </a:cubicBezTo>
                  <a:cubicBezTo>
                    <a:pt x="285" y="422"/>
                    <a:pt x="286" y="442"/>
                    <a:pt x="264" y="448"/>
                  </a:cubicBezTo>
                  <a:cubicBezTo>
                    <a:pt x="258" y="450"/>
                    <a:pt x="247" y="452"/>
                    <a:pt x="234" y="453"/>
                  </a:cubicBezTo>
                  <a:cubicBezTo>
                    <a:pt x="203" y="457"/>
                    <a:pt x="146" y="464"/>
                    <a:pt x="147" y="486"/>
                  </a:cubicBezTo>
                  <a:cubicBezTo>
                    <a:pt x="147" y="488"/>
                    <a:pt x="150" y="491"/>
                    <a:pt x="159" y="494"/>
                  </a:cubicBezTo>
                  <a:cubicBezTo>
                    <a:pt x="160" y="494"/>
                    <a:pt x="160" y="494"/>
                    <a:pt x="161" y="495"/>
                  </a:cubicBezTo>
                  <a:cubicBezTo>
                    <a:pt x="194" y="471"/>
                    <a:pt x="248" y="456"/>
                    <a:pt x="271" y="471"/>
                  </a:cubicBezTo>
                  <a:cubicBezTo>
                    <a:pt x="288" y="481"/>
                    <a:pt x="286" y="492"/>
                    <a:pt x="284" y="498"/>
                  </a:cubicBezTo>
                  <a:cubicBezTo>
                    <a:pt x="274" y="523"/>
                    <a:pt x="203" y="525"/>
                    <a:pt x="169" y="519"/>
                  </a:cubicBezTo>
                  <a:cubicBezTo>
                    <a:pt x="168" y="519"/>
                    <a:pt x="167" y="519"/>
                    <a:pt x="165" y="518"/>
                  </a:cubicBezTo>
                  <a:cubicBezTo>
                    <a:pt x="161" y="522"/>
                    <a:pt x="158" y="525"/>
                    <a:pt x="156" y="529"/>
                  </a:cubicBezTo>
                  <a:cubicBezTo>
                    <a:pt x="151" y="536"/>
                    <a:pt x="150" y="542"/>
                    <a:pt x="159" y="549"/>
                  </a:cubicBezTo>
                  <a:cubicBezTo>
                    <a:pt x="185" y="530"/>
                    <a:pt x="234" y="523"/>
                    <a:pt x="267" y="532"/>
                  </a:cubicBezTo>
                  <a:cubicBezTo>
                    <a:pt x="273" y="534"/>
                    <a:pt x="290" y="539"/>
                    <a:pt x="292" y="552"/>
                  </a:cubicBezTo>
                  <a:cubicBezTo>
                    <a:pt x="293" y="558"/>
                    <a:pt x="291" y="566"/>
                    <a:pt x="279" y="573"/>
                  </a:cubicBezTo>
                  <a:cubicBezTo>
                    <a:pt x="258" y="586"/>
                    <a:pt x="204" y="594"/>
                    <a:pt x="164" y="577"/>
                  </a:cubicBezTo>
                  <a:cubicBezTo>
                    <a:pt x="161" y="590"/>
                    <a:pt x="184" y="605"/>
                    <a:pt x="194" y="611"/>
                  </a:cubicBezTo>
                  <a:cubicBezTo>
                    <a:pt x="199" y="614"/>
                    <a:pt x="201" y="621"/>
                    <a:pt x="198" y="626"/>
                  </a:cubicBezTo>
                  <a:cubicBezTo>
                    <a:pt x="196" y="629"/>
                    <a:pt x="192" y="631"/>
                    <a:pt x="188" y="632"/>
                  </a:cubicBezTo>
                  <a:close/>
                  <a:moveTo>
                    <a:pt x="183" y="561"/>
                  </a:moveTo>
                  <a:cubicBezTo>
                    <a:pt x="214" y="570"/>
                    <a:pt x="253" y="562"/>
                    <a:pt x="266" y="555"/>
                  </a:cubicBezTo>
                  <a:cubicBezTo>
                    <a:pt x="265" y="555"/>
                    <a:pt x="263" y="554"/>
                    <a:pt x="261" y="554"/>
                  </a:cubicBezTo>
                  <a:cubicBezTo>
                    <a:pt x="236" y="546"/>
                    <a:pt x="203" y="551"/>
                    <a:pt x="183" y="561"/>
                  </a:cubicBezTo>
                  <a:close/>
                  <a:moveTo>
                    <a:pt x="196" y="500"/>
                  </a:moveTo>
                  <a:cubicBezTo>
                    <a:pt x="224" y="501"/>
                    <a:pt x="253" y="496"/>
                    <a:pt x="262" y="491"/>
                  </a:cubicBezTo>
                  <a:cubicBezTo>
                    <a:pt x="261" y="490"/>
                    <a:pt x="260" y="490"/>
                    <a:pt x="259" y="489"/>
                  </a:cubicBezTo>
                  <a:cubicBezTo>
                    <a:pt x="249" y="483"/>
                    <a:pt x="221" y="488"/>
                    <a:pt x="196" y="500"/>
                  </a:cubicBezTo>
                  <a:close/>
                </a:path>
              </a:pathLst>
            </a:custGeom>
            <a:solidFill>
              <a:srgbClr val="FD9619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9805027" y="2833956"/>
              <a:ext cx="431800" cy="652463"/>
            </a:xfrm>
            <a:custGeom>
              <a:avLst/>
              <a:gdLst>
                <a:gd name="T0" fmla="*/ 147 w 230"/>
                <a:gd name="T1" fmla="*/ 340 h 347"/>
                <a:gd name="T2" fmla="*/ 104 w 230"/>
                <a:gd name="T3" fmla="*/ 205 h 347"/>
                <a:gd name="T4" fmla="*/ 40 w 230"/>
                <a:gd name="T5" fmla="*/ 113 h 347"/>
                <a:gd name="T6" fmla="*/ 30 w 230"/>
                <a:gd name="T7" fmla="*/ 86 h 347"/>
                <a:gd name="T8" fmla="*/ 69 w 230"/>
                <a:gd name="T9" fmla="*/ 111 h 347"/>
                <a:gd name="T10" fmla="*/ 106 w 230"/>
                <a:gd name="T11" fmla="*/ 67 h 347"/>
                <a:gd name="T12" fmla="*/ 104 w 230"/>
                <a:gd name="T13" fmla="*/ 17 h 347"/>
                <a:gd name="T14" fmla="*/ 134 w 230"/>
                <a:gd name="T15" fmla="*/ 43 h 347"/>
                <a:gd name="T16" fmla="*/ 170 w 230"/>
                <a:gd name="T17" fmla="*/ 79 h 347"/>
                <a:gd name="T18" fmla="*/ 192 w 230"/>
                <a:gd name="T19" fmla="*/ 52 h 347"/>
                <a:gd name="T20" fmla="*/ 207 w 230"/>
                <a:gd name="T21" fmla="*/ 66 h 347"/>
                <a:gd name="T22" fmla="*/ 200 w 230"/>
                <a:gd name="T23" fmla="*/ 104 h 347"/>
                <a:gd name="T24" fmla="*/ 210 w 230"/>
                <a:gd name="T25" fmla="*/ 107 h 347"/>
                <a:gd name="T26" fmla="*/ 197 w 230"/>
                <a:gd name="T27" fmla="*/ 39 h 347"/>
                <a:gd name="T28" fmla="*/ 176 w 230"/>
                <a:gd name="T29" fmla="*/ 53 h 347"/>
                <a:gd name="T30" fmla="*/ 165 w 230"/>
                <a:gd name="T31" fmla="*/ 68 h 347"/>
                <a:gd name="T32" fmla="*/ 152 w 230"/>
                <a:gd name="T33" fmla="*/ 59 h 347"/>
                <a:gd name="T34" fmla="*/ 104 w 230"/>
                <a:gd name="T35" fmla="*/ 5 h 347"/>
                <a:gd name="T36" fmla="*/ 95 w 230"/>
                <a:gd name="T37" fmla="*/ 65 h 347"/>
                <a:gd name="T38" fmla="*/ 88 w 230"/>
                <a:gd name="T39" fmla="*/ 100 h 347"/>
                <a:gd name="T40" fmla="*/ 55 w 230"/>
                <a:gd name="T41" fmla="*/ 87 h 347"/>
                <a:gd name="T42" fmla="*/ 26 w 230"/>
                <a:gd name="T43" fmla="*/ 74 h 347"/>
                <a:gd name="T44" fmla="*/ 20 w 230"/>
                <a:gd name="T45" fmla="*/ 108 h 347"/>
                <a:gd name="T46" fmla="*/ 61 w 230"/>
                <a:gd name="T47" fmla="*/ 153 h 347"/>
                <a:gd name="T48" fmla="*/ 93 w 230"/>
                <a:gd name="T49" fmla="*/ 206 h 347"/>
                <a:gd name="T50" fmla="*/ 128 w 230"/>
                <a:gd name="T51" fmla="*/ 306 h 347"/>
                <a:gd name="T52" fmla="*/ 136 w 230"/>
                <a:gd name="T53" fmla="*/ 340 h 347"/>
                <a:gd name="T54" fmla="*/ 147 w 230"/>
                <a:gd name="T55" fmla="*/ 34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0" h="347">
                  <a:moveTo>
                    <a:pt x="147" y="340"/>
                  </a:moveTo>
                  <a:cubicBezTo>
                    <a:pt x="139" y="294"/>
                    <a:pt x="124" y="247"/>
                    <a:pt x="104" y="205"/>
                  </a:cubicBezTo>
                  <a:cubicBezTo>
                    <a:pt x="88" y="170"/>
                    <a:pt x="67" y="140"/>
                    <a:pt x="40" y="113"/>
                  </a:cubicBezTo>
                  <a:cubicBezTo>
                    <a:pt x="34" y="108"/>
                    <a:pt x="7" y="79"/>
                    <a:pt x="30" y="86"/>
                  </a:cubicBezTo>
                  <a:cubicBezTo>
                    <a:pt x="45" y="90"/>
                    <a:pt x="54" y="105"/>
                    <a:pt x="69" y="111"/>
                  </a:cubicBezTo>
                  <a:cubicBezTo>
                    <a:pt x="98" y="121"/>
                    <a:pt x="112" y="93"/>
                    <a:pt x="106" y="67"/>
                  </a:cubicBezTo>
                  <a:cubicBezTo>
                    <a:pt x="104" y="55"/>
                    <a:pt x="91" y="27"/>
                    <a:pt x="104" y="17"/>
                  </a:cubicBezTo>
                  <a:cubicBezTo>
                    <a:pt x="115" y="7"/>
                    <a:pt x="131" y="37"/>
                    <a:pt x="134" y="43"/>
                  </a:cubicBezTo>
                  <a:cubicBezTo>
                    <a:pt x="141" y="56"/>
                    <a:pt x="147" y="102"/>
                    <a:pt x="170" y="79"/>
                  </a:cubicBezTo>
                  <a:cubicBezTo>
                    <a:pt x="178" y="71"/>
                    <a:pt x="183" y="59"/>
                    <a:pt x="192" y="52"/>
                  </a:cubicBezTo>
                  <a:cubicBezTo>
                    <a:pt x="201" y="44"/>
                    <a:pt x="207" y="59"/>
                    <a:pt x="207" y="66"/>
                  </a:cubicBezTo>
                  <a:cubicBezTo>
                    <a:pt x="207" y="79"/>
                    <a:pt x="203" y="92"/>
                    <a:pt x="200" y="104"/>
                  </a:cubicBezTo>
                  <a:cubicBezTo>
                    <a:pt x="198" y="111"/>
                    <a:pt x="209" y="114"/>
                    <a:pt x="210" y="107"/>
                  </a:cubicBezTo>
                  <a:cubicBezTo>
                    <a:pt x="214" y="92"/>
                    <a:pt x="230" y="37"/>
                    <a:pt x="197" y="39"/>
                  </a:cubicBezTo>
                  <a:cubicBezTo>
                    <a:pt x="187" y="39"/>
                    <a:pt x="181" y="46"/>
                    <a:pt x="176" y="53"/>
                  </a:cubicBezTo>
                  <a:cubicBezTo>
                    <a:pt x="172" y="58"/>
                    <a:pt x="169" y="63"/>
                    <a:pt x="165" y="68"/>
                  </a:cubicBezTo>
                  <a:cubicBezTo>
                    <a:pt x="157" y="78"/>
                    <a:pt x="155" y="68"/>
                    <a:pt x="152" y="59"/>
                  </a:cubicBezTo>
                  <a:cubicBezTo>
                    <a:pt x="147" y="41"/>
                    <a:pt x="130" y="0"/>
                    <a:pt x="104" y="5"/>
                  </a:cubicBezTo>
                  <a:cubicBezTo>
                    <a:pt x="78" y="10"/>
                    <a:pt x="90" y="50"/>
                    <a:pt x="95" y="65"/>
                  </a:cubicBezTo>
                  <a:cubicBezTo>
                    <a:pt x="98" y="77"/>
                    <a:pt x="98" y="93"/>
                    <a:pt x="88" y="100"/>
                  </a:cubicBezTo>
                  <a:cubicBezTo>
                    <a:pt x="77" y="108"/>
                    <a:pt x="62" y="94"/>
                    <a:pt x="55" y="87"/>
                  </a:cubicBezTo>
                  <a:cubicBezTo>
                    <a:pt x="47" y="80"/>
                    <a:pt x="36" y="75"/>
                    <a:pt x="26" y="74"/>
                  </a:cubicBezTo>
                  <a:cubicBezTo>
                    <a:pt x="0" y="70"/>
                    <a:pt x="11" y="97"/>
                    <a:pt x="20" y="108"/>
                  </a:cubicBezTo>
                  <a:cubicBezTo>
                    <a:pt x="33" y="124"/>
                    <a:pt x="49" y="137"/>
                    <a:pt x="61" y="153"/>
                  </a:cubicBezTo>
                  <a:cubicBezTo>
                    <a:pt x="74" y="170"/>
                    <a:pt x="84" y="188"/>
                    <a:pt x="93" y="206"/>
                  </a:cubicBezTo>
                  <a:cubicBezTo>
                    <a:pt x="108" y="238"/>
                    <a:pt x="119" y="272"/>
                    <a:pt x="128" y="306"/>
                  </a:cubicBezTo>
                  <a:cubicBezTo>
                    <a:pt x="131" y="316"/>
                    <a:pt x="135" y="334"/>
                    <a:pt x="136" y="340"/>
                  </a:cubicBezTo>
                  <a:cubicBezTo>
                    <a:pt x="137" y="347"/>
                    <a:pt x="148" y="347"/>
                    <a:pt x="147" y="340"/>
                  </a:cubicBezTo>
                  <a:close/>
                </a:path>
              </a:pathLst>
            </a:custGeom>
            <a:solidFill>
              <a:srgbClr val="FD9619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690108" y="983761"/>
            <a:ext cx="882650" cy="1381125"/>
            <a:chOff x="9998702" y="995631"/>
            <a:chExt cx="882650" cy="1381125"/>
          </a:xfrm>
        </p:grpSpPr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9998702" y="995631"/>
              <a:ext cx="882650" cy="1381125"/>
            </a:xfrm>
            <a:custGeom>
              <a:avLst/>
              <a:gdLst>
                <a:gd name="T0" fmla="*/ 83 w 470"/>
                <a:gd name="T1" fmla="*/ 735 h 736"/>
                <a:gd name="T2" fmla="*/ 77 w 470"/>
                <a:gd name="T3" fmla="*/ 731 h 736"/>
                <a:gd name="T4" fmla="*/ 57 w 470"/>
                <a:gd name="T5" fmla="*/ 647 h 736"/>
                <a:gd name="T6" fmla="*/ 57 w 470"/>
                <a:gd name="T7" fmla="*/ 646 h 736"/>
                <a:gd name="T8" fmla="*/ 67 w 470"/>
                <a:gd name="T9" fmla="*/ 587 h 736"/>
                <a:gd name="T10" fmla="*/ 73 w 470"/>
                <a:gd name="T11" fmla="*/ 583 h 736"/>
                <a:gd name="T12" fmla="*/ 62 w 470"/>
                <a:gd name="T13" fmla="*/ 550 h 736"/>
                <a:gd name="T14" fmla="*/ 201 w 470"/>
                <a:gd name="T15" fmla="*/ 525 h 736"/>
                <a:gd name="T16" fmla="*/ 233 w 470"/>
                <a:gd name="T17" fmla="*/ 529 h 736"/>
                <a:gd name="T18" fmla="*/ 245 w 470"/>
                <a:gd name="T19" fmla="*/ 505 h 736"/>
                <a:gd name="T20" fmla="*/ 267 w 470"/>
                <a:gd name="T21" fmla="*/ 447 h 736"/>
                <a:gd name="T22" fmla="*/ 331 w 470"/>
                <a:gd name="T23" fmla="*/ 391 h 736"/>
                <a:gd name="T24" fmla="*/ 419 w 470"/>
                <a:gd name="T25" fmla="*/ 297 h 736"/>
                <a:gd name="T26" fmla="*/ 419 w 470"/>
                <a:gd name="T27" fmla="*/ 141 h 736"/>
                <a:gd name="T28" fmla="*/ 289 w 470"/>
                <a:gd name="T29" fmla="*/ 54 h 736"/>
                <a:gd name="T30" fmla="*/ 66 w 470"/>
                <a:gd name="T31" fmla="*/ 156 h 736"/>
                <a:gd name="T32" fmla="*/ 96 w 470"/>
                <a:gd name="T33" fmla="*/ 342 h 736"/>
                <a:gd name="T34" fmla="*/ 100 w 470"/>
                <a:gd name="T35" fmla="*/ 347 h 736"/>
                <a:gd name="T36" fmla="*/ 135 w 470"/>
                <a:gd name="T37" fmla="*/ 486 h 736"/>
                <a:gd name="T38" fmla="*/ 120 w 470"/>
                <a:gd name="T39" fmla="*/ 497 h 736"/>
                <a:gd name="T40" fmla="*/ 110 w 470"/>
                <a:gd name="T41" fmla="*/ 482 h 736"/>
                <a:gd name="T42" fmla="*/ 79 w 470"/>
                <a:gd name="T43" fmla="*/ 362 h 736"/>
                <a:gd name="T44" fmla="*/ 75 w 470"/>
                <a:gd name="T45" fmla="*/ 358 h 736"/>
                <a:gd name="T46" fmla="*/ 42 w 470"/>
                <a:gd name="T47" fmla="*/ 147 h 736"/>
                <a:gd name="T48" fmla="*/ 294 w 470"/>
                <a:gd name="T49" fmla="*/ 29 h 736"/>
                <a:gd name="T50" fmla="*/ 442 w 470"/>
                <a:gd name="T51" fmla="*/ 129 h 736"/>
                <a:gd name="T52" fmla="*/ 443 w 470"/>
                <a:gd name="T53" fmla="*/ 307 h 736"/>
                <a:gd name="T54" fmla="*/ 344 w 470"/>
                <a:gd name="T55" fmla="*/ 413 h 736"/>
                <a:gd name="T56" fmla="*/ 289 w 470"/>
                <a:gd name="T57" fmla="*/ 460 h 736"/>
                <a:gd name="T58" fmla="*/ 270 w 470"/>
                <a:gd name="T59" fmla="*/ 512 h 736"/>
                <a:gd name="T60" fmla="*/ 232 w 470"/>
                <a:gd name="T61" fmla="*/ 555 h 736"/>
                <a:gd name="T62" fmla="*/ 197 w 470"/>
                <a:gd name="T63" fmla="*/ 550 h 736"/>
                <a:gd name="T64" fmla="*/ 87 w 470"/>
                <a:gd name="T65" fmla="*/ 557 h 736"/>
                <a:gd name="T66" fmla="*/ 99 w 470"/>
                <a:gd name="T67" fmla="*/ 570 h 736"/>
                <a:gd name="T68" fmla="*/ 100 w 470"/>
                <a:gd name="T69" fmla="*/ 571 h 736"/>
                <a:gd name="T70" fmla="*/ 233 w 470"/>
                <a:gd name="T71" fmla="*/ 583 h 736"/>
                <a:gd name="T72" fmla="*/ 238 w 470"/>
                <a:gd name="T73" fmla="*/ 618 h 736"/>
                <a:gd name="T74" fmla="*/ 101 w 470"/>
                <a:gd name="T75" fmla="*/ 602 h 736"/>
                <a:gd name="T76" fmla="*/ 97 w 470"/>
                <a:gd name="T77" fmla="*/ 600 h 736"/>
                <a:gd name="T78" fmla="*/ 83 w 470"/>
                <a:gd name="T79" fmla="*/ 608 h 736"/>
                <a:gd name="T80" fmla="*/ 79 w 470"/>
                <a:gd name="T81" fmla="*/ 632 h 736"/>
                <a:gd name="T82" fmla="*/ 207 w 470"/>
                <a:gd name="T83" fmla="*/ 651 h 736"/>
                <a:gd name="T84" fmla="*/ 227 w 470"/>
                <a:gd name="T85" fmla="*/ 682 h 736"/>
                <a:gd name="T86" fmla="*/ 206 w 470"/>
                <a:gd name="T87" fmla="*/ 701 h 736"/>
                <a:gd name="T88" fmla="*/ 75 w 470"/>
                <a:gd name="T89" fmla="*/ 666 h 736"/>
                <a:gd name="T90" fmla="*/ 96 w 470"/>
                <a:gd name="T91" fmla="*/ 714 h 736"/>
                <a:gd name="T92" fmla="*/ 96 w 470"/>
                <a:gd name="T93" fmla="*/ 732 h 736"/>
                <a:gd name="T94" fmla="*/ 83 w 470"/>
                <a:gd name="T95" fmla="*/ 735 h 736"/>
                <a:gd name="T96" fmla="*/ 102 w 470"/>
                <a:gd name="T97" fmla="*/ 653 h 736"/>
                <a:gd name="T98" fmla="*/ 198 w 470"/>
                <a:gd name="T99" fmla="*/ 676 h 736"/>
                <a:gd name="T100" fmla="*/ 193 w 470"/>
                <a:gd name="T101" fmla="*/ 673 h 736"/>
                <a:gd name="T102" fmla="*/ 102 w 470"/>
                <a:gd name="T103" fmla="*/ 653 h 736"/>
                <a:gd name="T104" fmla="*/ 137 w 470"/>
                <a:gd name="T105" fmla="*/ 589 h 736"/>
                <a:gd name="T106" fmla="*/ 215 w 470"/>
                <a:gd name="T107" fmla="*/ 602 h 736"/>
                <a:gd name="T108" fmla="*/ 213 w 470"/>
                <a:gd name="T109" fmla="*/ 599 h 736"/>
                <a:gd name="T110" fmla="*/ 137 w 470"/>
                <a:gd name="T111" fmla="*/ 589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0" h="736">
                  <a:moveTo>
                    <a:pt x="83" y="735"/>
                  </a:moveTo>
                  <a:cubicBezTo>
                    <a:pt x="81" y="734"/>
                    <a:pt x="79" y="733"/>
                    <a:pt x="77" y="731"/>
                  </a:cubicBezTo>
                  <a:cubicBezTo>
                    <a:pt x="38" y="688"/>
                    <a:pt x="44" y="662"/>
                    <a:pt x="57" y="647"/>
                  </a:cubicBezTo>
                  <a:cubicBezTo>
                    <a:pt x="57" y="647"/>
                    <a:pt x="57" y="647"/>
                    <a:pt x="57" y="646"/>
                  </a:cubicBezTo>
                  <a:cubicBezTo>
                    <a:pt x="43" y="625"/>
                    <a:pt x="47" y="603"/>
                    <a:pt x="67" y="587"/>
                  </a:cubicBezTo>
                  <a:cubicBezTo>
                    <a:pt x="69" y="586"/>
                    <a:pt x="71" y="584"/>
                    <a:pt x="73" y="583"/>
                  </a:cubicBezTo>
                  <a:cubicBezTo>
                    <a:pt x="61" y="570"/>
                    <a:pt x="60" y="559"/>
                    <a:pt x="62" y="550"/>
                  </a:cubicBezTo>
                  <a:cubicBezTo>
                    <a:pt x="75" y="502"/>
                    <a:pt x="151" y="516"/>
                    <a:pt x="201" y="525"/>
                  </a:cubicBezTo>
                  <a:cubicBezTo>
                    <a:pt x="214" y="527"/>
                    <a:pt x="227" y="529"/>
                    <a:pt x="233" y="529"/>
                  </a:cubicBezTo>
                  <a:cubicBezTo>
                    <a:pt x="238" y="529"/>
                    <a:pt x="240" y="528"/>
                    <a:pt x="245" y="505"/>
                  </a:cubicBezTo>
                  <a:cubicBezTo>
                    <a:pt x="249" y="490"/>
                    <a:pt x="254" y="470"/>
                    <a:pt x="267" y="447"/>
                  </a:cubicBezTo>
                  <a:cubicBezTo>
                    <a:pt x="283" y="420"/>
                    <a:pt x="306" y="406"/>
                    <a:pt x="331" y="391"/>
                  </a:cubicBezTo>
                  <a:cubicBezTo>
                    <a:pt x="364" y="372"/>
                    <a:pt x="397" y="352"/>
                    <a:pt x="419" y="297"/>
                  </a:cubicBezTo>
                  <a:cubicBezTo>
                    <a:pt x="443" y="239"/>
                    <a:pt x="442" y="185"/>
                    <a:pt x="419" y="141"/>
                  </a:cubicBezTo>
                  <a:cubicBezTo>
                    <a:pt x="395" y="98"/>
                    <a:pt x="349" y="67"/>
                    <a:pt x="289" y="54"/>
                  </a:cubicBezTo>
                  <a:cubicBezTo>
                    <a:pt x="164" y="29"/>
                    <a:pt x="91" y="93"/>
                    <a:pt x="66" y="156"/>
                  </a:cubicBezTo>
                  <a:cubicBezTo>
                    <a:pt x="30" y="251"/>
                    <a:pt x="68" y="304"/>
                    <a:pt x="96" y="342"/>
                  </a:cubicBezTo>
                  <a:cubicBezTo>
                    <a:pt x="100" y="347"/>
                    <a:pt x="100" y="347"/>
                    <a:pt x="100" y="347"/>
                  </a:cubicBezTo>
                  <a:cubicBezTo>
                    <a:pt x="135" y="395"/>
                    <a:pt x="140" y="457"/>
                    <a:pt x="135" y="486"/>
                  </a:cubicBezTo>
                  <a:cubicBezTo>
                    <a:pt x="134" y="494"/>
                    <a:pt x="127" y="498"/>
                    <a:pt x="120" y="497"/>
                  </a:cubicBezTo>
                  <a:cubicBezTo>
                    <a:pt x="113" y="496"/>
                    <a:pt x="108" y="489"/>
                    <a:pt x="110" y="482"/>
                  </a:cubicBezTo>
                  <a:cubicBezTo>
                    <a:pt x="114" y="458"/>
                    <a:pt x="109" y="404"/>
                    <a:pt x="79" y="362"/>
                  </a:cubicBezTo>
                  <a:cubicBezTo>
                    <a:pt x="75" y="358"/>
                    <a:pt x="75" y="358"/>
                    <a:pt x="75" y="358"/>
                  </a:cubicBezTo>
                  <a:cubicBezTo>
                    <a:pt x="47" y="319"/>
                    <a:pt x="0" y="255"/>
                    <a:pt x="42" y="147"/>
                  </a:cubicBezTo>
                  <a:cubicBezTo>
                    <a:pt x="70" y="75"/>
                    <a:pt x="153" y="0"/>
                    <a:pt x="294" y="29"/>
                  </a:cubicBezTo>
                  <a:cubicBezTo>
                    <a:pt x="362" y="43"/>
                    <a:pt x="415" y="78"/>
                    <a:pt x="442" y="129"/>
                  </a:cubicBezTo>
                  <a:cubicBezTo>
                    <a:pt x="469" y="179"/>
                    <a:pt x="470" y="241"/>
                    <a:pt x="443" y="307"/>
                  </a:cubicBezTo>
                  <a:cubicBezTo>
                    <a:pt x="418" y="370"/>
                    <a:pt x="379" y="393"/>
                    <a:pt x="344" y="413"/>
                  </a:cubicBezTo>
                  <a:cubicBezTo>
                    <a:pt x="321" y="427"/>
                    <a:pt x="302" y="438"/>
                    <a:pt x="289" y="460"/>
                  </a:cubicBezTo>
                  <a:cubicBezTo>
                    <a:pt x="278" y="479"/>
                    <a:pt x="274" y="497"/>
                    <a:pt x="270" y="512"/>
                  </a:cubicBezTo>
                  <a:cubicBezTo>
                    <a:pt x="265" y="533"/>
                    <a:pt x="260" y="555"/>
                    <a:pt x="232" y="555"/>
                  </a:cubicBezTo>
                  <a:cubicBezTo>
                    <a:pt x="224" y="555"/>
                    <a:pt x="212" y="553"/>
                    <a:pt x="197" y="550"/>
                  </a:cubicBezTo>
                  <a:cubicBezTo>
                    <a:pt x="161" y="544"/>
                    <a:pt x="94" y="532"/>
                    <a:pt x="87" y="557"/>
                  </a:cubicBezTo>
                  <a:cubicBezTo>
                    <a:pt x="87" y="559"/>
                    <a:pt x="90" y="564"/>
                    <a:pt x="99" y="570"/>
                  </a:cubicBezTo>
                  <a:cubicBezTo>
                    <a:pt x="99" y="571"/>
                    <a:pt x="99" y="571"/>
                    <a:pt x="100" y="571"/>
                  </a:cubicBezTo>
                  <a:cubicBezTo>
                    <a:pt x="146" y="557"/>
                    <a:pt x="212" y="558"/>
                    <a:pt x="233" y="583"/>
                  </a:cubicBezTo>
                  <a:cubicBezTo>
                    <a:pt x="247" y="601"/>
                    <a:pt x="242" y="612"/>
                    <a:pt x="238" y="618"/>
                  </a:cubicBezTo>
                  <a:cubicBezTo>
                    <a:pt x="218" y="642"/>
                    <a:pt x="137" y="620"/>
                    <a:pt x="101" y="602"/>
                  </a:cubicBezTo>
                  <a:cubicBezTo>
                    <a:pt x="100" y="601"/>
                    <a:pt x="98" y="600"/>
                    <a:pt x="97" y="600"/>
                  </a:cubicBezTo>
                  <a:cubicBezTo>
                    <a:pt x="91" y="602"/>
                    <a:pt x="87" y="605"/>
                    <a:pt x="83" y="608"/>
                  </a:cubicBezTo>
                  <a:cubicBezTo>
                    <a:pt x="75" y="614"/>
                    <a:pt x="71" y="621"/>
                    <a:pt x="79" y="632"/>
                  </a:cubicBezTo>
                  <a:cubicBezTo>
                    <a:pt x="115" y="619"/>
                    <a:pt x="172" y="628"/>
                    <a:pt x="207" y="651"/>
                  </a:cubicBezTo>
                  <a:cubicBezTo>
                    <a:pt x="213" y="655"/>
                    <a:pt x="230" y="666"/>
                    <a:pt x="227" y="682"/>
                  </a:cubicBezTo>
                  <a:cubicBezTo>
                    <a:pt x="226" y="688"/>
                    <a:pt x="222" y="697"/>
                    <a:pt x="206" y="701"/>
                  </a:cubicBezTo>
                  <a:cubicBezTo>
                    <a:pt x="178" y="708"/>
                    <a:pt x="114" y="698"/>
                    <a:pt x="75" y="666"/>
                  </a:cubicBezTo>
                  <a:cubicBezTo>
                    <a:pt x="67" y="679"/>
                    <a:pt x="87" y="703"/>
                    <a:pt x="96" y="714"/>
                  </a:cubicBezTo>
                  <a:cubicBezTo>
                    <a:pt x="101" y="719"/>
                    <a:pt x="101" y="727"/>
                    <a:pt x="96" y="732"/>
                  </a:cubicBezTo>
                  <a:cubicBezTo>
                    <a:pt x="92" y="735"/>
                    <a:pt x="88" y="736"/>
                    <a:pt x="83" y="735"/>
                  </a:cubicBezTo>
                  <a:close/>
                  <a:moveTo>
                    <a:pt x="102" y="653"/>
                  </a:moveTo>
                  <a:cubicBezTo>
                    <a:pt x="134" y="674"/>
                    <a:pt x="180" y="679"/>
                    <a:pt x="198" y="676"/>
                  </a:cubicBezTo>
                  <a:cubicBezTo>
                    <a:pt x="196" y="675"/>
                    <a:pt x="195" y="674"/>
                    <a:pt x="193" y="673"/>
                  </a:cubicBezTo>
                  <a:cubicBezTo>
                    <a:pt x="167" y="656"/>
                    <a:pt x="128" y="650"/>
                    <a:pt x="102" y="653"/>
                  </a:cubicBezTo>
                  <a:close/>
                  <a:moveTo>
                    <a:pt x="137" y="589"/>
                  </a:moveTo>
                  <a:cubicBezTo>
                    <a:pt x="169" y="600"/>
                    <a:pt x="203" y="605"/>
                    <a:pt x="215" y="602"/>
                  </a:cubicBezTo>
                  <a:cubicBezTo>
                    <a:pt x="214" y="602"/>
                    <a:pt x="214" y="601"/>
                    <a:pt x="213" y="599"/>
                  </a:cubicBezTo>
                  <a:cubicBezTo>
                    <a:pt x="204" y="589"/>
                    <a:pt x="170" y="585"/>
                    <a:pt x="137" y="5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211427" y="1241694"/>
              <a:ext cx="506413" cy="757238"/>
            </a:xfrm>
            <a:custGeom>
              <a:avLst/>
              <a:gdLst>
                <a:gd name="T0" fmla="*/ 71 w 270"/>
                <a:gd name="T1" fmla="*/ 395 h 404"/>
                <a:gd name="T2" fmla="*/ 70 w 270"/>
                <a:gd name="T3" fmla="*/ 228 h 404"/>
                <a:gd name="T4" fmla="*/ 30 w 270"/>
                <a:gd name="T5" fmla="*/ 103 h 404"/>
                <a:gd name="T6" fmla="*/ 28 w 270"/>
                <a:gd name="T7" fmla="*/ 69 h 404"/>
                <a:gd name="T8" fmla="*/ 64 w 270"/>
                <a:gd name="T9" fmla="*/ 110 h 404"/>
                <a:gd name="T10" fmla="*/ 121 w 270"/>
                <a:gd name="T11" fmla="*/ 75 h 404"/>
                <a:gd name="T12" fmla="*/ 135 w 270"/>
                <a:gd name="T13" fmla="*/ 17 h 404"/>
                <a:gd name="T14" fmla="*/ 160 w 270"/>
                <a:gd name="T15" fmla="*/ 57 h 404"/>
                <a:gd name="T16" fmla="*/ 188 w 270"/>
                <a:gd name="T17" fmla="*/ 110 h 404"/>
                <a:gd name="T18" fmla="*/ 223 w 270"/>
                <a:gd name="T19" fmla="*/ 87 h 404"/>
                <a:gd name="T20" fmla="*/ 234 w 270"/>
                <a:gd name="T21" fmla="*/ 108 h 404"/>
                <a:gd name="T22" fmla="*/ 213 w 270"/>
                <a:gd name="T23" fmla="*/ 149 h 404"/>
                <a:gd name="T24" fmla="*/ 224 w 270"/>
                <a:gd name="T25" fmla="*/ 155 h 404"/>
                <a:gd name="T26" fmla="*/ 232 w 270"/>
                <a:gd name="T27" fmla="*/ 74 h 404"/>
                <a:gd name="T28" fmla="*/ 204 w 270"/>
                <a:gd name="T29" fmla="*/ 83 h 404"/>
                <a:gd name="T30" fmla="*/ 187 w 270"/>
                <a:gd name="T31" fmla="*/ 95 h 404"/>
                <a:gd name="T32" fmla="*/ 175 w 270"/>
                <a:gd name="T33" fmla="*/ 81 h 404"/>
                <a:gd name="T34" fmla="*/ 140 w 270"/>
                <a:gd name="T35" fmla="*/ 4 h 404"/>
                <a:gd name="T36" fmla="*/ 108 w 270"/>
                <a:gd name="T37" fmla="*/ 68 h 404"/>
                <a:gd name="T38" fmla="*/ 89 w 270"/>
                <a:gd name="T39" fmla="*/ 105 h 404"/>
                <a:gd name="T40" fmla="*/ 56 w 270"/>
                <a:gd name="T41" fmla="*/ 79 h 404"/>
                <a:gd name="T42" fmla="*/ 28 w 270"/>
                <a:gd name="T43" fmla="*/ 54 h 404"/>
                <a:gd name="T44" fmla="*/ 9 w 270"/>
                <a:gd name="T45" fmla="*/ 90 h 404"/>
                <a:gd name="T46" fmla="*/ 40 w 270"/>
                <a:gd name="T47" fmla="*/ 155 h 404"/>
                <a:gd name="T48" fmla="*/ 57 w 270"/>
                <a:gd name="T49" fmla="*/ 226 h 404"/>
                <a:gd name="T50" fmla="*/ 62 w 270"/>
                <a:gd name="T51" fmla="*/ 351 h 404"/>
                <a:gd name="T52" fmla="*/ 59 w 270"/>
                <a:gd name="T53" fmla="*/ 392 h 404"/>
                <a:gd name="T54" fmla="*/ 71 w 270"/>
                <a:gd name="T55" fmla="*/ 39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0" h="404">
                  <a:moveTo>
                    <a:pt x="71" y="395"/>
                  </a:moveTo>
                  <a:cubicBezTo>
                    <a:pt x="79" y="340"/>
                    <a:pt x="78" y="283"/>
                    <a:pt x="70" y="228"/>
                  </a:cubicBezTo>
                  <a:cubicBezTo>
                    <a:pt x="64" y="184"/>
                    <a:pt x="52" y="143"/>
                    <a:pt x="30" y="103"/>
                  </a:cubicBezTo>
                  <a:cubicBezTo>
                    <a:pt x="26" y="95"/>
                    <a:pt x="5" y="53"/>
                    <a:pt x="28" y="69"/>
                  </a:cubicBezTo>
                  <a:cubicBezTo>
                    <a:pt x="44" y="79"/>
                    <a:pt x="49" y="99"/>
                    <a:pt x="64" y="110"/>
                  </a:cubicBezTo>
                  <a:cubicBezTo>
                    <a:pt x="93" y="132"/>
                    <a:pt x="118" y="105"/>
                    <a:pt x="121" y="75"/>
                  </a:cubicBezTo>
                  <a:cubicBezTo>
                    <a:pt x="122" y="60"/>
                    <a:pt x="117" y="24"/>
                    <a:pt x="135" y="17"/>
                  </a:cubicBezTo>
                  <a:cubicBezTo>
                    <a:pt x="151" y="10"/>
                    <a:pt x="159" y="49"/>
                    <a:pt x="160" y="57"/>
                  </a:cubicBezTo>
                  <a:cubicBezTo>
                    <a:pt x="163" y="74"/>
                    <a:pt x="155" y="127"/>
                    <a:pt x="188" y="110"/>
                  </a:cubicBezTo>
                  <a:cubicBezTo>
                    <a:pt x="200" y="103"/>
                    <a:pt x="209" y="92"/>
                    <a:pt x="223" y="87"/>
                  </a:cubicBezTo>
                  <a:cubicBezTo>
                    <a:pt x="236" y="82"/>
                    <a:pt x="236" y="101"/>
                    <a:pt x="234" y="108"/>
                  </a:cubicBezTo>
                  <a:cubicBezTo>
                    <a:pt x="231" y="123"/>
                    <a:pt x="221" y="136"/>
                    <a:pt x="213" y="149"/>
                  </a:cubicBezTo>
                  <a:cubicBezTo>
                    <a:pt x="209" y="156"/>
                    <a:pt x="220" y="162"/>
                    <a:pt x="224" y="155"/>
                  </a:cubicBezTo>
                  <a:cubicBezTo>
                    <a:pt x="234" y="140"/>
                    <a:pt x="270" y="84"/>
                    <a:pt x="232" y="74"/>
                  </a:cubicBezTo>
                  <a:cubicBezTo>
                    <a:pt x="222" y="71"/>
                    <a:pt x="212" y="77"/>
                    <a:pt x="204" y="83"/>
                  </a:cubicBezTo>
                  <a:cubicBezTo>
                    <a:pt x="198" y="87"/>
                    <a:pt x="192" y="91"/>
                    <a:pt x="187" y="95"/>
                  </a:cubicBezTo>
                  <a:cubicBezTo>
                    <a:pt x="173" y="105"/>
                    <a:pt x="175" y="92"/>
                    <a:pt x="175" y="81"/>
                  </a:cubicBezTo>
                  <a:cubicBezTo>
                    <a:pt x="175" y="59"/>
                    <a:pt x="170" y="7"/>
                    <a:pt x="140" y="4"/>
                  </a:cubicBezTo>
                  <a:cubicBezTo>
                    <a:pt x="109" y="0"/>
                    <a:pt x="109" y="49"/>
                    <a:pt x="108" y="68"/>
                  </a:cubicBezTo>
                  <a:cubicBezTo>
                    <a:pt x="108" y="82"/>
                    <a:pt x="103" y="100"/>
                    <a:pt x="89" y="105"/>
                  </a:cubicBezTo>
                  <a:cubicBezTo>
                    <a:pt x="74" y="110"/>
                    <a:pt x="61" y="89"/>
                    <a:pt x="56" y="79"/>
                  </a:cubicBezTo>
                  <a:cubicBezTo>
                    <a:pt x="49" y="69"/>
                    <a:pt x="39" y="59"/>
                    <a:pt x="28" y="54"/>
                  </a:cubicBezTo>
                  <a:cubicBezTo>
                    <a:pt x="0" y="41"/>
                    <a:pt x="3" y="75"/>
                    <a:pt x="9" y="90"/>
                  </a:cubicBezTo>
                  <a:cubicBezTo>
                    <a:pt x="18" y="113"/>
                    <a:pt x="32" y="133"/>
                    <a:pt x="40" y="155"/>
                  </a:cubicBezTo>
                  <a:cubicBezTo>
                    <a:pt x="48" y="178"/>
                    <a:pt x="53" y="202"/>
                    <a:pt x="57" y="226"/>
                  </a:cubicBezTo>
                  <a:cubicBezTo>
                    <a:pt x="64" y="267"/>
                    <a:pt x="64" y="310"/>
                    <a:pt x="62" y="351"/>
                  </a:cubicBezTo>
                  <a:cubicBezTo>
                    <a:pt x="62" y="363"/>
                    <a:pt x="60" y="385"/>
                    <a:pt x="59" y="392"/>
                  </a:cubicBezTo>
                  <a:cubicBezTo>
                    <a:pt x="58" y="400"/>
                    <a:pt x="70" y="404"/>
                    <a:pt x="71" y="3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261608" y="2498236"/>
            <a:ext cx="592138" cy="919163"/>
            <a:chOff x="10570202" y="2510106"/>
            <a:chExt cx="592138" cy="919163"/>
          </a:xfrm>
        </p:grpSpPr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0570202" y="2510106"/>
              <a:ext cx="592138" cy="919163"/>
            </a:xfrm>
            <a:custGeom>
              <a:avLst/>
              <a:gdLst>
                <a:gd name="T0" fmla="*/ 42 w 315"/>
                <a:gd name="T1" fmla="*/ 489 h 490"/>
                <a:gd name="T2" fmla="*/ 38 w 315"/>
                <a:gd name="T3" fmla="*/ 486 h 490"/>
                <a:gd name="T4" fmla="*/ 27 w 315"/>
                <a:gd name="T5" fmla="*/ 430 h 490"/>
                <a:gd name="T6" fmla="*/ 27 w 315"/>
                <a:gd name="T7" fmla="*/ 429 h 490"/>
                <a:gd name="T8" fmla="*/ 35 w 315"/>
                <a:gd name="T9" fmla="*/ 390 h 490"/>
                <a:gd name="T10" fmla="*/ 40 w 315"/>
                <a:gd name="T11" fmla="*/ 387 h 490"/>
                <a:gd name="T12" fmla="*/ 33 w 315"/>
                <a:gd name="T13" fmla="*/ 365 h 490"/>
                <a:gd name="T14" fmla="*/ 127 w 315"/>
                <a:gd name="T15" fmla="*/ 352 h 490"/>
                <a:gd name="T16" fmla="*/ 148 w 315"/>
                <a:gd name="T17" fmla="*/ 356 h 490"/>
                <a:gd name="T18" fmla="*/ 157 w 315"/>
                <a:gd name="T19" fmla="*/ 340 h 490"/>
                <a:gd name="T20" fmla="*/ 173 w 315"/>
                <a:gd name="T21" fmla="*/ 302 h 490"/>
                <a:gd name="T22" fmla="*/ 217 w 315"/>
                <a:gd name="T23" fmla="*/ 266 h 490"/>
                <a:gd name="T24" fmla="*/ 278 w 315"/>
                <a:gd name="T25" fmla="*/ 206 h 490"/>
                <a:gd name="T26" fmla="*/ 282 w 315"/>
                <a:gd name="T27" fmla="*/ 101 h 490"/>
                <a:gd name="T28" fmla="*/ 198 w 315"/>
                <a:gd name="T29" fmla="*/ 40 h 490"/>
                <a:gd name="T30" fmla="*/ 47 w 315"/>
                <a:gd name="T31" fmla="*/ 102 h 490"/>
                <a:gd name="T32" fmla="*/ 62 w 315"/>
                <a:gd name="T33" fmla="*/ 227 h 490"/>
                <a:gd name="T34" fmla="*/ 64 w 315"/>
                <a:gd name="T35" fmla="*/ 230 h 490"/>
                <a:gd name="T36" fmla="*/ 84 w 315"/>
                <a:gd name="T37" fmla="*/ 325 h 490"/>
                <a:gd name="T38" fmla="*/ 73 w 315"/>
                <a:gd name="T39" fmla="*/ 331 h 490"/>
                <a:gd name="T40" fmla="*/ 67 w 315"/>
                <a:gd name="T41" fmla="*/ 321 h 490"/>
                <a:gd name="T42" fmla="*/ 49 w 315"/>
                <a:gd name="T43" fmla="*/ 240 h 490"/>
                <a:gd name="T44" fmla="*/ 47 w 315"/>
                <a:gd name="T45" fmla="*/ 237 h 490"/>
                <a:gd name="T46" fmla="*/ 31 w 315"/>
                <a:gd name="T47" fmla="*/ 95 h 490"/>
                <a:gd name="T48" fmla="*/ 202 w 315"/>
                <a:gd name="T49" fmla="*/ 23 h 490"/>
                <a:gd name="T50" fmla="*/ 298 w 315"/>
                <a:gd name="T51" fmla="*/ 94 h 490"/>
                <a:gd name="T52" fmla="*/ 294 w 315"/>
                <a:gd name="T53" fmla="*/ 213 h 490"/>
                <a:gd name="T54" fmla="*/ 225 w 315"/>
                <a:gd name="T55" fmla="*/ 281 h 490"/>
                <a:gd name="T56" fmla="*/ 187 w 315"/>
                <a:gd name="T57" fmla="*/ 311 h 490"/>
                <a:gd name="T58" fmla="*/ 173 w 315"/>
                <a:gd name="T59" fmla="*/ 345 h 490"/>
                <a:gd name="T60" fmla="*/ 147 w 315"/>
                <a:gd name="T61" fmla="*/ 373 h 490"/>
                <a:gd name="T62" fmla="*/ 123 w 315"/>
                <a:gd name="T63" fmla="*/ 369 h 490"/>
                <a:gd name="T64" fmla="*/ 50 w 315"/>
                <a:gd name="T65" fmla="*/ 370 h 490"/>
                <a:gd name="T66" fmla="*/ 57 w 315"/>
                <a:gd name="T67" fmla="*/ 380 h 490"/>
                <a:gd name="T68" fmla="*/ 58 w 315"/>
                <a:gd name="T69" fmla="*/ 380 h 490"/>
                <a:gd name="T70" fmla="*/ 146 w 315"/>
                <a:gd name="T71" fmla="*/ 391 h 490"/>
                <a:gd name="T72" fmla="*/ 148 w 315"/>
                <a:gd name="T73" fmla="*/ 415 h 490"/>
                <a:gd name="T74" fmla="*/ 58 w 315"/>
                <a:gd name="T75" fmla="*/ 401 h 490"/>
                <a:gd name="T76" fmla="*/ 55 w 315"/>
                <a:gd name="T77" fmla="*/ 399 h 490"/>
                <a:gd name="T78" fmla="*/ 45 w 315"/>
                <a:gd name="T79" fmla="*/ 404 h 490"/>
                <a:gd name="T80" fmla="*/ 42 w 315"/>
                <a:gd name="T81" fmla="*/ 420 h 490"/>
                <a:gd name="T82" fmla="*/ 127 w 315"/>
                <a:gd name="T83" fmla="*/ 436 h 490"/>
                <a:gd name="T84" fmla="*/ 140 w 315"/>
                <a:gd name="T85" fmla="*/ 457 h 490"/>
                <a:gd name="T86" fmla="*/ 125 w 315"/>
                <a:gd name="T87" fmla="*/ 469 h 490"/>
                <a:gd name="T88" fmla="*/ 39 w 315"/>
                <a:gd name="T89" fmla="*/ 443 h 490"/>
                <a:gd name="T90" fmla="*/ 52 w 315"/>
                <a:gd name="T91" fmla="*/ 475 h 490"/>
                <a:gd name="T92" fmla="*/ 51 w 315"/>
                <a:gd name="T93" fmla="*/ 487 h 490"/>
                <a:gd name="T94" fmla="*/ 42 w 315"/>
                <a:gd name="T95" fmla="*/ 489 h 490"/>
                <a:gd name="T96" fmla="*/ 57 w 315"/>
                <a:gd name="T97" fmla="*/ 435 h 490"/>
                <a:gd name="T98" fmla="*/ 120 w 315"/>
                <a:gd name="T99" fmla="*/ 453 h 490"/>
                <a:gd name="T100" fmla="*/ 117 w 315"/>
                <a:gd name="T101" fmla="*/ 450 h 490"/>
                <a:gd name="T102" fmla="*/ 57 w 315"/>
                <a:gd name="T103" fmla="*/ 435 h 490"/>
                <a:gd name="T104" fmla="*/ 82 w 315"/>
                <a:gd name="T105" fmla="*/ 393 h 490"/>
                <a:gd name="T106" fmla="*/ 134 w 315"/>
                <a:gd name="T107" fmla="*/ 404 h 490"/>
                <a:gd name="T108" fmla="*/ 132 w 315"/>
                <a:gd name="T109" fmla="*/ 402 h 490"/>
                <a:gd name="T110" fmla="*/ 82 w 315"/>
                <a:gd name="T111" fmla="*/ 393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5" h="490">
                  <a:moveTo>
                    <a:pt x="42" y="489"/>
                  </a:moveTo>
                  <a:cubicBezTo>
                    <a:pt x="41" y="488"/>
                    <a:pt x="40" y="488"/>
                    <a:pt x="38" y="486"/>
                  </a:cubicBezTo>
                  <a:cubicBezTo>
                    <a:pt x="13" y="456"/>
                    <a:pt x="18" y="439"/>
                    <a:pt x="27" y="430"/>
                  </a:cubicBezTo>
                  <a:cubicBezTo>
                    <a:pt x="27" y="429"/>
                    <a:pt x="27" y="429"/>
                    <a:pt x="27" y="429"/>
                  </a:cubicBezTo>
                  <a:cubicBezTo>
                    <a:pt x="19" y="415"/>
                    <a:pt x="21" y="400"/>
                    <a:pt x="35" y="390"/>
                  </a:cubicBezTo>
                  <a:cubicBezTo>
                    <a:pt x="37" y="389"/>
                    <a:pt x="38" y="388"/>
                    <a:pt x="40" y="387"/>
                  </a:cubicBezTo>
                  <a:cubicBezTo>
                    <a:pt x="32" y="378"/>
                    <a:pt x="32" y="371"/>
                    <a:pt x="33" y="365"/>
                  </a:cubicBezTo>
                  <a:cubicBezTo>
                    <a:pt x="43" y="333"/>
                    <a:pt x="94" y="344"/>
                    <a:pt x="127" y="352"/>
                  </a:cubicBezTo>
                  <a:cubicBezTo>
                    <a:pt x="135" y="354"/>
                    <a:pt x="144" y="356"/>
                    <a:pt x="148" y="356"/>
                  </a:cubicBezTo>
                  <a:cubicBezTo>
                    <a:pt x="151" y="356"/>
                    <a:pt x="152" y="355"/>
                    <a:pt x="157" y="340"/>
                  </a:cubicBezTo>
                  <a:cubicBezTo>
                    <a:pt x="160" y="330"/>
                    <a:pt x="164" y="317"/>
                    <a:pt x="173" y="302"/>
                  </a:cubicBezTo>
                  <a:cubicBezTo>
                    <a:pt x="184" y="284"/>
                    <a:pt x="200" y="275"/>
                    <a:pt x="217" y="266"/>
                  </a:cubicBezTo>
                  <a:cubicBezTo>
                    <a:pt x="239" y="254"/>
                    <a:pt x="262" y="242"/>
                    <a:pt x="278" y="206"/>
                  </a:cubicBezTo>
                  <a:cubicBezTo>
                    <a:pt x="296" y="167"/>
                    <a:pt x="297" y="131"/>
                    <a:pt x="282" y="101"/>
                  </a:cubicBezTo>
                  <a:cubicBezTo>
                    <a:pt x="268" y="72"/>
                    <a:pt x="238" y="50"/>
                    <a:pt x="198" y="40"/>
                  </a:cubicBezTo>
                  <a:cubicBezTo>
                    <a:pt x="115" y="20"/>
                    <a:pt x="65" y="61"/>
                    <a:pt x="47" y="102"/>
                  </a:cubicBezTo>
                  <a:cubicBezTo>
                    <a:pt x="20" y="164"/>
                    <a:pt x="44" y="201"/>
                    <a:pt x="62" y="227"/>
                  </a:cubicBezTo>
                  <a:cubicBezTo>
                    <a:pt x="64" y="230"/>
                    <a:pt x="64" y="230"/>
                    <a:pt x="64" y="230"/>
                  </a:cubicBezTo>
                  <a:cubicBezTo>
                    <a:pt x="86" y="264"/>
                    <a:pt x="88" y="305"/>
                    <a:pt x="84" y="325"/>
                  </a:cubicBezTo>
                  <a:cubicBezTo>
                    <a:pt x="83" y="329"/>
                    <a:pt x="78" y="332"/>
                    <a:pt x="73" y="331"/>
                  </a:cubicBezTo>
                  <a:cubicBezTo>
                    <a:pt x="69" y="330"/>
                    <a:pt x="66" y="326"/>
                    <a:pt x="67" y="321"/>
                  </a:cubicBezTo>
                  <a:cubicBezTo>
                    <a:pt x="70" y="305"/>
                    <a:pt x="68" y="269"/>
                    <a:pt x="49" y="240"/>
                  </a:cubicBezTo>
                  <a:cubicBezTo>
                    <a:pt x="47" y="237"/>
                    <a:pt x="47" y="237"/>
                    <a:pt x="47" y="237"/>
                  </a:cubicBezTo>
                  <a:cubicBezTo>
                    <a:pt x="30" y="210"/>
                    <a:pt x="0" y="166"/>
                    <a:pt x="31" y="95"/>
                  </a:cubicBezTo>
                  <a:cubicBezTo>
                    <a:pt x="51" y="48"/>
                    <a:pt x="109" y="0"/>
                    <a:pt x="202" y="23"/>
                  </a:cubicBezTo>
                  <a:cubicBezTo>
                    <a:pt x="247" y="35"/>
                    <a:pt x="281" y="60"/>
                    <a:pt x="298" y="94"/>
                  </a:cubicBezTo>
                  <a:cubicBezTo>
                    <a:pt x="315" y="128"/>
                    <a:pt x="313" y="170"/>
                    <a:pt x="294" y="213"/>
                  </a:cubicBezTo>
                  <a:cubicBezTo>
                    <a:pt x="276" y="254"/>
                    <a:pt x="249" y="269"/>
                    <a:pt x="225" y="281"/>
                  </a:cubicBezTo>
                  <a:cubicBezTo>
                    <a:pt x="210" y="290"/>
                    <a:pt x="196" y="297"/>
                    <a:pt x="187" y="311"/>
                  </a:cubicBezTo>
                  <a:cubicBezTo>
                    <a:pt x="179" y="324"/>
                    <a:pt x="176" y="336"/>
                    <a:pt x="173" y="345"/>
                  </a:cubicBezTo>
                  <a:cubicBezTo>
                    <a:pt x="169" y="359"/>
                    <a:pt x="165" y="374"/>
                    <a:pt x="147" y="373"/>
                  </a:cubicBezTo>
                  <a:cubicBezTo>
                    <a:pt x="141" y="373"/>
                    <a:pt x="133" y="371"/>
                    <a:pt x="123" y="369"/>
                  </a:cubicBezTo>
                  <a:cubicBezTo>
                    <a:pt x="99" y="363"/>
                    <a:pt x="55" y="354"/>
                    <a:pt x="50" y="370"/>
                  </a:cubicBezTo>
                  <a:cubicBezTo>
                    <a:pt x="49" y="371"/>
                    <a:pt x="51" y="375"/>
                    <a:pt x="57" y="380"/>
                  </a:cubicBezTo>
                  <a:cubicBezTo>
                    <a:pt x="57" y="380"/>
                    <a:pt x="57" y="380"/>
                    <a:pt x="58" y="380"/>
                  </a:cubicBezTo>
                  <a:cubicBezTo>
                    <a:pt x="89" y="372"/>
                    <a:pt x="133" y="374"/>
                    <a:pt x="146" y="391"/>
                  </a:cubicBezTo>
                  <a:cubicBezTo>
                    <a:pt x="155" y="404"/>
                    <a:pt x="152" y="412"/>
                    <a:pt x="148" y="415"/>
                  </a:cubicBezTo>
                  <a:cubicBezTo>
                    <a:pt x="135" y="431"/>
                    <a:pt x="81" y="414"/>
                    <a:pt x="58" y="401"/>
                  </a:cubicBezTo>
                  <a:cubicBezTo>
                    <a:pt x="57" y="400"/>
                    <a:pt x="56" y="400"/>
                    <a:pt x="55" y="399"/>
                  </a:cubicBezTo>
                  <a:cubicBezTo>
                    <a:pt x="51" y="400"/>
                    <a:pt x="48" y="402"/>
                    <a:pt x="45" y="404"/>
                  </a:cubicBezTo>
                  <a:cubicBezTo>
                    <a:pt x="40" y="408"/>
                    <a:pt x="37" y="412"/>
                    <a:pt x="42" y="420"/>
                  </a:cubicBezTo>
                  <a:cubicBezTo>
                    <a:pt x="67" y="413"/>
                    <a:pt x="105" y="420"/>
                    <a:pt x="127" y="436"/>
                  </a:cubicBezTo>
                  <a:cubicBezTo>
                    <a:pt x="131" y="439"/>
                    <a:pt x="142" y="447"/>
                    <a:pt x="140" y="457"/>
                  </a:cubicBezTo>
                  <a:cubicBezTo>
                    <a:pt x="139" y="462"/>
                    <a:pt x="136" y="467"/>
                    <a:pt x="125" y="469"/>
                  </a:cubicBezTo>
                  <a:cubicBezTo>
                    <a:pt x="106" y="473"/>
                    <a:pt x="64" y="465"/>
                    <a:pt x="39" y="443"/>
                  </a:cubicBezTo>
                  <a:cubicBezTo>
                    <a:pt x="33" y="451"/>
                    <a:pt x="46" y="468"/>
                    <a:pt x="52" y="475"/>
                  </a:cubicBezTo>
                  <a:cubicBezTo>
                    <a:pt x="55" y="479"/>
                    <a:pt x="54" y="484"/>
                    <a:pt x="51" y="487"/>
                  </a:cubicBezTo>
                  <a:cubicBezTo>
                    <a:pt x="48" y="489"/>
                    <a:pt x="45" y="490"/>
                    <a:pt x="42" y="489"/>
                  </a:cubicBezTo>
                  <a:close/>
                  <a:moveTo>
                    <a:pt x="57" y="435"/>
                  </a:moveTo>
                  <a:cubicBezTo>
                    <a:pt x="78" y="450"/>
                    <a:pt x="109" y="454"/>
                    <a:pt x="120" y="453"/>
                  </a:cubicBezTo>
                  <a:cubicBezTo>
                    <a:pt x="119" y="452"/>
                    <a:pt x="118" y="451"/>
                    <a:pt x="117" y="450"/>
                  </a:cubicBezTo>
                  <a:cubicBezTo>
                    <a:pt x="100" y="438"/>
                    <a:pt x="74" y="433"/>
                    <a:pt x="57" y="435"/>
                  </a:cubicBezTo>
                  <a:close/>
                  <a:moveTo>
                    <a:pt x="82" y="393"/>
                  </a:moveTo>
                  <a:cubicBezTo>
                    <a:pt x="103" y="401"/>
                    <a:pt x="126" y="406"/>
                    <a:pt x="134" y="404"/>
                  </a:cubicBezTo>
                  <a:cubicBezTo>
                    <a:pt x="133" y="403"/>
                    <a:pt x="133" y="403"/>
                    <a:pt x="132" y="402"/>
                  </a:cubicBezTo>
                  <a:cubicBezTo>
                    <a:pt x="127" y="395"/>
                    <a:pt x="104" y="391"/>
                    <a:pt x="82" y="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0714664" y="2678381"/>
              <a:ext cx="338138" cy="503238"/>
            </a:xfrm>
            <a:custGeom>
              <a:avLst/>
              <a:gdLst>
                <a:gd name="T0" fmla="*/ 38 w 180"/>
                <a:gd name="T1" fmla="*/ 262 h 268"/>
                <a:gd name="T2" fmla="*/ 42 w 180"/>
                <a:gd name="T3" fmla="*/ 151 h 268"/>
                <a:gd name="T4" fmla="*/ 19 w 180"/>
                <a:gd name="T5" fmla="*/ 66 h 268"/>
                <a:gd name="T6" fmla="*/ 18 w 180"/>
                <a:gd name="T7" fmla="*/ 43 h 268"/>
                <a:gd name="T8" fmla="*/ 41 w 180"/>
                <a:gd name="T9" fmla="*/ 72 h 268"/>
                <a:gd name="T10" fmla="*/ 80 w 180"/>
                <a:gd name="T11" fmla="*/ 50 h 268"/>
                <a:gd name="T12" fmla="*/ 91 w 180"/>
                <a:gd name="T13" fmla="*/ 11 h 268"/>
                <a:gd name="T14" fmla="*/ 107 w 180"/>
                <a:gd name="T15" fmla="*/ 39 h 268"/>
                <a:gd name="T16" fmla="*/ 124 w 180"/>
                <a:gd name="T17" fmla="*/ 75 h 268"/>
                <a:gd name="T18" fmla="*/ 148 w 180"/>
                <a:gd name="T19" fmla="*/ 61 h 268"/>
                <a:gd name="T20" fmla="*/ 155 w 180"/>
                <a:gd name="T21" fmla="*/ 75 h 268"/>
                <a:gd name="T22" fmla="*/ 140 w 180"/>
                <a:gd name="T23" fmla="*/ 102 h 268"/>
                <a:gd name="T24" fmla="*/ 147 w 180"/>
                <a:gd name="T25" fmla="*/ 106 h 268"/>
                <a:gd name="T26" fmla="*/ 154 w 180"/>
                <a:gd name="T27" fmla="*/ 52 h 268"/>
                <a:gd name="T28" fmla="*/ 135 w 180"/>
                <a:gd name="T29" fmla="*/ 57 h 268"/>
                <a:gd name="T30" fmla="*/ 123 w 180"/>
                <a:gd name="T31" fmla="*/ 65 h 268"/>
                <a:gd name="T32" fmla="*/ 116 w 180"/>
                <a:gd name="T33" fmla="*/ 55 h 268"/>
                <a:gd name="T34" fmla="*/ 95 w 180"/>
                <a:gd name="T35" fmla="*/ 3 h 268"/>
                <a:gd name="T36" fmla="*/ 72 w 180"/>
                <a:gd name="T37" fmla="*/ 45 h 268"/>
                <a:gd name="T38" fmla="*/ 58 w 180"/>
                <a:gd name="T39" fmla="*/ 69 h 268"/>
                <a:gd name="T40" fmla="*/ 36 w 180"/>
                <a:gd name="T41" fmla="*/ 51 h 268"/>
                <a:gd name="T42" fmla="*/ 18 w 180"/>
                <a:gd name="T43" fmla="*/ 33 h 268"/>
                <a:gd name="T44" fmla="*/ 5 w 180"/>
                <a:gd name="T45" fmla="*/ 57 h 268"/>
                <a:gd name="T46" fmla="*/ 24 w 180"/>
                <a:gd name="T47" fmla="*/ 101 h 268"/>
                <a:gd name="T48" fmla="*/ 33 w 180"/>
                <a:gd name="T49" fmla="*/ 149 h 268"/>
                <a:gd name="T50" fmla="*/ 33 w 180"/>
                <a:gd name="T51" fmla="*/ 233 h 268"/>
                <a:gd name="T52" fmla="*/ 30 w 180"/>
                <a:gd name="T53" fmla="*/ 260 h 268"/>
                <a:gd name="T54" fmla="*/ 38 w 180"/>
                <a:gd name="T55" fmla="*/ 26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0" h="268">
                  <a:moveTo>
                    <a:pt x="38" y="262"/>
                  </a:moveTo>
                  <a:cubicBezTo>
                    <a:pt x="45" y="226"/>
                    <a:pt x="46" y="188"/>
                    <a:pt x="42" y="151"/>
                  </a:cubicBezTo>
                  <a:cubicBezTo>
                    <a:pt x="39" y="121"/>
                    <a:pt x="32" y="93"/>
                    <a:pt x="19" y="66"/>
                  </a:cubicBezTo>
                  <a:cubicBezTo>
                    <a:pt x="16" y="61"/>
                    <a:pt x="3" y="32"/>
                    <a:pt x="18" y="43"/>
                  </a:cubicBezTo>
                  <a:cubicBezTo>
                    <a:pt x="29" y="51"/>
                    <a:pt x="31" y="64"/>
                    <a:pt x="41" y="72"/>
                  </a:cubicBezTo>
                  <a:cubicBezTo>
                    <a:pt x="60" y="87"/>
                    <a:pt x="77" y="70"/>
                    <a:pt x="80" y="50"/>
                  </a:cubicBezTo>
                  <a:cubicBezTo>
                    <a:pt x="81" y="40"/>
                    <a:pt x="79" y="16"/>
                    <a:pt x="91" y="11"/>
                  </a:cubicBezTo>
                  <a:cubicBezTo>
                    <a:pt x="102" y="7"/>
                    <a:pt x="106" y="34"/>
                    <a:pt x="107" y="39"/>
                  </a:cubicBezTo>
                  <a:cubicBezTo>
                    <a:pt x="108" y="50"/>
                    <a:pt x="101" y="86"/>
                    <a:pt x="124" y="75"/>
                  </a:cubicBezTo>
                  <a:cubicBezTo>
                    <a:pt x="132" y="71"/>
                    <a:pt x="139" y="64"/>
                    <a:pt x="148" y="61"/>
                  </a:cubicBezTo>
                  <a:cubicBezTo>
                    <a:pt x="157" y="57"/>
                    <a:pt x="157" y="70"/>
                    <a:pt x="155" y="75"/>
                  </a:cubicBezTo>
                  <a:cubicBezTo>
                    <a:pt x="152" y="85"/>
                    <a:pt x="145" y="93"/>
                    <a:pt x="140" y="102"/>
                  </a:cubicBezTo>
                  <a:cubicBezTo>
                    <a:pt x="137" y="106"/>
                    <a:pt x="144" y="111"/>
                    <a:pt x="147" y="106"/>
                  </a:cubicBezTo>
                  <a:cubicBezTo>
                    <a:pt x="154" y="96"/>
                    <a:pt x="180" y="60"/>
                    <a:pt x="154" y="52"/>
                  </a:cubicBezTo>
                  <a:cubicBezTo>
                    <a:pt x="147" y="50"/>
                    <a:pt x="141" y="54"/>
                    <a:pt x="135" y="57"/>
                  </a:cubicBezTo>
                  <a:cubicBezTo>
                    <a:pt x="131" y="60"/>
                    <a:pt x="127" y="63"/>
                    <a:pt x="123" y="65"/>
                  </a:cubicBezTo>
                  <a:cubicBezTo>
                    <a:pt x="114" y="71"/>
                    <a:pt x="116" y="63"/>
                    <a:pt x="116" y="55"/>
                  </a:cubicBezTo>
                  <a:cubicBezTo>
                    <a:pt x="117" y="41"/>
                    <a:pt x="115" y="6"/>
                    <a:pt x="95" y="3"/>
                  </a:cubicBezTo>
                  <a:cubicBezTo>
                    <a:pt x="74" y="0"/>
                    <a:pt x="73" y="32"/>
                    <a:pt x="72" y="45"/>
                  </a:cubicBezTo>
                  <a:cubicBezTo>
                    <a:pt x="71" y="54"/>
                    <a:pt x="68" y="66"/>
                    <a:pt x="58" y="69"/>
                  </a:cubicBezTo>
                  <a:cubicBezTo>
                    <a:pt x="48" y="72"/>
                    <a:pt x="40" y="58"/>
                    <a:pt x="36" y="51"/>
                  </a:cubicBezTo>
                  <a:cubicBezTo>
                    <a:pt x="32" y="44"/>
                    <a:pt x="26" y="37"/>
                    <a:pt x="18" y="33"/>
                  </a:cubicBezTo>
                  <a:cubicBezTo>
                    <a:pt x="0" y="24"/>
                    <a:pt x="2" y="47"/>
                    <a:pt x="5" y="57"/>
                  </a:cubicBezTo>
                  <a:cubicBezTo>
                    <a:pt x="10" y="72"/>
                    <a:pt x="19" y="86"/>
                    <a:pt x="24" y="101"/>
                  </a:cubicBezTo>
                  <a:cubicBezTo>
                    <a:pt x="29" y="117"/>
                    <a:pt x="32" y="133"/>
                    <a:pt x="33" y="149"/>
                  </a:cubicBezTo>
                  <a:cubicBezTo>
                    <a:pt x="37" y="177"/>
                    <a:pt x="36" y="205"/>
                    <a:pt x="33" y="233"/>
                  </a:cubicBezTo>
                  <a:cubicBezTo>
                    <a:pt x="33" y="241"/>
                    <a:pt x="31" y="255"/>
                    <a:pt x="30" y="260"/>
                  </a:cubicBezTo>
                  <a:cubicBezTo>
                    <a:pt x="29" y="265"/>
                    <a:pt x="37" y="268"/>
                    <a:pt x="38" y="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064758" y="3479311"/>
            <a:ext cx="455613" cy="647700"/>
            <a:chOff x="10373352" y="3491181"/>
            <a:chExt cx="455613" cy="647700"/>
          </a:xfrm>
        </p:grpSpPr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10373352" y="3491181"/>
              <a:ext cx="455613" cy="647700"/>
            </a:xfrm>
            <a:custGeom>
              <a:avLst/>
              <a:gdLst>
                <a:gd name="T0" fmla="*/ 18 w 243"/>
                <a:gd name="T1" fmla="*/ 344 h 345"/>
                <a:gd name="T2" fmla="*/ 15 w 243"/>
                <a:gd name="T3" fmla="*/ 342 h 345"/>
                <a:gd name="T4" fmla="*/ 12 w 243"/>
                <a:gd name="T5" fmla="*/ 300 h 345"/>
                <a:gd name="T6" fmla="*/ 12 w 243"/>
                <a:gd name="T7" fmla="*/ 300 h 345"/>
                <a:gd name="T8" fmla="*/ 21 w 243"/>
                <a:gd name="T9" fmla="*/ 273 h 345"/>
                <a:gd name="T10" fmla="*/ 24 w 243"/>
                <a:gd name="T11" fmla="*/ 271 h 345"/>
                <a:gd name="T12" fmla="*/ 22 w 243"/>
                <a:gd name="T13" fmla="*/ 255 h 345"/>
                <a:gd name="T14" fmla="*/ 90 w 243"/>
                <a:gd name="T15" fmla="*/ 253 h 345"/>
                <a:gd name="T16" fmla="*/ 104 w 243"/>
                <a:gd name="T17" fmla="*/ 258 h 345"/>
                <a:gd name="T18" fmla="*/ 112 w 243"/>
                <a:gd name="T19" fmla="*/ 247 h 345"/>
                <a:gd name="T20" fmla="*/ 127 w 243"/>
                <a:gd name="T21" fmla="*/ 221 h 345"/>
                <a:gd name="T22" fmla="*/ 162 w 243"/>
                <a:gd name="T23" fmla="*/ 199 h 345"/>
                <a:gd name="T24" fmla="*/ 211 w 243"/>
                <a:gd name="T25" fmla="*/ 161 h 345"/>
                <a:gd name="T26" fmla="*/ 222 w 243"/>
                <a:gd name="T27" fmla="*/ 87 h 345"/>
                <a:gd name="T28" fmla="*/ 167 w 243"/>
                <a:gd name="T29" fmla="*/ 36 h 345"/>
                <a:gd name="T30" fmla="*/ 53 w 243"/>
                <a:gd name="T31" fmla="*/ 68 h 345"/>
                <a:gd name="T32" fmla="*/ 54 w 243"/>
                <a:gd name="T33" fmla="*/ 158 h 345"/>
                <a:gd name="T34" fmla="*/ 55 w 243"/>
                <a:gd name="T35" fmla="*/ 161 h 345"/>
                <a:gd name="T36" fmla="*/ 61 w 243"/>
                <a:gd name="T37" fmla="*/ 230 h 345"/>
                <a:gd name="T38" fmla="*/ 53 w 243"/>
                <a:gd name="T39" fmla="*/ 234 h 345"/>
                <a:gd name="T40" fmla="*/ 49 w 243"/>
                <a:gd name="T41" fmla="*/ 226 h 345"/>
                <a:gd name="T42" fmla="*/ 44 w 243"/>
                <a:gd name="T43" fmla="*/ 166 h 345"/>
                <a:gd name="T44" fmla="*/ 42 w 243"/>
                <a:gd name="T45" fmla="*/ 164 h 345"/>
                <a:gd name="T46" fmla="*/ 43 w 243"/>
                <a:gd name="T47" fmla="*/ 61 h 345"/>
                <a:gd name="T48" fmla="*/ 171 w 243"/>
                <a:gd name="T49" fmla="*/ 24 h 345"/>
                <a:gd name="T50" fmla="*/ 234 w 243"/>
                <a:gd name="T51" fmla="*/ 83 h 345"/>
                <a:gd name="T52" fmla="*/ 221 w 243"/>
                <a:gd name="T53" fmla="*/ 168 h 345"/>
                <a:gd name="T54" fmla="*/ 166 w 243"/>
                <a:gd name="T55" fmla="*/ 211 h 345"/>
                <a:gd name="T56" fmla="*/ 136 w 243"/>
                <a:gd name="T57" fmla="*/ 229 h 345"/>
                <a:gd name="T58" fmla="*/ 124 w 243"/>
                <a:gd name="T59" fmla="*/ 252 h 345"/>
                <a:gd name="T60" fmla="*/ 102 w 243"/>
                <a:gd name="T61" fmla="*/ 270 h 345"/>
                <a:gd name="T62" fmla="*/ 86 w 243"/>
                <a:gd name="T63" fmla="*/ 265 h 345"/>
                <a:gd name="T64" fmla="*/ 33 w 243"/>
                <a:gd name="T65" fmla="*/ 260 h 345"/>
                <a:gd name="T66" fmla="*/ 37 w 243"/>
                <a:gd name="T67" fmla="*/ 267 h 345"/>
                <a:gd name="T68" fmla="*/ 38 w 243"/>
                <a:gd name="T69" fmla="*/ 267 h 345"/>
                <a:gd name="T70" fmla="*/ 100 w 243"/>
                <a:gd name="T71" fmla="*/ 283 h 345"/>
                <a:gd name="T72" fmla="*/ 100 w 243"/>
                <a:gd name="T73" fmla="*/ 300 h 345"/>
                <a:gd name="T74" fmla="*/ 36 w 243"/>
                <a:gd name="T75" fmla="*/ 282 h 345"/>
                <a:gd name="T76" fmla="*/ 34 w 243"/>
                <a:gd name="T77" fmla="*/ 281 h 345"/>
                <a:gd name="T78" fmla="*/ 27 w 243"/>
                <a:gd name="T79" fmla="*/ 284 h 345"/>
                <a:gd name="T80" fmla="*/ 23 w 243"/>
                <a:gd name="T81" fmla="*/ 295 h 345"/>
                <a:gd name="T82" fmla="*/ 83 w 243"/>
                <a:gd name="T83" fmla="*/ 314 h 345"/>
                <a:gd name="T84" fmla="*/ 90 w 243"/>
                <a:gd name="T85" fmla="*/ 330 h 345"/>
                <a:gd name="T86" fmla="*/ 78 w 243"/>
                <a:gd name="T87" fmla="*/ 337 h 345"/>
                <a:gd name="T88" fmla="*/ 19 w 243"/>
                <a:gd name="T89" fmla="*/ 311 h 345"/>
                <a:gd name="T90" fmla="*/ 25 w 243"/>
                <a:gd name="T91" fmla="*/ 335 h 345"/>
                <a:gd name="T92" fmla="*/ 24 w 243"/>
                <a:gd name="T93" fmla="*/ 344 h 345"/>
                <a:gd name="T94" fmla="*/ 18 w 243"/>
                <a:gd name="T95" fmla="*/ 344 h 345"/>
                <a:gd name="T96" fmla="*/ 33 w 243"/>
                <a:gd name="T97" fmla="*/ 307 h 345"/>
                <a:gd name="T98" fmla="*/ 76 w 243"/>
                <a:gd name="T99" fmla="*/ 325 h 345"/>
                <a:gd name="T100" fmla="*/ 74 w 243"/>
                <a:gd name="T101" fmla="*/ 323 h 345"/>
                <a:gd name="T102" fmla="*/ 33 w 243"/>
                <a:gd name="T103" fmla="*/ 307 h 345"/>
                <a:gd name="T104" fmla="*/ 54 w 243"/>
                <a:gd name="T105" fmla="*/ 279 h 345"/>
                <a:gd name="T106" fmla="*/ 90 w 243"/>
                <a:gd name="T107" fmla="*/ 291 h 345"/>
                <a:gd name="T108" fmla="*/ 89 w 243"/>
                <a:gd name="T109" fmla="*/ 289 h 345"/>
                <a:gd name="T110" fmla="*/ 54 w 243"/>
                <a:gd name="T111" fmla="*/ 27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3" h="345">
                  <a:moveTo>
                    <a:pt x="18" y="344"/>
                  </a:moveTo>
                  <a:cubicBezTo>
                    <a:pt x="17" y="344"/>
                    <a:pt x="16" y="343"/>
                    <a:pt x="15" y="342"/>
                  </a:cubicBezTo>
                  <a:cubicBezTo>
                    <a:pt x="0" y="318"/>
                    <a:pt x="5" y="306"/>
                    <a:pt x="12" y="300"/>
                  </a:cubicBezTo>
                  <a:cubicBezTo>
                    <a:pt x="12" y="300"/>
                    <a:pt x="12" y="300"/>
                    <a:pt x="12" y="300"/>
                  </a:cubicBezTo>
                  <a:cubicBezTo>
                    <a:pt x="7" y="289"/>
                    <a:pt x="10" y="279"/>
                    <a:pt x="21" y="273"/>
                  </a:cubicBezTo>
                  <a:cubicBezTo>
                    <a:pt x="22" y="272"/>
                    <a:pt x="23" y="272"/>
                    <a:pt x="24" y="271"/>
                  </a:cubicBezTo>
                  <a:cubicBezTo>
                    <a:pt x="19" y="264"/>
                    <a:pt x="20" y="259"/>
                    <a:pt x="22" y="255"/>
                  </a:cubicBezTo>
                  <a:cubicBezTo>
                    <a:pt x="32" y="233"/>
                    <a:pt x="67" y="245"/>
                    <a:pt x="90" y="253"/>
                  </a:cubicBezTo>
                  <a:cubicBezTo>
                    <a:pt x="96" y="255"/>
                    <a:pt x="101" y="257"/>
                    <a:pt x="104" y="258"/>
                  </a:cubicBezTo>
                  <a:cubicBezTo>
                    <a:pt x="107" y="258"/>
                    <a:pt x="108" y="258"/>
                    <a:pt x="112" y="247"/>
                  </a:cubicBezTo>
                  <a:cubicBezTo>
                    <a:pt x="115" y="240"/>
                    <a:pt x="119" y="231"/>
                    <a:pt x="127" y="221"/>
                  </a:cubicBezTo>
                  <a:cubicBezTo>
                    <a:pt x="136" y="209"/>
                    <a:pt x="149" y="204"/>
                    <a:pt x="162" y="199"/>
                  </a:cubicBezTo>
                  <a:cubicBezTo>
                    <a:pt x="179" y="193"/>
                    <a:pt x="196" y="186"/>
                    <a:pt x="211" y="161"/>
                  </a:cubicBezTo>
                  <a:cubicBezTo>
                    <a:pt x="226" y="135"/>
                    <a:pt x="230" y="109"/>
                    <a:pt x="222" y="87"/>
                  </a:cubicBezTo>
                  <a:cubicBezTo>
                    <a:pt x="215" y="64"/>
                    <a:pt x="195" y="46"/>
                    <a:pt x="167" y="36"/>
                  </a:cubicBezTo>
                  <a:cubicBezTo>
                    <a:pt x="109" y="14"/>
                    <a:pt x="70" y="39"/>
                    <a:pt x="53" y="68"/>
                  </a:cubicBezTo>
                  <a:cubicBezTo>
                    <a:pt x="29" y="110"/>
                    <a:pt x="43" y="138"/>
                    <a:pt x="54" y="158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68" y="186"/>
                    <a:pt x="66" y="216"/>
                    <a:pt x="61" y="230"/>
                  </a:cubicBezTo>
                  <a:cubicBezTo>
                    <a:pt x="60" y="233"/>
                    <a:pt x="56" y="235"/>
                    <a:pt x="53" y="234"/>
                  </a:cubicBezTo>
                  <a:cubicBezTo>
                    <a:pt x="50" y="233"/>
                    <a:pt x="48" y="229"/>
                    <a:pt x="49" y="226"/>
                  </a:cubicBezTo>
                  <a:cubicBezTo>
                    <a:pt x="53" y="215"/>
                    <a:pt x="55" y="188"/>
                    <a:pt x="44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32" y="143"/>
                    <a:pt x="15" y="109"/>
                    <a:pt x="43" y="61"/>
                  </a:cubicBezTo>
                  <a:cubicBezTo>
                    <a:pt x="61" y="29"/>
                    <a:pt x="107" y="0"/>
                    <a:pt x="171" y="24"/>
                  </a:cubicBezTo>
                  <a:cubicBezTo>
                    <a:pt x="203" y="36"/>
                    <a:pt x="225" y="57"/>
                    <a:pt x="234" y="83"/>
                  </a:cubicBezTo>
                  <a:cubicBezTo>
                    <a:pt x="243" y="109"/>
                    <a:pt x="239" y="138"/>
                    <a:pt x="221" y="168"/>
                  </a:cubicBezTo>
                  <a:cubicBezTo>
                    <a:pt x="205" y="196"/>
                    <a:pt x="184" y="204"/>
                    <a:pt x="166" y="211"/>
                  </a:cubicBezTo>
                  <a:cubicBezTo>
                    <a:pt x="154" y="216"/>
                    <a:pt x="144" y="220"/>
                    <a:pt x="136" y="229"/>
                  </a:cubicBezTo>
                  <a:cubicBezTo>
                    <a:pt x="130" y="237"/>
                    <a:pt x="126" y="246"/>
                    <a:pt x="124" y="252"/>
                  </a:cubicBezTo>
                  <a:cubicBezTo>
                    <a:pt x="119" y="262"/>
                    <a:pt x="115" y="272"/>
                    <a:pt x="102" y="270"/>
                  </a:cubicBezTo>
                  <a:cubicBezTo>
                    <a:pt x="98" y="269"/>
                    <a:pt x="93" y="267"/>
                    <a:pt x="86" y="265"/>
                  </a:cubicBezTo>
                  <a:cubicBezTo>
                    <a:pt x="69" y="259"/>
                    <a:pt x="38" y="248"/>
                    <a:pt x="33" y="260"/>
                  </a:cubicBezTo>
                  <a:cubicBezTo>
                    <a:pt x="33" y="261"/>
                    <a:pt x="34" y="263"/>
                    <a:pt x="37" y="267"/>
                  </a:cubicBezTo>
                  <a:cubicBezTo>
                    <a:pt x="38" y="267"/>
                    <a:pt x="38" y="267"/>
                    <a:pt x="38" y="267"/>
                  </a:cubicBezTo>
                  <a:cubicBezTo>
                    <a:pt x="61" y="264"/>
                    <a:pt x="92" y="270"/>
                    <a:pt x="100" y="283"/>
                  </a:cubicBezTo>
                  <a:cubicBezTo>
                    <a:pt x="106" y="293"/>
                    <a:pt x="102" y="298"/>
                    <a:pt x="100" y="300"/>
                  </a:cubicBezTo>
                  <a:cubicBezTo>
                    <a:pt x="89" y="310"/>
                    <a:pt x="52" y="294"/>
                    <a:pt x="36" y="282"/>
                  </a:cubicBezTo>
                  <a:cubicBezTo>
                    <a:pt x="36" y="282"/>
                    <a:pt x="35" y="281"/>
                    <a:pt x="34" y="281"/>
                  </a:cubicBezTo>
                  <a:cubicBezTo>
                    <a:pt x="32" y="281"/>
                    <a:pt x="29" y="282"/>
                    <a:pt x="27" y="284"/>
                  </a:cubicBezTo>
                  <a:cubicBezTo>
                    <a:pt x="23" y="286"/>
                    <a:pt x="20" y="289"/>
                    <a:pt x="23" y="295"/>
                  </a:cubicBezTo>
                  <a:cubicBezTo>
                    <a:pt x="41" y="291"/>
                    <a:pt x="68" y="300"/>
                    <a:pt x="83" y="314"/>
                  </a:cubicBezTo>
                  <a:cubicBezTo>
                    <a:pt x="85" y="316"/>
                    <a:pt x="93" y="322"/>
                    <a:pt x="90" y="330"/>
                  </a:cubicBezTo>
                  <a:cubicBezTo>
                    <a:pt x="89" y="333"/>
                    <a:pt x="86" y="337"/>
                    <a:pt x="78" y="337"/>
                  </a:cubicBezTo>
                  <a:cubicBezTo>
                    <a:pt x="65" y="338"/>
                    <a:pt x="35" y="329"/>
                    <a:pt x="19" y="311"/>
                  </a:cubicBezTo>
                  <a:cubicBezTo>
                    <a:pt x="14" y="316"/>
                    <a:pt x="22" y="329"/>
                    <a:pt x="25" y="335"/>
                  </a:cubicBezTo>
                  <a:cubicBezTo>
                    <a:pt x="27" y="338"/>
                    <a:pt x="27" y="342"/>
                    <a:pt x="24" y="344"/>
                  </a:cubicBezTo>
                  <a:cubicBezTo>
                    <a:pt x="22" y="345"/>
                    <a:pt x="20" y="345"/>
                    <a:pt x="18" y="344"/>
                  </a:cubicBezTo>
                  <a:close/>
                  <a:moveTo>
                    <a:pt x="33" y="307"/>
                  </a:moveTo>
                  <a:cubicBezTo>
                    <a:pt x="46" y="319"/>
                    <a:pt x="68" y="325"/>
                    <a:pt x="76" y="325"/>
                  </a:cubicBezTo>
                  <a:cubicBezTo>
                    <a:pt x="76" y="324"/>
                    <a:pt x="75" y="324"/>
                    <a:pt x="74" y="323"/>
                  </a:cubicBezTo>
                  <a:cubicBezTo>
                    <a:pt x="63" y="313"/>
                    <a:pt x="45" y="307"/>
                    <a:pt x="33" y="307"/>
                  </a:cubicBezTo>
                  <a:close/>
                  <a:moveTo>
                    <a:pt x="54" y="279"/>
                  </a:moveTo>
                  <a:cubicBezTo>
                    <a:pt x="68" y="287"/>
                    <a:pt x="84" y="292"/>
                    <a:pt x="90" y="291"/>
                  </a:cubicBezTo>
                  <a:cubicBezTo>
                    <a:pt x="90" y="291"/>
                    <a:pt x="90" y="290"/>
                    <a:pt x="89" y="289"/>
                  </a:cubicBezTo>
                  <a:cubicBezTo>
                    <a:pt x="86" y="284"/>
                    <a:pt x="70" y="280"/>
                    <a:pt x="54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0511464" y="3618181"/>
              <a:ext cx="236538" cy="354013"/>
            </a:xfrm>
            <a:custGeom>
              <a:avLst/>
              <a:gdLst>
                <a:gd name="T0" fmla="*/ 7 w 126"/>
                <a:gd name="T1" fmla="*/ 186 h 189"/>
                <a:gd name="T2" fmla="*/ 20 w 126"/>
                <a:gd name="T3" fmla="*/ 106 h 189"/>
                <a:gd name="T4" fmla="*/ 10 w 126"/>
                <a:gd name="T5" fmla="*/ 43 h 189"/>
                <a:gd name="T6" fmla="*/ 12 w 126"/>
                <a:gd name="T7" fmla="*/ 27 h 189"/>
                <a:gd name="T8" fmla="*/ 26 w 126"/>
                <a:gd name="T9" fmla="*/ 49 h 189"/>
                <a:gd name="T10" fmla="*/ 55 w 126"/>
                <a:gd name="T11" fmla="*/ 37 h 189"/>
                <a:gd name="T12" fmla="*/ 67 w 126"/>
                <a:gd name="T13" fmla="*/ 10 h 189"/>
                <a:gd name="T14" fmla="*/ 76 w 126"/>
                <a:gd name="T15" fmla="*/ 31 h 189"/>
                <a:gd name="T16" fmla="*/ 85 w 126"/>
                <a:gd name="T17" fmla="*/ 58 h 189"/>
                <a:gd name="T18" fmla="*/ 103 w 126"/>
                <a:gd name="T19" fmla="*/ 50 h 189"/>
                <a:gd name="T20" fmla="*/ 107 w 126"/>
                <a:gd name="T21" fmla="*/ 61 h 189"/>
                <a:gd name="T22" fmla="*/ 94 w 126"/>
                <a:gd name="T23" fmla="*/ 79 h 189"/>
                <a:gd name="T24" fmla="*/ 98 w 126"/>
                <a:gd name="T25" fmla="*/ 83 h 189"/>
                <a:gd name="T26" fmla="*/ 109 w 126"/>
                <a:gd name="T27" fmla="*/ 45 h 189"/>
                <a:gd name="T28" fmla="*/ 94 w 126"/>
                <a:gd name="T29" fmla="*/ 47 h 189"/>
                <a:gd name="T30" fmla="*/ 85 w 126"/>
                <a:gd name="T31" fmla="*/ 51 h 189"/>
                <a:gd name="T32" fmla="*/ 81 w 126"/>
                <a:gd name="T33" fmla="*/ 44 h 189"/>
                <a:gd name="T34" fmla="*/ 70 w 126"/>
                <a:gd name="T35" fmla="*/ 4 h 189"/>
                <a:gd name="T36" fmla="*/ 50 w 126"/>
                <a:gd name="T37" fmla="*/ 33 h 189"/>
                <a:gd name="T38" fmla="*/ 38 w 126"/>
                <a:gd name="T39" fmla="*/ 49 h 189"/>
                <a:gd name="T40" fmla="*/ 24 w 126"/>
                <a:gd name="T41" fmla="*/ 34 h 189"/>
                <a:gd name="T42" fmla="*/ 13 w 126"/>
                <a:gd name="T43" fmla="*/ 20 h 189"/>
                <a:gd name="T44" fmla="*/ 1 w 126"/>
                <a:gd name="T45" fmla="*/ 36 h 189"/>
                <a:gd name="T46" fmla="*/ 11 w 126"/>
                <a:gd name="T47" fmla="*/ 69 h 189"/>
                <a:gd name="T48" fmla="*/ 14 w 126"/>
                <a:gd name="T49" fmla="*/ 104 h 189"/>
                <a:gd name="T50" fmla="*/ 6 w 126"/>
                <a:gd name="T51" fmla="*/ 164 h 189"/>
                <a:gd name="T52" fmla="*/ 2 w 126"/>
                <a:gd name="T53" fmla="*/ 183 h 189"/>
                <a:gd name="T54" fmla="*/ 7 w 126"/>
                <a:gd name="T55" fmla="*/ 18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189">
                  <a:moveTo>
                    <a:pt x="7" y="186"/>
                  </a:moveTo>
                  <a:cubicBezTo>
                    <a:pt x="15" y="160"/>
                    <a:pt x="19" y="133"/>
                    <a:pt x="20" y="106"/>
                  </a:cubicBezTo>
                  <a:cubicBezTo>
                    <a:pt x="20" y="84"/>
                    <a:pt x="17" y="64"/>
                    <a:pt x="10" y="43"/>
                  </a:cubicBezTo>
                  <a:cubicBezTo>
                    <a:pt x="8" y="39"/>
                    <a:pt x="2" y="18"/>
                    <a:pt x="12" y="27"/>
                  </a:cubicBezTo>
                  <a:cubicBezTo>
                    <a:pt x="19" y="33"/>
                    <a:pt x="19" y="43"/>
                    <a:pt x="26" y="49"/>
                  </a:cubicBezTo>
                  <a:cubicBezTo>
                    <a:pt x="38" y="62"/>
                    <a:pt x="52" y="51"/>
                    <a:pt x="55" y="37"/>
                  </a:cubicBezTo>
                  <a:cubicBezTo>
                    <a:pt x="57" y="30"/>
                    <a:pt x="58" y="12"/>
                    <a:pt x="67" y="10"/>
                  </a:cubicBezTo>
                  <a:cubicBezTo>
                    <a:pt x="75" y="8"/>
                    <a:pt x="75" y="27"/>
                    <a:pt x="76" y="31"/>
                  </a:cubicBezTo>
                  <a:cubicBezTo>
                    <a:pt x="76" y="39"/>
                    <a:pt x="68" y="64"/>
                    <a:pt x="85" y="58"/>
                  </a:cubicBezTo>
                  <a:cubicBezTo>
                    <a:pt x="91" y="56"/>
                    <a:pt x="96" y="52"/>
                    <a:pt x="103" y="50"/>
                  </a:cubicBezTo>
                  <a:cubicBezTo>
                    <a:pt x="110" y="49"/>
                    <a:pt x="108" y="58"/>
                    <a:pt x="107" y="61"/>
                  </a:cubicBezTo>
                  <a:cubicBezTo>
                    <a:pt x="104" y="68"/>
                    <a:pt x="98" y="73"/>
                    <a:pt x="94" y="79"/>
                  </a:cubicBezTo>
                  <a:cubicBezTo>
                    <a:pt x="91" y="82"/>
                    <a:pt x="96" y="86"/>
                    <a:pt x="98" y="83"/>
                  </a:cubicBezTo>
                  <a:cubicBezTo>
                    <a:pt x="104" y="76"/>
                    <a:pt x="126" y="52"/>
                    <a:pt x="109" y="45"/>
                  </a:cubicBezTo>
                  <a:cubicBezTo>
                    <a:pt x="104" y="43"/>
                    <a:pt x="99" y="45"/>
                    <a:pt x="94" y="47"/>
                  </a:cubicBezTo>
                  <a:cubicBezTo>
                    <a:pt x="91" y="48"/>
                    <a:pt x="88" y="50"/>
                    <a:pt x="85" y="51"/>
                  </a:cubicBezTo>
                  <a:cubicBezTo>
                    <a:pt x="78" y="55"/>
                    <a:pt x="80" y="49"/>
                    <a:pt x="81" y="44"/>
                  </a:cubicBezTo>
                  <a:cubicBezTo>
                    <a:pt x="82" y="33"/>
                    <a:pt x="84" y="8"/>
                    <a:pt x="70" y="4"/>
                  </a:cubicBezTo>
                  <a:cubicBezTo>
                    <a:pt x="55" y="0"/>
                    <a:pt x="52" y="24"/>
                    <a:pt x="50" y="33"/>
                  </a:cubicBezTo>
                  <a:cubicBezTo>
                    <a:pt x="49" y="39"/>
                    <a:pt x="45" y="48"/>
                    <a:pt x="38" y="49"/>
                  </a:cubicBezTo>
                  <a:cubicBezTo>
                    <a:pt x="30" y="50"/>
                    <a:pt x="26" y="39"/>
                    <a:pt x="24" y="34"/>
                  </a:cubicBezTo>
                  <a:cubicBezTo>
                    <a:pt x="22" y="28"/>
                    <a:pt x="18" y="23"/>
                    <a:pt x="13" y="20"/>
                  </a:cubicBezTo>
                  <a:cubicBezTo>
                    <a:pt x="1" y="11"/>
                    <a:pt x="0" y="28"/>
                    <a:pt x="1" y="36"/>
                  </a:cubicBezTo>
                  <a:cubicBezTo>
                    <a:pt x="4" y="47"/>
                    <a:pt x="9" y="57"/>
                    <a:pt x="11" y="69"/>
                  </a:cubicBezTo>
                  <a:cubicBezTo>
                    <a:pt x="13" y="80"/>
                    <a:pt x="14" y="92"/>
                    <a:pt x="14" y="104"/>
                  </a:cubicBezTo>
                  <a:cubicBezTo>
                    <a:pt x="13" y="124"/>
                    <a:pt x="11" y="144"/>
                    <a:pt x="6" y="164"/>
                  </a:cubicBezTo>
                  <a:cubicBezTo>
                    <a:pt x="5" y="169"/>
                    <a:pt x="3" y="180"/>
                    <a:pt x="2" y="183"/>
                  </a:cubicBezTo>
                  <a:cubicBezTo>
                    <a:pt x="1" y="187"/>
                    <a:pt x="6" y="189"/>
                    <a:pt x="7" y="1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261483" y="3457086"/>
            <a:ext cx="328613" cy="488950"/>
            <a:chOff x="9570077" y="3468956"/>
            <a:chExt cx="328613" cy="488950"/>
          </a:xfrm>
        </p:grpSpPr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570077" y="3468956"/>
              <a:ext cx="328613" cy="488950"/>
            </a:xfrm>
            <a:custGeom>
              <a:avLst/>
              <a:gdLst>
                <a:gd name="T0" fmla="*/ 143 w 175"/>
                <a:gd name="T1" fmla="*/ 259 h 260"/>
                <a:gd name="T2" fmla="*/ 140 w 175"/>
                <a:gd name="T3" fmla="*/ 259 h 260"/>
                <a:gd name="T4" fmla="*/ 116 w 175"/>
                <a:gd name="T5" fmla="*/ 240 h 260"/>
                <a:gd name="T6" fmla="*/ 116 w 175"/>
                <a:gd name="T7" fmla="*/ 239 h 260"/>
                <a:gd name="T8" fmla="*/ 107 w 175"/>
                <a:gd name="T9" fmla="*/ 220 h 260"/>
                <a:gd name="T10" fmla="*/ 108 w 175"/>
                <a:gd name="T11" fmla="*/ 217 h 260"/>
                <a:gd name="T12" fmla="*/ 98 w 175"/>
                <a:gd name="T13" fmla="*/ 210 h 260"/>
                <a:gd name="T14" fmla="*/ 133 w 175"/>
                <a:gd name="T15" fmla="*/ 174 h 260"/>
                <a:gd name="T16" fmla="*/ 143 w 175"/>
                <a:gd name="T17" fmla="*/ 169 h 260"/>
                <a:gd name="T18" fmla="*/ 141 w 175"/>
                <a:gd name="T19" fmla="*/ 159 h 260"/>
                <a:gd name="T20" fmla="*/ 135 w 175"/>
                <a:gd name="T21" fmla="*/ 138 h 260"/>
                <a:gd name="T22" fmla="*/ 142 w 175"/>
                <a:gd name="T23" fmla="*/ 108 h 260"/>
                <a:gd name="T24" fmla="*/ 148 w 175"/>
                <a:gd name="T25" fmla="*/ 62 h 260"/>
                <a:gd name="T26" fmla="*/ 115 w 175"/>
                <a:gd name="T27" fmla="*/ 17 h 260"/>
                <a:gd name="T28" fmla="*/ 59 w 175"/>
                <a:gd name="T29" fmla="*/ 19 h 260"/>
                <a:gd name="T30" fmla="*/ 16 w 175"/>
                <a:gd name="T31" fmla="*/ 96 h 260"/>
                <a:gd name="T32" fmla="*/ 64 w 175"/>
                <a:gd name="T33" fmla="*/ 143 h 260"/>
                <a:gd name="T34" fmla="*/ 66 w 175"/>
                <a:gd name="T35" fmla="*/ 144 h 260"/>
                <a:gd name="T36" fmla="*/ 105 w 175"/>
                <a:gd name="T37" fmla="*/ 177 h 260"/>
                <a:gd name="T38" fmla="*/ 103 w 175"/>
                <a:gd name="T39" fmla="*/ 183 h 260"/>
                <a:gd name="T40" fmla="*/ 97 w 175"/>
                <a:gd name="T41" fmla="*/ 181 h 260"/>
                <a:gd name="T42" fmla="*/ 63 w 175"/>
                <a:gd name="T43" fmla="*/ 152 h 260"/>
                <a:gd name="T44" fmla="*/ 61 w 175"/>
                <a:gd name="T45" fmla="*/ 152 h 260"/>
                <a:gd name="T46" fmla="*/ 7 w 175"/>
                <a:gd name="T47" fmla="*/ 98 h 260"/>
                <a:gd name="T48" fmla="*/ 55 w 175"/>
                <a:gd name="T49" fmla="*/ 11 h 260"/>
                <a:gd name="T50" fmla="*/ 119 w 175"/>
                <a:gd name="T51" fmla="*/ 9 h 260"/>
                <a:gd name="T52" fmla="*/ 157 w 175"/>
                <a:gd name="T53" fmla="*/ 60 h 260"/>
                <a:gd name="T54" fmla="*/ 151 w 175"/>
                <a:gd name="T55" fmla="*/ 112 h 260"/>
                <a:gd name="T56" fmla="*/ 145 w 175"/>
                <a:gd name="T57" fmla="*/ 137 h 260"/>
                <a:gd name="T58" fmla="*/ 150 w 175"/>
                <a:gd name="T59" fmla="*/ 156 h 260"/>
                <a:gd name="T60" fmla="*/ 148 w 175"/>
                <a:gd name="T61" fmla="*/ 176 h 260"/>
                <a:gd name="T62" fmla="*/ 137 w 175"/>
                <a:gd name="T63" fmla="*/ 182 h 260"/>
                <a:gd name="T64" fmla="*/ 106 w 175"/>
                <a:gd name="T65" fmla="*/ 207 h 260"/>
                <a:gd name="T66" fmla="*/ 112 w 175"/>
                <a:gd name="T67" fmla="*/ 209 h 260"/>
                <a:gd name="T68" fmla="*/ 113 w 175"/>
                <a:gd name="T69" fmla="*/ 208 h 260"/>
                <a:gd name="T70" fmla="*/ 154 w 175"/>
                <a:gd name="T71" fmla="*/ 184 h 260"/>
                <a:gd name="T72" fmla="*/ 163 w 175"/>
                <a:gd name="T73" fmla="*/ 193 h 260"/>
                <a:gd name="T74" fmla="*/ 120 w 175"/>
                <a:gd name="T75" fmla="*/ 217 h 260"/>
                <a:gd name="T76" fmla="*/ 118 w 175"/>
                <a:gd name="T77" fmla="*/ 217 h 260"/>
                <a:gd name="T78" fmla="*/ 116 w 175"/>
                <a:gd name="T79" fmla="*/ 223 h 260"/>
                <a:gd name="T80" fmla="*/ 120 w 175"/>
                <a:gd name="T81" fmla="*/ 231 h 260"/>
                <a:gd name="T82" fmla="*/ 161 w 175"/>
                <a:gd name="T83" fmla="*/ 209 h 260"/>
                <a:gd name="T84" fmla="*/ 173 w 175"/>
                <a:gd name="T85" fmla="*/ 214 h 260"/>
                <a:gd name="T86" fmla="*/ 171 w 175"/>
                <a:gd name="T87" fmla="*/ 224 h 260"/>
                <a:gd name="T88" fmla="*/ 126 w 175"/>
                <a:gd name="T89" fmla="*/ 241 h 260"/>
                <a:gd name="T90" fmla="*/ 142 w 175"/>
                <a:gd name="T91" fmla="*/ 250 h 260"/>
                <a:gd name="T92" fmla="*/ 145 w 175"/>
                <a:gd name="T93" fmla="*/ 256 h 260"/>
                <a:gd name="T94" fmla="*/ 143 w 175"/>
                <a:gd name="T95" fmla="*/ 259 h 260"/>
                <a:gd name="T96" fmla="*/ 131 w 175"/>
                <a:gd name="T97" fmla="*/ 232 h 260"/>
                <a:gd name="T98" fmla="*/ 163 w 175"/>
                <a:gd name="T99" fmla="*/ 218 h 260"/>
                <a:gd name="T100" fmla="*/ 161 w 175"/>
                <a:gd name="T101" fmla="*/ 218 h 260"/>
                <a:gd name="T102" fmla="*/ 131 w 175"/>
                <a:gd name="T103" fmla="*/ 232 h 260"/>
                <a:gd name="T104" fmla="*/ 128 w 175"/>
                <a:gd name="T105" fmla="*/ 206 h 260"/>
                <a:gd name="T106" fmla="*/ 153 w 175"/>
                <a:gd name="T107" fmla="*/ 193 h 260"/>
                <a:gd name="T108" fmla="*/ 151 w 175"/>
                <a:gd name="T109" fmla="*/ 193 h 260"/>
                <a:gd name="T110" fmla="*/ 128 w 175"/>
                <a:gd name="T111" fmla="*/ 20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5" h="260">
                  <a:moveTo>
                    <a:pt x="143" y="259"/>
                  </a:moveTo>
                  <a:cubicBezTo>
                    <a:pt x="142" y="260"/>
                    <a:pt x="141" y="260"/>
                    <a:pt x="140" y="259"/>
                  </a:cubicBezTo>
                  <a:cubicBezTo>
                    <a:pt x="120" y="255"/>
                    <a:pt x="116" y="246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08" y="236"/>
                    <a:pt x="104" y="229"/>
                    <a:pt x="107" y="220"/>
                  </a:cubicBezTo>
                  <a:cubicBezTo>
                    <a:pt x="107" y="219"/>
                    <a:pt x="107" y="218"/>
                    <a:pt x="108" y="217"/>
                  </a:cubicBezTo>
                  <a:cubicBezTo>
                    <a:pt x="102" y="216"/>
                    <a:pt x="99" y="213"/>
                    <a:pt x="98" y="210"/>
                  </a:cubicBezTo>
                  <a:cubicBezTo>
                    <a:pt x="91" y="194"/>
                    <a:pt x="116" y="182"/>
                    <a:pt x="133" y="174"/>
                  </a:cubicBezTo>
                  <a:cubicBezTo>
                    <a:pt x="137" y="172"/>
                    <a:pt x="141" y="170"/>
                    <a:pt x="143" y="169"/>
                  </a:cubicBezTo>
                  <a:cubicBezTo>
                    <a:pt x="144" y="167"/>
                    <a:pt x="144" y="167"/>
                    <a:pt x="141" y="159"/>
                  </a:cubicBezTo>
                  <a:cubicBezTo>
                    <a:pt x="139" y="154"/>
                    <a:pt x="136" y="147"/>
                    <a:pt x="135" y="138"/>
                  </a:cubicBezTo>
                  <a:cubicBezTo>
                    <a:pt x="134" y="126"/>
                    <a:pt x="138" y="117"/>
                    <a:pt x="142" y="108"/>
                  </a:cubicBezTo>
                  <a:cubicBezTo>
                    <a:pt x="147" y="95"/>
                    <a:pt x="153" y="83"/>
                    <a:pt x="148" y="62"/>
                  </a:cubicBezTo>
                  <a:cubicBezTo>
                    <a:pt x="142" y="40"/>
                    <a:pt x="131" y="25"/>
                    <a:pt x="115" y="17"/>
                  </a:cubicBezTo>
                  <a:cubicBezTo>
                    <a:pt x="99" y="9"/>
                    <a:pt x="79" y="10"/>
                    <a:pt x="59" y="19"/>
                  </a:cubicBezTo>
                  <a:cubicBezTo>
                    <a:pt x="18" y="38"/>
                    <a:pt x="10" y="72"/>
                    <a:pt x="16" y="96"/>
                  </a:cubicBezTo>
                  <a:cubicBezTo>
                    <a:pt x="25" y="131"/>
                    <a:pt x="48" y="138"/>
                    <a:pt x="64" y="143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86" y="150"/>
                    <a:pt x="101" y="167"/>
                    <a:pt x="105" y="177"/>
                  </a:cubicBezTo>
                  <a:cubicBezTo>
                    <a:pt x="107" y="179"/>
                    <a:pt x="106" y="182"/>
                    <a:pt x="103" y="183"/>
                  </a:cubicBezTo>
                  <a:cubicBezTo>
                    <a:pt x="101" y="184"/>
                    <a:pt x="98" y="183"/>
                    <a:pt x="97" y="181"/>
                  </a:cubicBezTo>
                  <a:cubicBezTo>
                    <a:pt x="93" y="173"/>
                    <a:pt x="80" y="158"/>
                    <a:pt x="63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45" y="147"/>
                    <a:pt x="18" y="138"/>
                    <a:pt x="7" y="98"/>
                  </a:cubicBezTo>
                  <a:cubicBezTo>
                    <a:pt x="0" y="71"/>
                    <a:pt x="9" y="32"/>
                    <a:pt x="55" y="11"/>
                  </a:cubicBezTo>
                  <a:cubicBezTo>
                    <a:pt x="78" y="1"/>
                    <a:pt x="101" y="0"/>
                    <a:pt x="119" y="9"/>
                  </a:cubicBezTo>
                  <a:cubicBezTo>
                    <a:pt x="138" y="18"/>
                    <a:pt x="151" y="35"/>
                    <a:pt x="157" y="60"/>
                  </a:cubicBezTo>
                  <a:cubicBezTo>
                    <a:pt x="163" y="83"/>
                    <a:pt x="156" y="98"/>
                    <a:pt x="151" y="112"/>
                  </a:cubicBezTo>
                  <a:cubicBezTo>
                    <a:pt x="147" y="120"/>
                    <a:pt x="144" y="128"/>
                    <a:pt x="145" y="137"/>
                  </a:cubicBezTo>
                  <a:cubicBezTo>
                    <a:pt x="145" y="144"/>
                    <a:pt x="148" y="151"/>
                    <a:pt x="150" y="156"/>
                  </a:cubicBezTo>
                  <a:cubicBezTo>
                    <a:pt x="153" y="163"/>
                    <a:pt x="156" y="170"/>
                    <a:pt x="148" y="176"/>
                  </a:cubicBezTo>
                  <a:cubicBezTo>
                    <a:pt x="146" y="178"/>
                    <a:pt x="142" y="180"/>
                    <a:pt x="137" y="182"/>
                  </a:cubicBezTo>
                  <a:cubicBezTo>
                    <a:pt x="125" y="188"/>
                    <a:pt x="103" y="198"/>
                    <a:pt x="106" y="207"/>
                  </a:cubicBezTo>
                  <a:cubicBezTo>
                    <a:pt x="107" y="208"/>
                    <a:pt x="108" y="209"/>
                    <a:pt x="112" y="209"/>
                  </a:cubicBezTo>
                  <a:cubicBezTo>
                    <a:pt x="113" y="209"/>
                    <a:pt x="113" y="208"/>
                    <a:pt x="113" y="208"/>
                  </a:cubicBezTo>
                  <a:cubicBezTo>
                    <a:pt x="123" y="195"/>
                    <a:pt x="143" y="181"/>
                    <a:pt x="154" y="184"/>
                  </a:cubicBezTo>
                  <a:cubicBezTo>
                    <a:pt x="162" y="186"/>
                    <a:pt x="163" y="191"/>
                    <a:pt x="163" y="193"/>
                  </a:cubicBezTo>
                  <a:cubicBezTo>
                    <a:pt x="162" y="204"/>
                    <a:pt x="134" y="215"/>
                    <a:pt x="120" y="217"/>
                  </a:cubicBezTo>
                  <a:cubicBezTo>
                    <a:pt x="119" y="217"/>
                    <a:pt x="119" y="217"/>
                    <a:pt x="118" y="217"/>
                  </a:cubicBezTo>
                  <a:cubicBezTo>
                    <a:pt x="117" y="219"/>
                    <a:pt x="116" y="221"/>
                    <a:pt x="116" y="223"/>
                  </a:cubicBezTo>
                  <a:cubicBezTo>
                    <a:pt x="115" y="226"/>
                    <a:pt x="115" y="229"/>
                    <a:pt x="120" y="231"/>
                  </a:cubicBezTo>
                  <a:cubicBezTo>
                    <a:pt x="127" y="219"/>
                    <a:pt x="146" y="210"/>
                    <a:pt x="161" y="209"/>
                  </a:cubicBezTo>
                  <a:cubicBezTo>
                    <a:pt x="163" y="209"/>
                    <a:pt x="170" y="209"/>
                    <a:pt x="173" y="214"/>
                  </a:cubicBezTo>
                  <a:cubicBezTo>
                    <a:pt x="174" y="216"/>
                    <a:pt x="175" y="219"/>
                    <a:pt x="171" y="224"/>
                  </a:cubicBezTo>
                  <a:cubicBezTo>
                    <a:pt x="164" y="232"/>
                    <a:pt x="144" y="242"/>
                    <a:pt x="126" y="241"/>
                  </a:cubicBezTo>
                  <a:cubicBezTo>
                    <a:pt x="126" y="247"/>
                    <a:pt x="137" y="249"/>
                    <a:pt x="142" y="250"/>
                  </a:cubicBezTo>
                  <a:cubicBezTo>
                    <a:pt x="144" y="251"/>
                    <a:pt x="146" y="253"/>
                    <a:pt x="145" y="256"/>
                  </a:cubicBezTo>
                  <a:cubicBezTo>
                    <a:pt x="145" y="258"/>
                    <a:pt x="144" y="259"/>
                    <a:pt x="143" y="259"/>
                  </a:cubicBezTo>
                  <a:close/>
                  <a:moveTo>
                    <a:pt x="131" y="232"/>
                  </a:moveTo>
                  <a:cubicBezTo>
                    <a:pt x="145" y="231"/>
                    <a:pt x="159" y="223"/>
                    <a:pt x="163" y="218"/>
                  </a:cubicBezTo>
                  <a:cubicBezTo>
                    <a:pt x="163" y="218"/>
                    <a:pt x="162" y="218"/>
                    <a:pt x="161" y="218"/>
                  </a:cubicBezTo>
                  <a:cubicBezTo>
                    <a:pt x="150" y="219"/>
                    <a:pt x="138" y="225"/>
                    <a:pt x="131" y="232"/>
                  </a:cubicBezTo>
                  <a:close/>
                  <a:moveTo>
                    <a:pt x="128" y="206"/>
                  </a:moveTo>
                  <a:cubicBezTo>
                    <a:pt x="139" y="203"/>
                    <a:pt x="150" y="197"/>
                    <a:pt x="153" y="193"/>
                  </a:cubicBezTo>
                  <a:cubicBezTo>
                    <a:pt x="152" y="193"/>
                    <a:pt x="152" y="193"/>
                    <a:pt x="151" y="193"/>
                  </a:cubicBezTo>
                  <a:cubicBezTo>
                    <a:pt x="147" y="192"/>
                    <a:pt x="136" y="198"/>
                    <a:pt x="128" y="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9631989" y="3553094"/>
              <a:ext cx="180975" cy="257175"/>
            </a:xfrm>
            <a:custGeom>
              <a:avLst/>
              <a:gdLst>
                <a:gd name="T0" fmla="*/ 95 w 96"/>
                <a:gd name="T1" fmla="*/ 133 h 137"/>
                <a:gd name="T2" fmla="*/ 60 w 96"/>
                <a:gd name="T3" fmla="*/ 85 h 137"/>
                <a:gd name="T4" fmla="*/ 22 w 96"/>
                <a:gd name="T5" fmla="*/ 57 h 137"/>
                <a:gd name="T6" fmla="*/ 14 w 96"/>
                <a:gd name="T7" fmla="*/ 47 h 137"/>
                <a:gd name="T8" fmla="*/ 33 w 96"/>
                <a:gd name="T9" fmla="*/ 52 h 137"/>
                <a:gd name="T10" fmla="*/ 42 w 96"/>
                <a:gd name="T11" fmla="*/ 30 h 137"/>
                <a:gd name="T12" fmla="*/ 34 w 96"/>
                <a:gd name="T13" fmla="*/ 10 h 137"/>
                <a:gd name="T14" fmla="*/ 50 w 96"/>
                <a:gd name="T15" fmla="*/ 16 h 137"/>
                <a:gd name="T16" fmla="*/ 69 w 96"/>
                <a:gd name="T17" fmla="*/ 26 h 137"/>
                <a:gd name="T18" fmla="*/ 74 w 96"/>
                <a:gd name="T19" fmla="*/ 12 h 137"/>
                <a:gd name="T20" fmla="*/ 82 w 96"/>
                <a:gd name="T21" fmla="*/ 16 h 137"/>
                <a:gd name="T22" fmla="*/ 84 w 96"/>
                <a:gd name="T23" fmla="*/ 32 h 137"/>
                <a:gd name="T24" fmla="*/ 89 w 96"/>
                <a:gd name="T25" fmla="*/ 31 h 137"/>
                <a:gd name="T26" fmla="*/ 74 w 96"/>
                <a:gd name="T27" fmla="*/ 6 h 137"/>
                <a:gd name="T28" fmla="*/ 68 w 96"/>
                <a:gd name="T29" fmla="*/ 15 h 137"/>
                <a:gd name="T30" fmla="*/ 65 w 96"/>
                <a:gd name="T31" fmla="*/ 22 h 137"/>
                <a:gd name="T32" fmla="*/ 59 w 96"/>
                <a:gd name="T33" fmla="*/ 20 h 137"/>
                <a:gd name="T34" fmla="*/ 33 w 96"/>
                <a:gd name="T35" fmla="*/ 5 h 137"/>
                <a:gd name="T36" fmla="*/ 37 w 96"/>
                <a:gd name="T37" fmla="*/ 30 h 137"/>
                <a:gd name="T38" fmla="*/ 39 w 96"/>
                <a:gd name="T39" fmla="*/ 45 h 137"/>
                <a:gd name="T40" fmla="*/ 24 w 96"/>
                <a:gd name="T41" fmla="*/ 45 h 137"/>
                <a:gd name="T42" fmla="*/ 11 w 96"/>
                <a:gd name="T43" fmla="*/ 43 h 137"/>
                <a:gd name="T44" fmla="*/ 13 w 96"/>
                <a:gd name="T45" fmla="*/ 57 h 137"/>
                <a:gd name="T46" fmla="*/ 36 w 96"/>
                <a:gd name="T47" fmla="*/ 70 h 137"/>
                <a:gd name="T48" fmla="*/ 55 w 96"/>
                <a:gd name="T49" fmla="*/ 87 h 137"/>
                <a:gd name="T50" fmla="*/ 83 w 96"/>
                <a:gd name="T51" fmla="*/ 122 h 137"/>
                <a:gd name="T52" fmla="*/ 91 w 96"/>
                <a:gd name="T53" fmla="*/ 134 h 137"/>
                <a:gd name="T54" fmla="*/ 95 w 96"/>
                <a:gd name="T55" fmla="*/ 13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6" h="137">
                  <a:moveTo>
                    <a:pt x="95" y="133"/>
                  </a:moveTo>
                  <a:cubicBezTo>
                    <a:pt x="86" y="115"/>
                    <a:pt x="73" y="99"/>
                    <a:pt x="60" y="85"/>
                  </a:cubicBezTo>
                  <a:cubicBezTo>
                    <a:pt x="49" y="73"/>
                    <a:pt x="36" y="64"/>
                    <a:pt x="22" y="57"/>
                  </a:cubicBezTo>
                  <a:cubicBezTo>
                    <a:pt x="19" y="56"/>
                    <a:pt x="4" y="48"/>
                    <a:pt x="14" y="47"/>
                  </a:cubicBezTo>
                  <a:cubicBezTo>
                    <a:pt x="21" y="47"/>
                    <a:pt x="26" y="52"/>
                    <a:pt x="33" y="52"/>
                  </a:cubicBezTo>
                  <a:cubicBezTo>
                    <a:pt x="46" y="52"/>
                    <a:pt x="48" y="39"/>
                    <a:pt x="42" y="30"/>
                  </a:cubicBezTo>
                  <a:cubicBezTo>
                    <a:pt x="39" y="25"/>
                    <a:pt x="30" y="16"/>
                    <a:pt x="34" y="10"/>
                  </a:cubicBezTo>
                  <a:cubicBezTo>
                    <a:pt x="37" y="5"/>
                    <a:pt x="48" y="14"/>
                    <a:pt x="50" y="16"/>
                  </a:cubicBezTo>
                  <a:cubicBezTo>
                    <a:pt x="54" y="21"/>
                    <a:pt x="63" y="38"/>
                    <a:pt x="69" y="26"/>
                  </a:cubicBezTo>
                  <a:cubicBezTo>
                    <a:pt x="71" y="21"/>
                    <a:pt x="71" y="16"/>
                    <a:pt x="74" y="12"/>
                  </a:cubicBezTo>
                  <a:cubicBezTo>
                    <a:pt x="77" y="8"/>
                    <a:pt x="81" y="13"/>
                    <a:pt x="82" y="16"/>
                  </a:cubicBezTo>
                  <a:cubicBezTo>
                    <a:pt x="84" y="20"/>
                    <a:pt x="84" y="26"/>
                    <a:pt x="84" y="32"/>
                  </a:cubicBezTo>
                  <a:cubicBezTo>
                    <a:pt x="84" y="35"/>
                    <a:pt x="89" y="34"/>
                    <a:pt x="89" y="31"/>
                  </a:cubicBezTo>
                  <a:cubicBezTo>
                    <a:pt x="88" y="25"/>
                    <a:pt x="87" y="1"/>
                    <a:pt x="74" y="6"/>
                  </a:cubicBezTo>
                  <a:cubicBezTo>
                    <a:pt x="70" y="7"/>
                    <a:pt x="69" y="11"/>
                    <a:pt x="68" y="15"/>
                  </a:cubicBezTo>
                  <a:cubicBezTo>
                    <a:pt x="67" y="17"/>
                    <a:pt x="66" y="19"/>
                    <a:pt x="65" y="22"/>
                  </a:cubicBezTo>
                  <a:cubicBezTo>
                    <a:pt x="64" y="27"/>
                    <a:pt x="61" y="23"/>
                    <a:pt x="59" y="20"/>
                  </a:cubicBezTo>
                  <a:cubicBezTo>
                    <a:pt x="54" y="14"/>
                    <a:pt x="42" y="0"/>
                    <a:pt x="33" y="5"/>
                  </a:cubicBezTo>
                  <a:cubicBezTo>
                    <a:pt x="23" y="11"/>
                    <a:pt x="33" y="25"/>
                    <a:pt x="37" y="30"/>
                  </a:cubicBezTo>
                  <a:cubicBezTo>
                    <a:pt x="40" y="34"/>
                    <a:pt x="42" y="41"/>
                    <a:pt x="39" y="45"/>
                  </a:cubicBezTo>
                  <a:cubicBezTo>
                    <a:pt x="36" y="50"/>
                    <a:pt x="28" y="46"/>
                    <a:pt x="24" y="45"/>
                  </a:cubicBezTo>
                  <a:cubicBezTo>
                    <a:pt x="20" y="43"/>
                    <a:pt x="15" y="42"/>
                    <a:pt x="11" y="43"/>
                  </a:cubicBezTo>
                  <a:cubicBezTo>
                    <a:pt x="0" y="45"/>
                    <a:pt x="8" y="54"/>
                    <a:pt x="13" y="57"/>
                  </a:cubicBezTo>
                  <a:cubicBezTo>
                    <a:pt x="20" y="62"/>
                    <a:pt x="28" y="65"/>
                    <a:pt x="36" y="70"/>
                  </a:cubicBezTo>
                  <a:cubicBezTo>
                    <a:pt x="43" y="75"/>
                    <a:pt x="49" y="81"/>
                    <a:pt x="55" y="87"/>
                  </a:cubicBezTo>
                  <a:cubicBezTo>
                    <a:pt x="66" y="97"/>
                    <a:pt x="75" y="110"/>
                    <a:pt x="83" y="122"/>
                  </a:cubicBezTo>
                  <a:cubicBezTo>
                    <a:pt x="85" y="126"/>
                    <a:pt x="89" y="132"/>
                    <a:pt x="91" y="134"/>
                  </a:cubicBezTo>
                  <a:cubicBezTo>
                    <a:pt x="92" y="137"/>
                    <a:pt x="96" y="135"/>
                    <a:pt x="95" y="1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8196270" y="1606061"/>
            <a:ext cx="500063" cy="638175"/>
            <a:chOff x="8504864" y="1617931"/>
            <a:chExt cx="500063" cy="638175"/>
          </a:xfrm>
        </p:grpSpPr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8504864" y="1617931"/>
              <a:ext cx="500063" cy="638175"/>
            </a:xfrm>
            <a:custGeom>
              <a:avLst/>
              <a:gdLst>
                <a:gd name="T0" fmla="*/ 231 w 266"/>
                <a:gd name="T1" fmla="*/ 339 h 340"/>
                <a:gd name="T2" fmla="*/ 228 w 266"/>
                <a:gd name="T3" fmla="*/ 339 h 340"/>
                <a:gd name="T4" fmla="*/ 192 w 266"/>
                <a:gd name="T5" fmla="*/ 318 h 340"/>
                <a:gd name="T6" fmla="*/ 192 w 266"/>
                <a:gd name="T7" fmla="*/ 317 h 340"/>
                <a:gd name="T8" fmla="*/ 175 w 266"/>
                <a:gd name="T9" fmla="*/ 294 h 340"/>
                <a:gd name="T10" fmla="*/ 176 w 266"/>
                <a:gd name="T11" fmla="*/ 290 h 340"/>
                <a:gd name="T12" fmla="*/ 161 w 266"/>
                <a:gd name="T13" fmla="*/ 283 h 340"/>
                <a:gd name="T14" fmla="*/ 200 w 266"/>
                <a:gd name="T15" fmla="*/ 226 h 340"/>
                <a:gd name="T16" fmla="*/ 212 w 266"/>
                <a:gd name="T17" fmla="*/ 217 h 340"/>
                <a:gd name="T18" fmla="*/ 208 w 266"/>
                <a:gd name="T19" fmla="*/ 204 h 340"/>
                <a:gd name="T20" fmla="*/ 195 w 266"/>
                <a:gd name="T21" fmla="*/ 177 h 340"/>
                <a:gd name="T22" fmla="*/ 198 w 266"/>
                <a:gd name="T23" fmla="*/ 135 h 340"/>
                <a:gd name="T24" fmla="*/ 196 w 266"/>
                <a:gd name="T25" fmla="*/ 73 h 340"/>
                <a:gd name="T26" fmla="*/ 142 w 266"/>
                <a:gd name="T27" fmla="*/ 19 h 340"/>
                <a:gd name="T28" fmla="*/ 68 w 266"/>
                <a:gd name="T29" fmla="*/ 35 h 340"/>
                <a:gd name="T30" fmla="*/ 27 w 266"/>
                <a:gd name="T31" fmla="*/ 146 h 340"/>
                <a:gd name="T32" fmla="*/ 101 w 266"/>
                <a:gd name="T33" fmla="*/ 199 h 340"/>
                <a:gd name="T34" fmla="*/ 104 w 266"/>
                <a:gd name="T35" fmla="*/ 200 h 340"/>
                <a:gd name="T36" fmla="*/ 164 w 266"/>
                <a:gd name="T37" fmla="*/ 236 h 340"/>
                <a:gd name="T38" fmla="*/ 162 w 266"/>
                <a:gd name="T39" fmla="*/ 244 h 340"/>
                <a:gd name="T40" fmla="*/ 153 w 266"/>
                <a:gd name="T41" fmla="*/ 243 h 340"/>
                <a:gd name="T42" fmla="*/ 102 w 266"/>
                <a:gd name="T43" fmla="*/ 212 h 340"/>
                <a:gd name="T44" fmla="*/ 99 w 266"/>
                <a:gd name="T45" fmla="*/ 212 h 340"/>
                <a:gd name="T46" fmla="*/ 15 w 266"/>
                <a:gd name="T47" fmla="*/ 151 h 340"/>
                <a:gd name="T48" fmla="*/ 61 w 266"/>
                <a:gd name="T49" fmla="*/ 24 h 340"/>
                <a:gd name="T50" fmla="*/ 146 w 266"/>
                <a:gd name="T51" fmla="*/ 7 h 340"/>
                <a:gd name="T52" fmla="*/ 208 w 266"/>
                <a:gd name="T53" fmla="*/ 68 h 340"/>
                <a:gd name="T54" fmla="*/ 210 w 266"/>
                <a:gd name="T55" fmla="*/ 139 h 340"/>
                <a:gd name="T56" fmla="*/ 208 w 266"/>
                <a:gd name="T57" fmla="*/ 174 h 340"/>
                <a:gd name="T58" fmla="*/ 219 w 266"/>
                <a:gd name="T59" fmla="*/ 198 h 340"/>
                <a:gd name="T60" fmla="*/ 221 w 266"/>
                <a:gd name="T61" fmla="*/ 226 h 340"/>
                <a:gd name="T62" fmla="*/ 207 w 266"/>
                <a:gd name="T63" fmla="*/ 236 h 340"/>
                <a:gd name="T64" fmla="*/ 172 w 266"/>
                <a:gd name="T65" fmla="*/ 276 h 340"/>
                <a:gd name="T66" fmla="*/ 180 w 266"/>
                <a:gd name="T67" fmla="*/ 277 h 340"/>
                <a:gd name="T68" fmla="*/ 181 w 266"/>
                <a:gd name="T69" fmla="*/ 277 h 340"/>
                <a:gd name="T70" fmla="*/ 230 w 266"/>
                <a:gd name="T71" fmla="*/ 235 h 340"/>
                <a:gd name="T72" fmla="*/ 244 w 266"/>
                <a:gd name="T73" fmla="*/ 246 h 340"/>
                <a:gd name="T74" fmla="*/ 192 w 266"/>
                <a:gd name="T75" fmla="*/ 287 h 340"/>
                <a:gd name="T76" fmla="*/ 189 w 266"/>
                <a:gd name="T77" fmla="*/ 288 h 340"/>
                <a:gd name="T78" fmla="*/ 187 w 266"/>
                <a:gd name="T79" fmla="*/ 295 h 340"/>
                <a:gd name="T80" fmla="*/ 195 w 266"/>
                <a:gd name="T81" fmla="*/ 305 h 340"/>
                <a:gd name="T82" fmla="*/ 245 w 266"/>
                <a:gd name="T83" fmla="*/ 267 h 340"/>
                <a:gd name="T84" fmla="*/ 262 w 266"/>
                <a:gd name="T85" fmla="*/ 271 h 340"/>
                <a:gd name="T86" fmla="*/ 261 w 266"/>
                <a:gd name="T87" fmla="*/ 285 h 340"/>
                <a:gd name="T88" fmla="*/ 205 w 266"/>
                <a:gd name="T89" fmla="*/ 318 h 340"/>
                <a:gd name="T90" fmla="*/ 229 w 266"/>
                <a:gd name="T91" fmla="*/ 327 h 340"/>
                <a:gd name="T92" fmla="*/ 234 w 266"/>
                <a:gd name="T93" fmla="*/ 333 h 340"/>
                <a:gd name="T94" fmla="*/ 231 w 266"/>
                <a:gd name="T95" fmla="*/ 339 h 340"/>
                <a:gd name="T96" fmla="*/ 210 w 266"/>
                <a:gd name="T97" fmla="*/ 304 h 340"/>
                <a:gd name="T98" fmla="*/ 250 w 266"/>
                <a:gd name="T99" fmla="*/ 279 h 340"/>
                <a:gd name="T100" fmla="*/ 247 w 266"/>
                <a:gd name="T101" fmla="*/ 280 h 340"/>
                <a:gd name="T102" fmla="*/ 210 w 266"/>
                <a:gd name="T103" fmla="*/ 304 h 340"/>
                <a:gd name="T104" fmla="*/ 200 w 266"/>
                <a:gd name="T105" fmla="*/ 270 h 340"/>
                <a:gd name="T106" fmla="*/ 231 w 266"/>
                <a:gd name="T107" fmla="*/ 248 h 340"/>
                <a:gd name="T108" fmla="*/ 229 w 266"/>
                <a:gd name="T109" fmla="*/ 248 h 340"/>
                <a:gd name="T110" fmla="*/ 200 w 266"/>
                <a:gd name="T111" fmla="*/ 2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6" h="340">
                  <a:moveTo>
                    <a:pt x="231" y="339"/>
                  </a:moveTo>
                  <a:cubicBezTo>
                    <a:pt x="230" y="339"/>
                    <a:pt x="229" y="340"/>
                    <a:pt x="228" y="339"/>
                  </a:cubicBezTo>
                  <a:cubicBezTo>
                    <a:pt x="200" y="338"/>
                    <a:pt x="193" y="327"/>
                    <a:pt x="192" y="318"/>
                  </a:cubicBezTo>
                  <a:cubicBezTo>
                    <a:pt x="192" y="318"/>
                    <a:pt x="192" y="317"/>
                    <a:pt x="192" y="317"/>
                  </a:cubicBezTo>
                  <a:cubicBezTo>
                    <a:pt x="180" y="315"/>
                    <a:pt x="173" y="306"/>
                    <a:pt x="175" y="294"/>
                  </a:cubicBezTo>
                  <a:cubicBezTo>
                    <a:pt x="175" y="293"/>
                    <a:pt x="175" y="291"/>
                    <a:pt x="176" y="290"/>
                  </a:cubicBezTo>
                  <a:cubicBezTo>
                    <a:pt x="167" y="290"/>
                    <a:pt x="163" y="286"/>
                    <a:pt x="161" y="283"/>
                  </a:cubicBezTo>
                  <a:cubicBezTo>
                    <a:pt x="149" y="261"/>
                    <a:pt x="179" y="240"/>
                    <a:pt x="200" y="226"/>
                  </a:cubicBezTo>
                  <a:cubicBezTo>
                    <a:pt x="205" y="222"/>
                    <a:pt x="210" y="219"/>
                    <a:pt x="212" y="217"/>
                  </a:cubicBezTo>
                  <a:cubicBezTo>
                    <a:pt x="214" y="215"/>
                    <a:pt x="214" y="214"/>
                    <a:pt x="208" y="204"/>
                  </a:cubicBezTo>
                  <a:cubicBezTo>
                    <a:pt x="204" y="198"/>
                    <a:pt x="199" y="189"/>
                    <a:pt x="195" y="177"/>
                  </a:cubicBezTo>
                  <a:cubicBezTo>
                    <a:pt x="191" y="162"/>
                    <a:pt x="195" y="149"/>
                    <a:pt x="198" y="135"/>
                  </a:cubicBezTo>
                  <a:cubicBezTo>
                    <a:pt x="203" y="118"/>
                    <a:pt x="207" y="99"/>
                    <a:pt x="196" y="73"/>
                  </a:cubicBezTo>
                  <a:cubicBezTo>
                    <a:pt x="184" y="45"/>
                    <a:pt x="165" y="26"/>
                    <a:pt x="142" y="19"/>
                  </a:cubicBezTo>
                  <a:cubicBezTo>
                    <a:pt x="119" y="13"/>
                    <a:pt x="93" y="18"/>
                    <a:pt x="68" y="35"/>
                  </a:cubicBezTo>
                  <a:cubicBezTo>
                    <a:pt x="16" y="69"/>
                    <a:pt x="13" y="116"/>
                    <a:pt x="27" y="146"/>
                  </a:cubicBezTo>
                  <a:cubicBezTo>
                    <a:pt x="46" y="191"/>
                    <a:pt x="78" y="196"/>
                    <a:pt x="101" y="199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32" y="204"/>
                    <a:pt x="155" y="224"/>
                    <a:pt x="164" y="236"/>
                  </a:cubicBezTo>
                  <a:cubicBezTo>
                    <a:pt x="166" y="239"/>
                    <a:pt x="165" y="242"/>
                    <a:pt x="162" y="244"/>
                  </a:cubicBezTo>
                  <a:cubicBezTo>
                    <a:pt x="159" y="246"/>
                    <a:pt x="155" y="246"/>
                    <a:pt x="153" y="243"/>
                  </a:cubicBezTo>
                  <a:cubicBezTo>
                    <a:pt x="146" y="233"/>
                    <a:pt x="126" y="216"/>
                    <a:pt x="102" y="212"/>
                  </a:cubicBezTo>
                  <a:cubicBezTo>
                    <a:pt x="99" y="212"/>
                    <a:pt x="99" y="212"/>
                    <a:pt x="99" y="212"/>
                  </a:cubicBezTo>
                  <a:cubicBezTo>
                    <a:pt x="76" y="208"/>
                    <a:pt x="38" y="202"/>
                    <a:pt x="15" y="151"/>
                  </a:cubicBezTo>
                  <a:cubicBezTo>
                    <a:pt x="0" y="117"/>
                    <a:pt x="3" y="63"/>
                    <a:pt x="61" y="24"/>
                  </a:cubicBezTo>
                  <a:cubicBezTo>
                    <a:pt x="89" y="5"/>
                    <a:pt x="119" y="0"/>
                    <a:pt x="146" y="7"/>
                  </a:cubicBezTo>
                  <a:cubicBezTo>
                    <a:pt x="173" y="15"/>
                    <a:pt x="194" y="36"/>
                    <a:pt x="208" y="68"/>
                  </a:cubicBezTo>
                  <a:cubicBezTo>
                    <a:pt x="221" y="98"/>
                    <a:pt x="215" y="120"/>
                    <a:pt x="210" y="139"/>
                  </a:cubicBezTo>
                  <a:cubicBezTo>
                    <a:pt x="207" y="151"/>
                    <a:pt x="204" y="162"/>
                    <a:pt x="208" y="174"/>
                  </a:cubicBezTo>
                  <a:cubicBezTo>
                    <a:pt x="210" y="184"/>
                    <a:pt x="215" y="192"/>
                    <a:pt x="219" y="198"/>
                  </a:cubicBezTo>
                  <a:cubicBezTo>
                    <a:pt x="224" y="207"/>
                    <a:pt x="230" y="217"/>
                    <a:pt x="221" y="226"/>
                  </a:cubicBezTo>
                  <a:cubicBezTo>
                    <a:pt x="218" y="229"/>
                    <a:pt x="213" y="232"/>
                    <a:pt x="207" y="236"/>
                  </a:cubicBezTo>
                  <a:cubicBezTo>
                    <a:pt x="192" y="246"/>
                    <a:pt x="165" y="265"/>
                    <a:pt x="172" y="276"/>
                  </a:cubicBezTo>
                  <a:cubicBezTo>
                    <a:pt x="172" y="277"/>
                    <a:pt x="175" y="278"/>
                    <a:pt x="180" y="277"/>
                  </a:cubicBezTo>
                  <a:cubicBezTo>
                    <a:pt x="180" y="277"/>
                    <a:pt x="180" y="277"/>
                    <a:pt x="181" y="277"/>
                  </a:cubicBezTo>
                  <a:cubicBezTo>
                    <a:pt x="191" y="256"/>
                    <a:pt x="215" y="234"/>
                    <a:pt x="230" y="235"/>
                  </a:cubicBezTo>
                  <a:cubicBezTo>
                    <a:pt x="241" y="236"/>
                    <a:pt x="244" y="242"/>
                    <a:pt x="244" y="246"/>
                  </a:cubicBezTo>
                  <a:cubicBezTo>
                    <a:pt x="246" y="261"/>
                    <a:pt x="210" y="281"/>
                    <a:pt x="192" y="287"/>
                  </a:cubicBezTo>
                  <a:cubicBezTo>
                    <a:pt x="191" y="287"/>
                    <a:pt x="190" y="287"/>
                    <a:pt x="189" y="288"/>
                  </a:cubicBezTo>
                  <a:cubicBezTo>
                    <a:pt x="188" y="290"/>
                    <a:pt x="188" y="293"/>
                    <a:pt x="187" y="295"/>
                  </a:cubicBezTo>
                  <a:cubicBezTo>
                    <a:pt x="187" y="300"/>
                    <a:pt x="188" y="304"/>
                    <a:pt x="195" y="305"/>
                  </a:cubicBezTo>
                  <a:cubicBezTo>
                    <a:pt x="202" y="288"/>
                    <a:pt x="225" y="272"/>
                    <a:pt x="245" y="267"/>
                  </a:cubicBezTo>
                  <a:cubicBezTo>
                    <a:pt x="248" y="267"/>
                    <a:pt x="258" y="265"/>
                    <a:pt x="262" y="271"/>
                  </a:cubicBezTo>
                  <a:cubicBezTo>
                    <a:pt x="264" y="274"/>
                    <a:pt x="266" y="278"/>
                    <a:pt x="261" y="285"/>
                  </a:cubicBezTo>
                  <a:cubicBezTo>
                    <a:pt x="254" y="297"/>
                    <a:pt x="229" y="316"/>
                    <a:pt x="205" y="318"/>
                  </a:cubicBezTo>
                  <a:cubicBezTo>
                    <a:pt x="206" y="325"/>
                    <a:pt x="222" y="327"/>
                    <a:pt x="229" y="327"/>
                  </a:cubicBezTo>
                  <a:cubicBezTo>
                    <a:pt x="232" y="327"/>
                    <a:pt x="235" y="330"/>
                    <a:pt x="234" y="333"/>
                  </a:cubicBezTo>
                  <a:cubicBezTo>
                    <a:pt x="234" y="336"/>
                    <a:pt x="233" y="338"/>
                    <a:pt x="231" y="339"/>
                  </a:cubicBezTo>
                  <a:close/>
                  <a:moveTo>
                    <a:pt x="210" y="304"/>
                  </a:moveTo>
                  <a:cubicBezTo>
                    <a:pt x="228" y="301"/>
                    <a:pt x="245" y="286"/>
                    <a:pt x="250" y="279"/>
                  </a:cubicBezTo>
                  <a:cubicBezTo>
                    <a:pt x="250" y="279"/>
                    <a:pt x="249" y="279"/>
                    <a:pt x="247" y="280"/>
                  </a:cubicBezTo>
                  <a:cubicBezTo>
                    <a:pt x="233" y="283"/>
                    <a:pt x="217" y="294"/>
                    <a:pt x="210" y="304"/>
                  </a:cubicBezTo>
                  <a:close/>
                  <a:moveTo>
                    <a:pt x="200" y="270"/>
                  </a:moveTo>
                  <a:cubicBezTo>
                    <a:pt x="214" y="263"/>
                    <a:pt x="228" y="253"/>
                    <a:pt x="231" y="248"/>
                  </a:cubicBezTo>
                  <a:cubicBezTo>
                    <a:pt x="230" y="248"/>
                    <a:pt x="230" y="248"/>
                    <a:pt x="229" y="248"/>
                  </a:cubicBezTo>
                  <a:cubicBezTo>
                    <a:pt x="222" y="247"/>
                    <a:pt x="210" y="258"/>
                    <a:pt x="200" y="2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8595352" y="1725881"/>
              <a:ext cx="279400" cy="341313"/>
            </a:xfrm>
            <a:custGeom>
              <a:avLst/>
              <a:gdLst>
                <a:gd name="T0" fmla="*/ 146 w 149"/>
                <a:gd name="T1" fmla="*/ 175 h 182"/>
                <a:gd name="T2" fmla="*/ 89 w 149"/>
                <a:gd name="T3" fmla="*/ 118 h 182"/>
                <a:gd name="T4" fmla="*/ 32 w 149"/>
                <a:gd name="T5" fmla="*/ 89 h 182"/>
                <a:gd name="T6" fmla="*/ 19 w 149"/>
                <a:gd name="T7" fmla="*/ 78 h 182"/>
                <a:gd name="T8" fmla="*/ 46 w 149"/>
                <a:gd name="T9" fmla="*/ 80 h 182"/>
                <a:gd name="T10" fmla="*/ 53 w 149"/>
                <a:gd name="T11" fmla="*/ 48 h 182"/>
                <a:gd name="T12" fmla="*/ 38 w 149"/>
                <a:gd name="T13" fmla="*/ 23 h 182"/>
                <a:gd name="T14" fmla="*/ 61 w 149"/>
                <a:gd name="T15" fmla="*/ 29 h 182"/>
                <a:gd name="T16" fmla="*/ 88 w 149"/>
                <a:gd name="T17" fmla="*/ 37 h 182"/>
                <a:gd name="T18" fmla="*/ 92 w 149"/>
                <a:gd name="T19" fmla="*/ 18 h 182"/>
                <a:gd name="T20" fmla="*/ 103 w 149"/>
                <a:gd name="T21" fmla="*/ 21 h 182"/>
                <a:gd name="T22" fmla="*/ 110 w 149"/>
                <a:gd name="T23" fmla="*/ 42 h 182"/>
                <a:gd name="T24" fmla="*/ 116 w 149"/>
                <a:gd name="T25" fmla="*/ 40 h 182"/>
                <a:gd name="T26" fmla="*/ 91 w 149"/>
                <a:gd name="T27" fmla="*/ 10 h 182"/>
                <a:gd name="T28" fmla="*/ 84 w 149"/>
                <a:gd name="T29" fmla="*/ 23 h 182"/>
                <a:gd name="T30" fmla="*/ 83 w 149"/>
                <a:gd name="T31" fmla="*/ 33 h 182"/>
                <a:gd name="T32" fmla="*/ 74 w 149"/>
                <a:gd name="T33" fmla="*/ 32 h 182"/>
                <a:gd name="T34" fmla="*/ 35 w 149"/>
                <a:gd name="T35" fmla="*/ 17 h 182"/>
                <a:gd name="T36" fmla="*/ 47 w 149"/>
                <a:gd name="T37" fmla="*/ 50 h 182"/>
                <a:gd name="T38" fmla="*/ 53 w 149"/>
                <a:gd name="T39" fmla="*/ 70 h 182"/>
                <a:gd name="T40" fmla="*/ 32 w 149"/>
                <a:gd name="T41" fmla="*/ 72 h 182"/>
                <a:gd name="T42" fmla="*/ 14 w 149"/>
                <a:gd name="T43" fmla="*/ 73 h 182"/>
                <a:gd name="T44" fmla="*/ 20 w 149"/>
                <a:gd name="T45" fmla="*/ 92 h 182"/>
                <a:gd name="T46" fmla="*/ 53 w 149"/>
                <a:gd name="T47" fmla="*/ 104 h 182"/>
                <a:gd name="T48" fmla="*/ 83 w 149"/>
                <a:gd name="T49" fmla="*/ 122 h 182"/>
                <a:gd name="T50" fmla="*/ 128 w 149"/>
                <a:gd name="T51" fmla="*/ 163 h 182"/>
                <a:gd name="T52" fmla="*/ 141 w 149"/>
                <a:gd name="T53" fmla="*/ 179 h 182"/>
                <a:gd name="T54" fmla="*/ 146 w 149"/>
                <a:gd name="T55" fmla="*/ 17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9" h="182">
                  <a:moveTo>
                    <a:pt x="146" y="175"/>
                  </a:moveTo>
                  <a:cubicBezTo>
                    <a:pt x="130" y="154"/>
                    <a:pt x="110" y="135"/>
                    <a:pt x="89" y="118"/>
                  </a:cubicBezTo>
                  <a:cubicBezTo>
                    <a:pt x="71" y="105"/>
                    <a:pt x="53" y="95"/>
                    <a:pt x="32" y="89"/>
                  </a:cubicBezTo>
                  <a:cubicBezTo>
                    <a:pt x="27" y="88"/>
                    <a:pt x="6" y="81"/>
                    <a:pt x="19" y="78"/>
                  </a:cubicBezTo>
                  <a:cubicBezTo>
                    <a:pt x="28" y="76"/>
                    <a:pt x="37" y="82"/>
                    <a:pt x="46" y="80"/>
                  </a:cubicBezTo>
                  <a:cubicBezTo>
                    <a:pt x="63" y="77"/>
                    <a:pt x="62" y="60"/>
                    <a:pt x="53" y="48"/>
                  </a:cubicBezTo>
                  <a:cubicBezTo>
                    <a:pt x="48" y="43"/>
                    <a:pt x="34" y="32"/>
                    <a:pt x="38" y="23"/>
                  </a:cubicBezTo>
                  <a:cubicBezTo>
                    <a:pt x="41" y="16"/>
                    <a:pt x="57" y="26"/>
                    <a:pt x="61" y="29"/>
                  </a:cubicBezTo>
                  <a:cubicBezTo>
                    <a:pt x="67" y="33"/>
                    <a:pt x="83" y="55"/>
                    <a:pt x="88" y="37"/>
                  </a:cubicBezTo>
                  <a:cubicBezTo>
                    <a:pt x="90" y="31"/>
                    <a:pt x="89" y="24"/>
                    <a:pt x="92" y="18"/>
                  </a:cubicBezTo>
                  <a:cubicBezTo>
                    <a:pt x="95" y="11"/>
                    <a:pt x="102" y="17"/>
                    <a:pt x="103" y="21"/>
                  </a:cubicBezTo>
                  <a:cubicBezTo>
                    <a:pt x="107" y="27"/>
                    <a:pt x="108" y="35"/>
                    <a:pt x="110" y="42"/>
                  </a:cubicBezTo>
                  <a:cubicBezTo>
                    <a:pt x="111" y="46"/>
                    <a:pt x="117" y="44"/>
                    <a:pt x="116" y="40"/>
                  </a:cubicBezTo>
                  <a:cubicBezTo>
                    <a:pt x="114" y="32"/>
                    <a:pt x="108" y="0"/>
                    <a:pt x="91" y="10"/>
                  </a:cubicBezTo>
                  <a:cubicBezTo>
                    <a:pt x="86" y="12"/>
                    <a:pt x="85" y="18"/>
                    <a:pt x="84" y="23"/>
                  </a:cubicBezTo>
                  <a:cubicBezTo>
                    <a:pt x="84" y="26"/>
                    <a:pt x="83" y="29"/>
                    <a:pt x="83" y="33"/>
                  </a:cubicBezTo>
                  <a:cubicBezTo>
                    <a:pt x="81" y="41"/>
                    <a:pt x="78" y="36"/>
                    <a:pt x="74" y="32"/>
                  </a:cubicBezTo>
                  <a:cubicBezTo>
                    <a:pt x="66" y="24"/>
                    <a:pt x="47" y="8"/>
                    <a:pt x="35" y="17"/>
                  </a:cubicBezTo>
                  <a:cubicBezTo>
                    <a:pt x="23" y="27"/>
                    <a:pt x="40" y="44"/>
                    <a:pt x="47" y="50"/>
                  </a:cubicBezTo>
                  <a:cubicBezTo>
                    <a:pt x="51" y="55"/>
                    <a:pt x="56" y="63"/>
                    <a:pt x="53" y="70"/>
                  </a:cubicBezTo>
                  <a:cubicBezTo>
                    <a:pt x="49" y="77"/>
                    <a:pt x="38" y="74"/>
                    <a:pt x="32" y="72"/>
                  </a:cubicBezTo>
                  <a:cubicBezTo>
                    <a:pt x="26" y="71"/>
                    <a:pt x="20" y="71"/>
                    <a:pt x="14" y="73"/>
                  </a:cubicBezTo>
                  <a:cubicBezTo>
                    <a:pt x="0" y="78"/>
                    <a:pt x="13" y="89"/>
                    <a:pt x="20" y="92"/>
                  </a:cubicBezTo>
                  <a:cubicBezTo>
                    <a:pt x="31" y="97"/>
                    <a:pt x="42" y="99"/>
                    <a:pt x="53" y="104"/>
                  </a:cubicBezTo>
                  <a:cubicBezTo>
                    <a:pt x="64" y="109"/>
                    <a:pt x="74" y="115"/>
                    <a:pt x="83" y="122"/>
                  </a:cubicBezTo>
                  <a:cubicBezTo>
                    <a:pt x="100" y="134"/>
                    <a:pt x="114" y="148"/>
                    <a:pt x="128" y="163"/>
                  </a:cubicBezTo>
                  <a:cubicBezTo>
                    <a:pt x="132" y="168"/>
                    <a:pt x="139" y="176"/>
                    <a:pt x="141" y="179"/>
                  </a:cubicBezTo>
                  <a:cubicBezTo>
                    <a:pt x="143" y="182"/>
                    <a:pt x="149" y="179"/>
                    <a:pt x="146" y="1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426708" y="1890224"/>
            <a:ext cx="350838" cy="474663"/>
            <a:chOff x="10735302" y="1902094"/>
            <a:chExt cx="350838" cy="474663"/>
          </a:xfrm>
        </p:grpSpPr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10735302" y="1902094"/>
              <a:ext cx="350838" cy="474663"/>
            </a:xfrm>
            <a:custGeom>
              <a:avLst/>
              <a:gdLst>
                <a:gd name="T0" fmla="*/ 12 w 187"/>
                <a:gd name="T1" fmla="*/ 252 h 253"/>
                <a:gd name="T2" fmla="*/ 10 w 187"/>
                <a:gd name="T3" fmla="*/ 250 h 253"/>
                <a:gd name="T4" fmla="*/ 9 w 187"/>
                <a:gd name="T5" fmla="*/ 219 h 253"/>
                <a:gd name="T6" fmla="*/ 9 w 187"/>
                <a:gd name="T7" fmla="*/ 219 h 253"/>
                <a:gd name="T8" fmla="*/ 17 w 187"/>
                <a:gd name="T9" fmla="*/ 199 h 253"/>
                <a:gd name="T10" fmla="*/ 20 w 187"/>
                <a:gd name="T11" fmla="*/ 198 h 253"/>
                <a:gd name="T12" fmla="*/ 18 w 187"/>
                <a:gd name="T13" fmla="*/ 186 h 253"/>
                <a:gd name="T14" fmla="*/ 68 w 187"/>
                <a:gd name="T15" fmla="*/ 187 h 253"/>
                <a:gd name="T16" fmla="*/ 79 w 187"/>
                <a:gd name="T17" fmla="*/ 190 h 253"/>
                <a:gd name="T18" fmla="*/ 85 w 187"/>
                <a:gd name="T19" fmla="*/ 183 h 253"/>
                <a:gd name="T20" fmla="*/ 97 w 187"/>
                <a:gd name="T21" fmla="*/ 164 h 253"/>
                <a:gd name="T22" fmla="*/ 123 w 187"/>
                <a:gd name="T23" fmla="*/ 149 h 253"/>
                <a:gd name="T24" fmla="*/ 161 w 187"/>
                <a:gd name="T25" fmla="*/ 122 h 253"/>
                <a:gd name="T26" fmla="*/ 172 w 187"/>
                <a:gd name="T27" fmla="*/ 68 h 253"/>
                <a:gd name="T28" fmla="*/ 133 w 187"/>
                <a:gd name="T29" fmla="*/ 28 h 253"/>
                <a:gd name="T30" fmla="*/ 47 w 187"/>
                <a:gd name="T31" fmla="*/ 48 h 253"/>
                <a:gd name="T32" fmla="*/ 45 w 187"/>
                <a:gd name="T33" fmla="*/ 115 h 253"/>
                <a:gd name="T34" fmla="*/ 46 w 187"/>
                <a:gd name="T35" fmla="*/ 117 h 253"/>
                <a:gd name="T36" fmla="*/ 48 w 187"/>
                <a:gd name="T37" fmla="*/ 169 h 253"/>
                <a:gd name="T38" fmla="*/ 42 w 187"/>
                <a:gd name="T39" fmla="*/ 171 h 253"/>
                <a:gd name="T40" fmla="*/ 39 w 187"/>
                <a:gd name="T41" fmla="*/ 165 h 253"/>
                <a:gd name="T42" fmla="*/ 37 w 187"/>
                <a:gd name="T43" fmla="*/ 121 h 253"/>
                <a:gd name="T44" fmla="*/ 36 w 187"/>
                <a:gd name="T45" fmla="*/ 119 h 253"/>
                <a:gd name="T46" fmla="*/ 40 w 187"/>
                <a:gd name="T47" fmla="*/ 43 h 253"/>
                <a:gd name="T48" fmla="*/ 136 w 187"/>
                <a:gd name="T49" fmla="*/ 20 h 253"/>
                <a:gd name="T50" fmla="*/ 181 w 187"/>
                <a:gd name="T51" fmla="*/ 65 h 253"/>
                <a:gd name="T52" fmla="*/ 169 w 187"/>
                <a:gd name="T53" fmla="*/ 128 h 253"/>
                <a:gd name="T54" fmla="*/ 127 w 187"/>
                <a:gd name="T55" fmla="*/ 158 h 253"/>
                <a:gd name="T56" fmla="*/ 104 w 187"/>
                <a:gd name="T57" fmla="*/ 170 h 253"/>
                <a:gd name="T58" fmla="*/ 94 w 187"/>
                <a:gd name="T59" fmla="*/ 187 h 253"/>
                <a:gd name="T60" fmla="*/ 77 w 187"/>
                <a:gd name="T61" fmla="*/ 200 h 253"/>
                <a:gd name="T62" fmla="*/ 65 w 187"/>
                <a:gd name="T63" fmla="*/ 195 h 253"/>
                <a:gd name="T64" fmla="*/ 26 w 187"/>
                <a:gd name="T65" fmla="*/ 190 h 253"/>
                <a:gd name="T66" fmla="*/ 29 w 187"/>
                <a:gd name="T67" fmla="*/ 195 h 253"/>
                <a:gd name="T68" fmla="*/ 30 w 187"/>
                <a:gd name="T69" fmla="*/ 196 h 253"/>
                <a:gd name="T70" fmla="*/ 75 w 187"/>
                <a:gd name="T71" fmla="*/ 209 h 253"/>
                <a:gd name="T72" fmla="*/ 75 w 187"/>
                <a:gd name="T73" fmla="*/ 222 h 253"/>
                <a:gd name="T74" fmla="*/ 28 w 187"/>
                <a:gd name="T75" fmla="*/ 207 h 253"/>
                <a:gd name="T76" fmla="*/ 27 w 187"/>
                <a:gd name="T77" fmla="*/ 205 h 253"/>
                <a:gd name="T78" fmla="*/ 21 w 187"/>
                <a:gd name="T79" fmla="*/ 207 h 253"/>
                <a:gd name="T80" fmla="*/ 18 w 187"/>
                <a:gd name="T81" fmla="*/ 216 h 253"/>
                <a:gd name="T82" fmla="*/ 61 w 187"/>
                <a:gd name="T83" fmla="*/ 231 h 253"/>
                <a:gd name="T84" fmla="*/ 66 w 187"/>
                <a:gd name="T85" fmla="*/ 243 h 253"/>
                <a:gd name="T86" fmla="*/ 57 w 187"/>
                <a:gd name="T87" fmla="*/ 249 h 253"/>
                <a:gd name="T88" fmla="*/ 14 w 187"/>
                <a:gd name="T89" fmla="*/ 227 h 253"/>
                <a:gd name="T90" fmla="*/ 18 w 187"/>
                <a:gd name="T91" fmla="*/ 245 h 253"/>
                <a:gd name="T92" fmla="*/ 17 w 187"/>
                <a:gd name="T93" fmla="*/ 252 h 253"/>
                <a:gd name="T94" fmla="*/ 12 w 187"/>
                <a:gd name="T95" fmla="*/ 252 h 253"/>
                <a:gd name="T96" fmla="*/ 24 w 187"/>
                <a:gd name="T97" fmla="*/ 225 h 253"/>
                <a:gd name="T98" fmla="*/ 56 w 187"/>
                <a:gd name="T99" fmla="*/ 239 h 253"/>
                <a:gd name="T100" fmla="*/ 55 w 187"/>
                <a:gd name="T101" fmla="*/ 238 h 253"/>
                <a:gd name="T102" fmla="*/ 24 w 187"/>
                <a:gd name="T103" fmla="*/ 225 h 253"/>
                <a:gd name="T104" fmla="*/ 41 w 187"/>
                <a:gd name="T105" fmla="*/ 205 h 253"/>
                <a:gd name="T106" fmla="*/ 68 w 187"/>
                <a:gd name="T107" fmla="*/ 215 h 253"/>
                <a:gd name="T108" fmla="*/ 67 w 187"/>
                <a:gd name="T109" fmla="*/ 214 h 253"/>
                <a:gd name="T110" fmla="*/ 41 w 187"/>
                <a:gd name="T111" fmla="*/ 20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7" h="253">
                  <a:moveTo>
                    <a:pt x="12" y="252"/>
                  </a:moveTo>
                  <a:cubicBezTo>
                    <a:pt x="11" y="251"/>
                    <a:pt x="11" y="251"/>
                    <a:pt x="10" y="250"/>
                  </a:cubicBezTo>
                  <a:cubicBezTo>
                    <a:pt x="0" y="232"/>
                    <a:pt x="4" y="223"/>
                    <a:pt x="9" y="219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6" y="210"/>
                    <a:pt x="9" y="203"/>
                    <a:pt x="17" y="199"/>
                  </a:cubicBezTo>
                  <a:cubicBezTo>
                    <a:pt x="18" y="199"/>
                    <a:pt x="19" y="198"/>
                    <a:pt x="20" y="198"/>
                  </a:cubicBezTo>
                  <a:cubicBezTo>
                    <a:pt x="16" y="193"/>
                    <a:pt x="17" y="188"/>
                    <a:pt x="18" y="186"/>
                  </a:cubicBezTo>
                  <a:cubicBezTo>
                    <a:pt x="26" y="170"/>
                    <a:pt x="52" y="180"/>
                    <a:pt x="68" y="187"/>
                  </a:cubicBezTo>
                  <a:cubicBezTo>
                    <a:pt x="73" y="188"/>
                    <a:pt x="77" y="190"/>
                    <a:pt x="79" y="190"/>
                  </a:cubicBezTo>
                  <a:cubicBezTo>
                    <a:pt x="81" y="191"/>
                    <a:pt x="82" y="191"/>
                    <a:pt x="85" y="183"/>
                  </a:cubicBezTo>
                  <a:cubicBezTo>
                    <a:pt x="88" y="178"/>
                    <a:pt x="91" y="171"/>
                    <a:pt x="97" y="164"/>
                  </a:cubicBezTo>
                  <a:cubicBezTo>
                    <a:pt x="104" y="156"/>
                    <a:pt x="114" y="152"/>
                    <a:pt x="123" y="149"/>
                  </a:cubicBezTo>
                  <a:cubicBezTo>
                    <a:pt x="136" y="145"/>
                    <a:pt x="149" y="140"/>
                    <a:pt x="161" y="122"/>
                  </a:cubicBezTo>
                  <a:cubicBezTo>
                    <a:pt x="173" y="104"/>
                    <a:pt x="177" y="85"/>
                    <a:pt x="172" y="68"/>
                  </a:cubicBezTo>
                  <a:cubicBezTo>
                    <a:pt x="167" y="51"/>
                    <a:pt x="153" y="37"/>
                    <a:pt x="133" y="28"/>
                  </a:cubicBezTo>
                  <a:cubicBezTo>
                    <a:pt x="91" y="10"/>
                    <a:pt x="60" y="28"/>
                    <a:pt x="47" y="48"/>
                  </a:cubicBezTo>
                  <a:cubicBezTo>
                    <a:pt x="28" y="78"/>
                    <a:pt x="38" y="100"/>
                    <a:pt x="45" y="115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54" y="137"/>
                    <a:pt x="52" y="159"/>
                    <a:pt x="48" y="169"/>
                  </a:cubicBezTo>
                  <a:cubicBezTo>
                    <a:pt x="47" y="171"/>
                    <a:pt x="44" y="172"/>
                    <a:pt x="42" y="171"/>
                  </a:cubicBezTo>
                  <a:cubicBezTo>
                    <a:pt x="40" y="170"/>
                    <a:pt x="38" y="168"/>
                    <a:pt x="39" y="165"/>
                  </a:cubicBezTo>
                  <a:cubicBezTo>
                    <a:pt x="43" y="157"/>
                    <a:pt x="45" y="138"/>
                    <a:pt x="37" y="121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29" y="104"/>
                    <a:pt x="17" y="78"/>
                    <a:pt x="40" y="43"/>
                  </a:cubicBezTo>
                  <a:cubicBezTo>
                    <a:pt x="55" y="20"/>
                    <a:pt x="89" y="0"/>
                    <a:pt x="136" y="20"/>
                  </a:cubicBezTo>
                  <a:cubicBezTo>
                    <a:pt x="159" y="29"/>
                    <a:pt x="175" y="46"/>
                    <a:pt x="181" y="65"/>
                  </a:cubicBezTo>
                  <a:cubicBezTo>
                    <a:pt x="187" y="85"/>
                    <a:pt x="183" y="106"/>
                    <a:pt x="169" y="128"/>
                  </a:cubicBezTo>
                  <a:cubicBezTo>
                    <a:pt x="155" y="148"/>
                    <a:pt x="140" y="153"/>
                    <a:pt x="127" y="158"/>
                  </a:cubicBezTo>
                  <a:cubicBezTo>
                    <a:pt x="118" y="161"/>
                    <a:pt x="110" y="164"/>
                    <a:pt x="104" y="170"/>
                  </a:cubicBezTo>
                  <a:cubicBezTo>
                    <a:pt x="99" y="176"/>
                    <a:pt x="96" y="182"/>
                    <a:pt x="94" y="187"/>
                  </a:cubicBezTo>
                  <a:cubicBezTo>
                    <a:pt x="90" y="194"/>
                    <a:pt x="87" y="202"/>
                    <a:pt x="77" y="200"/>
                  </a:cubicBezTo>
                  <a:cubicBezTo>
                    <a:pt x="74" y="199"/>
                    <a:pt x="70" y="197"/>
                    <a:pt x="65" y="195"/>
                  </a:cubicBezTo>
                  <a:cubicBezTo>
                    <a:pt x="53" y="190"/>
                    <a:pt x="30" y="181"/>
                    <a:pt x="26" y="190"/>
                  </a:cubicBezTo>
                  <a:cubicBezTo>
                    <a:pt x="26" y="190"/>
                    <a:pt x="27" y="192"/>
                    <a:pt x="29" y="195"/>
                  </a:cubicBezTo>
                  <a:cubicBezTo>
                    <a:pt x="29" y="195"/>
                    <a:pt x="29" y="196"/>
                    <a:pt x="30" y="196"/>
                  </a:cubicBezTo>
                  <a:cubicBezTo>
                    <a:pt x="47" y="194"/>
                    <a:pt x="70" y="199"/>
                    <a:pt x="75" y="209"/>
                  </a:cubicBezTo>
                  <a:cubicBezTo>
                    <a:pt x="79" y="216"/>
                    <a:pt x="76" y="220"/>
                    <a:pt x="75" y="222"/>
                  </a:cubicBezTo>
                  <a:cubicBezTo>
                    <a:pt x="66" y="229"/>
                    <a:pt x="39" y="216"/>
                    <a:pt x="28" y="207"/>
                  </a:cubicBezTo>
                  <a:cubicBezTo>
                    <a:pt x="27" y="206"/>
                    <a:pt x="27" y="206"/>
                    <a:pt x="27" y="205"/>
                  </a:cubicBezTo>
                  <a:cubicBezTo>
                    <a:pt x="24" y="206"/>
                    <a:pt x="23" y="206"/>
                    <a:pt x="21" y="207"/>
                  </a:cubicBezTo>
                  <a:cubicBezTo>
                    <a:pt x="18" y="209"/>
                    <a:pt x="16" y="211"/>
                    <a:pt x="18" y="216"/>
                  </a:cubicBezTo>
                  <a:cubicBezTo>
                    <a:pt x="31" y="214"/>
                    <a:pt x="51" y="221"/>
                    <a:pt x="61" y="231"/>
                  </a:cubicBezTo>
                  <a:cubicBezTo>
                    <a:pt x="63" y="233"/>
                    <a:pt x="68" y="238"/>
                    <a:pt x="66" y="243"/>
                  </a:cubicBezTo>
                  <a:cubicBezTo>
                    <a:pt x="66" y="246"/>
                    <a:pt x="63" y="248"/>
                    <a:pt x="57" y="249"/>
                  </a:cubicBezTo>
                  <a:cubicBezTo>
                    <a:pt x="47" y="249"/>
                    <a:pt x="25" y="241"/>
                    <a:pt x="14" y="227"/>
                  </a:cubicBezTo>
                  <a:cubicBezTo>
                    <a:pt x="10" y="231"/>
                    <a:pt x="16" y="241"/>
                    <a:pt x="18" y="245"/>
                  </a:cubicBezTo>
                  <a:cubicBezTo>
                    <a:pt x="20" y="248"/>
                    <a:pt x="19" y="250"/>
                    <a:pt x="17" y="252"/>
                  </a:cubicBezTo>
                  <a:cubicBezTo>
                    <a:pt x="15" y="253"/>
                    <a:pt x="14" y="252"/>
                    <a:pt x="12" y="252"/>
                  </a:cubicBezTo>
                  <a:close/>
                  <a:moveTo>
                    <a:pt x="24" y="225"/>
                  </a:moveTo>
                  <a:cubicBezTo>
                    <a:pt x="34" y="234"/>
                    <a:pt x="50" y="239"/>
                    <a:pt x="56" y="239"/>
                  </a:cubicBezTo>
                  <a:cubicBezTo>
                    <a:pt x="56" y="239"/>
                    <a:pt x="56" y="238"/>
                    <a:pt x="55" y="238"/>
                  </a:cubicBezTo>
                  <a:cubicBezTo>
                    <a:pt x="47" y="230"/>
                    <a:pt x="34" y="225"/>
                    <a:pt x="24" y="225"/>
                  </a:cubicBezTo>
                  <a:close/>
                  <a:moveTo>
                    <a:pt x="41" y="205"/>
                  </a:moveTo>
                  <a:cubicBezTo>
                    <a:pt x="52" y="211"/>
                    <a:pt x="63" y="215"/>
                    <a:pt x="68" y="215"/>
                  </a:cubicBezTo>
                  <a:cubicBezTo>
                    <a:pt x="68" y="214"/>
                    <a:pt x="67" y="214"/>
                    <a:pt x="67" y="214"/>
                  </a:cubicBezTo>
                  <a:cubicBezTo>
                    <a:pt x="65" y="209"/>
                    <a:pt x="53" y="206"/>
                    <a:pt x="41" y="205"/>
                  </a:cubicBezTo>
                  <a:close/>
                </a:path>
              </a:pathLst>
            </a:custGeom>
            <a:solidFill>
              <a:srgbClr val="FD9619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0843252" y="1995756"/>
              <a:ext cx="180975" cy="260350"/>
            </a:xfrm>
            <a:custGeom>
              <a:avLst/>
              <a:gdLst>
                <a:gd name="T0" fmla="*/ 5 w 97"/>
                <a:gd name="T1" fmla="*/ 136 h 139"/>
                <a:gd name="T2" fmla="*/ 17 w 97"/>
                <a:gd name="T3" fmla="*/ 77 h 139"/>
                <a:gd name="T4" fmla="*/ 12 w 97"/>
                <a:gd name="T5" fmla="*/ 31 h 139"/>
                <a:gd name="T6" fmla="*/ 14 w 97"/>
                <a:gd name="T7" fmla="*/ 19 h 139"/>
                <a:gd name="T8" fmla="*/ 23 w 97"/>
                <a:gd name="T9" fmla="*/ 36 h 139"/>
                <a:gd name="T10" fmla="*/ 46 w 97"/>
                <a:gd name="T11" fmla="*/ 27 h 139"/>
                <a:gd name="T12" fmla="*/ 55 w 97"/>
                <a:gd name="T13" fmla="*/ 8 h 139"/>
                <a:gd name="T14" fmla="*/ 61 w 97"/>
                <a:gd name="T15" fmla="*/ 24 h 139"/>
                <a:gd name="T16" fmla="*/ 67 w 97"/>
                <a:gd name="T17" fmla="*/ 44 h 139"/>
                <a:gd name="T18" fmla="*/ 80 w 97"/>
                <a:gd name="T19" fmla="*/ 39 h 139"/>
                <a:gd name="T20" fmla="*/ 83 w 97"/>
                <a:gd name="T21" fmla="*/ 47 h 139"/>
                <a:gd name="T22" fmla="*/ 73 w 97"/>
                <a:gd name="T23" fmla="*/ 60 h 139"/>
                <a:gd name="T24" fmla="*/ 76 w 97"/>
                <a:gd name="T25" fmla="*/ 63 h 139"/>
                <a:gd name="T26" fmla="*/ 85 w 97"/>
                <a:gd name="T27" fmla="*/ 35 h 139"/>
                <a:gd name="T28" fmla="*/ 74 w 97"/>
                <a:gd name="T29" fmla="*/ 36 h 139"/>
                <a:gd name="T30" fmla="*/ 67 w 97"/>
                <a:gd name="T31" fmla="*/ 39 h 139"/>
                <a:gd name="T32" fmla="*/ 64 w 97"/>
                <a:gd name="T33" fmla="*/ 33 h 139"/>
                <a:gd name="T34" fmla="*/ 57 w 97"/>
                <a:gd name="T35" fmla="*/ 4 h 139"/>
                <a:gd name="T36" fmla="*/ 42 w 97"/>
                <a:gd name="T37" fmla="*/ 24 h 139"/>
                <a:gd name="T38" fmla="*/ 32 w 97"/>
                <a:gd name="T39" fmla="*/ 36 h 139"/>
                <a:gd name="T40" fmla="*/ 22 w 97"/>
                <a:gd name="T41" fmla="*/ 24 h 139"/>
                <a:gd name="T42" fmla="*/ 14 w 97"/>
                <a:gd name="T43" fmla="*/ 13 h 139"/>
                <a:gd name="T44" fmla="*/ 5 w 97"/>
                <a:gd name="T45" fmla="*/ 25 h 139"/>
                <a:gd name="T46" fmla="*/ 12 w 97"/>
                <a:gd name="T47" fmla="*/ 50 h 139"/>
                <a:gd name="T48" fmla="*/ 12 w 97"/>
                <a:gd name="T49" fmla="*/ 76 h 139"/>
                <a:gd name="T50" fmla="*/ 5 w 97"/>
                <a:gd name="T51" fmla="*/ 120 h 139"/>
                <a:gd name="T52" fmla="*/ 1 w 97"/>
                <a:gd name="T53" fmla="*/ 134 h 139"/>
                <a:gd name="T54" fmla="*/ 5 w 97"/>
                <a:gd name="T55" fmla="*/ 13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7" h="139">
                  <a:moveTo>
                    <a:pt x="5" y="136"/>
                  </a:moveTo>
                  <a:cubicBezTo>
                    <a:pt x="12" y="117"/>
                    <a:pt x="16" y="97"/>
                    <a:pt x="17" y="77"/>
                  </a:cubicBezTo>
                  <a:cubicBezTo>
                    <a:pt x="18" y="61"/>
                    <a:pt x="16" y="46"/>
                    <a:pt x="12" y="31"/>
                  </a:cubicBezTo>
                  <a:cubicBezTo>
                    <a:pt x="11" y="28"/>
                    <a:pt x="6" y="11"/>
                    <a:pt x="14" y="19"/>
                  </a:cubicBezTo>
                  <a:cubicBezTo>
                    <a:pt x="18" y="23"/>
                    <a:pt x="19" y="31"/>
                    <a:pt x="23" y="36"/>
                  </a:cubicBezTo>
                  <a:cubicBezTo>
                    <a:pt x="32" y="45"/>
                    <a:pt x="42" y="38"/>
                    <a:pt x="46" y="27"/>
                  </a:cubicBezTo>
                  <a:cubicBezTo>
                    <a:pt x="47" y="22"/>
                    <a:pt x="48" y="9"/>
                    <a:pt x="55" y="8"/>
                  </a:cubicBezTo>
                  <a:cubicBezTo>
                    <a:pt x="61" y="7"/>
                    <a:pt x="61" y="21"/>
                    <a:pt x="61" y="24"/>
                  </a:cubicBezTo>
                  <a:cubicBezTo>
                    <a:pt x="61" y="30"/>
                    <a:pt x="54" y="48"/>
                    <a:pt x="67" y="44"/>
                  </a:cubicBezTo>
                  <a:cubicBezTo>
                    <a:pt x="71" y="43"/>
                    <a:pt x="75" y="40"/>
                    <a:pt x="80" y="39"/>
                  </a:cubicBezTo>
                  <a:cubicBezTo>
                    <a:pt x="85" y="38"/>
                    <a:pt x="84" y="45"/>
                    <a:pt x="83" y="47"/>
                  </a:cubicBezTo>
                  <a:cubicBezTo>
                    <a:pt x="81" y="52"/>
                    <a:pt x="76" y="56"/>
                    <a:pt x="73" y="60"/>
                  </a:cubicBezTo>
                  <a:cubicBezTo>
                    <a:pt x="71" y="62"/>
                    <a:pt x="74" y="65"/>
                    <a:pt x="76" y="63"/>
                  </a:cubicBezTo>
                  <a:cubicBezTo>
                    <a:pt x="80" y="58"/>
                    <a:pt x="97" y="41"/>
                    <a:pt x="85" y="35"/>
                  </a:cubicBezTo>
                  <a:cubicBezTo>
                    <a:pt x="81" y="33"/>
                    <a:pt x="77" y="35"/>
                    <a:pt x="74" y="36"/>
                  </a:cubicBezTo>
                  <a:cubicBezTo>
                    <a:pt x="72" y="37"/>
                    <a:pt x="69" y="38"/>
                    <a:pt x="67" y="39"/>
                  </a:cubicBezTo>
                  <a:cubicBezTo>
                    <a:pt x="62" y="41"/>
                    <a:pt x="63" y="37"/>
                    <a:pt x="64" y="33"/>
                  </a:cubicBezTo>
                  <a:cubicBezTo>
                    <a:pt x="66" y="26"/>
                    <a:pt x="68" y="7"/>
                    <a:pt x="57" y="4"/>
                  </a:cubicBezTo>
                  <a:cubicBezTo>
                    <a:pt x="47" y="0"/>
                    <a:pt x="43" y="17"/>
                    <a:pt x="42" y="24"/>
                  </a:cubicBezTo>
                  <a:cubicBezTo>
                    <a:pt x="41" y="29"/>
                    <a:pt x="38" y="35"/>
                    <a:pt x="32" y="36"/>
                  </a:cubicBezTo>
                  <a:cubicBezTo>
                    <a:pt x="27" y="36"/>
                    <a:pt x="24" y="28"/>
                    <a:pt x="22" y="24"/>
                  </a:cubicBezTo>
                  <a:cubicBezTo>
                    <a:pt x="21" y="20"/>
                    <a:pt x="18" y="16"/>
                    <a:pt x="14" y="13"/>
                  </a:cubicBezTo>
                  <a:cubicBezTo>
                    <a:pt x="6" y="7"/>
                    <a:pt x="4" y="19"/>
                    <a:pt x="5" y="25"/>
                  </a:cubicBezTo>
                  <a:cubicBezTo>
                    <a:pt x="7" y="33"/>
                    <a:pt x="10" y="41"/>
                    <a:pt x="12" y="50"/>
                  </a:cubicBezTo>
                  <a:cubicBezTo>
                    <a:pt x="13" y="58"/>
                    <a:pt x="13" y="67"/>
                    <a:pt x="12" y="76"/>
                  </a:cubicBezTo>
                  <a:cubicBezTo>
                    <a:pt x="12" y="91"/>
                    <a:pt x="9" y="105"/>
                    <a:pt x="5" y="120"/>
                  </a:cubicBezTo>
                  <a:cubicBezTo>
                    <a:pt x="4" y="124"/>
                    <a:pt x="2" y="131"/>
                    <a:pt x="1" y="134"/>
                  </a:cubicBezTo>
                  <a:cubicBezTo>
                    <a:pt x="0" y="137"/>
                    <a:pt x="4" y="139"/>
                    <a:pt x="5" y="136"/>
                  </a:cubicBezTo>
                  <a:close/>
                </a:path>
              </a:pathLst>
            </a:custGeom>
            <a:solidFill>
              <a:srgbClr val="FD9619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664583" y="2604599"/>
            <a:ext cx="568325" cy="849313"/>
            <a:chOff x="8973177" y="2616469"/>
            <a:chExt cx="568325" cy="849313"/>
          </a:xfrm>
        </p:grpSpPr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8973177" y="2616469"/>
              <a:ext cx="568325" cy="849313"/>
            </a:xfrm>
            <a:custGeom>
              <a:avLst/>
              <a:gdLst>
                <a:gd name="T0" fmla="*/ 247 w 303"/>
                <a:gd name="T1" fmla="*/ 452 h 452"/>
                <a:gd name="T2" fmla="*/ 243 w 303"/>
                <a:gd name="T3" fmla="*/ 452 h 452"/>
                <a:gd name="T4" fmla="*/ 202 w 303"/>
                <a:gd name="T5" fmla="*/ 417 h 452"/>
                <a:gd name="T6" fmla="*/ 202 w 303"/>
                <a:gd name="T7" fmla="*/ 416 h 452"/>
                <a:gd name="T8" fmla="*/ 185 w 303"/>
                <a:gd name="T9" fmla="*/ 384 h 452"/>
                <a:gd name="T10" fmla="*/ 187 w 303"/>
                <a:gd name="T11" fmla="*/ 379 h 452"/>
                <a:gd name="T12" fmla="*/ 169 w 303"/>
                <a:gd name="T13" fmla="*/ 366 h 452"/>
                <a:gd name="T14" fmla="*/ 230 w 303"/>
                <a:gd name="T15" fmla="*/ 303 h 452"/>
                <a:gd name="T16" fmla="*/ 247 w 303"/>
                <a:gd name="T17" fmla="*/ 294 h 452"/>
                <a:gd name="T18" fmla="*/ 245 w 303"/>
                <a:gd name="T19" fmla="*/ 277 h 452"/>
                <a:gd name="T20" fmla="*/ 235 w 303"/>
                <a:gd name="T21" fmla="*/ 240 h 452"/>
                <a:gd name="T22" fmla="*/ 247 w 303"/>
                <a:gd name="T23" fmla="*/ 188 h 452"/>
                <a:gd name="T24" fmla="*/ 257 w 303"/>
                <a:gd name="T25" fmla="*/ 109 h 452"/>
                <a:gd name="T26" fmla="*/ 199 w 303"/>
                <a:gd name="T27" fmla="*/ 30 h 452"/>
                <a:gd name="T28" fmla="*/ 102 w 303"/>
                <a:gd name="T29" fmla="*/ 34 h 452"/>
                <a:gd name="T30" fmla="*/ 28 w 303"/>
                <a:gd name="T31" fmla="*/ 167 h 452"/>
                <a:gd name="T32" fmla="*/ 111 w 303"/>
                <a:gd name="T33" fmla="*/ 249 h 452"/>
                <a:gd name="T34" fmla="*/ 114 w 303"/>
                <a:gd name="T35" fmla="*/ 250 h 452"/>
                <a:gd name="T36" fmla="*/ 183 w 303"/>
                <a:gd name="T37" fmla="*/ 308 h 452"/>
                <a:gd name="T38" fmla="*/ 179 w 303"/>
                <a:gd name="T39" fmla="*/ 319 h 452"/>
                <a:gd name="T40" fmla="*/ 168 w 303"/>
                <a:gd name="T41" fmla="*/ 315 h 452"/>
                <a:gd name="T42" fmla="*/ 109 w 303"/>
                <a:gd name="T43" fmla="*/ 266 h 452"/>
                <a:gd name="T44" fmla="*/ 106 w 303"/>
                <a:gd name="T45" fmla="*/ 265 h 452"/>
                <a:gd name="T46" fmla="*/ 12 w 303"/>
                <a:gd name="T47" fmla="*/ 171 h 452"/>
                <a:gd name="T48" fmla="*/ 96 w 303"/>
                <a:gd name="T49" fmla="*/ 20 h 452"/>
                <a:gd name="T50" fmla="*/ 206 w 303"/>
                <a:gd name="T51" fmla="*/ 16 h 452"/>
                <a:gd name="T52" fmla="*/ 272 w 303"/>
                <a:gd name="T53" fmla="*/ 105 h 452"/>
                <a:gd name="T54" fmla="*/ 261 w 303"/>
                <a:gd name="T55" fmla="*/ 195 h 452"/>
                <a:gd name="T56" fmla="*/ 251 w 303"/>
                <a:gd name="T57" fmla="*/ 238 h 452"/>
                <a:gd name="T58" fmla="*/ 260 w 303"/>
                <a:gd name="T59" fmla="*/ 271 h 452"/>
                <a:gd name="T60" fmla="*/ 257 w 303"/>
                <a:gd name="T61" fmla="*/ 307 h 452"/>
                <a:gd name="T62" fmla="*/ 237 w 303"/>
                <a:gd name="T63" fmla="*/ 317 h 452"/>
                <a:gd name="T64" fmla="*/ 184 w 303"/>
                <a:gd name="T65" fmla="*/ 361 h 452"/>
                <a:gd name="T66" fmla="*/ 195 w 303"/>
                <a:gd name="T67" fmla="*/ 363 h 452"/>
                <a:gd name="T68" fmla="*/ 196 w 303"/>
                <a:gd name="T69" fmla="*/ 363 h 452"/>
                <a:gd name="T70" fmla="*/ 267 w 303"/>
                <a:gd name="T71" fmla="*/ 321 h 452"/>
                <a:gd name="T72" fmla="*/ 282 w 303"/>
                <a:gd name="T73" fmla="*/ 337 h 452"/>
                <a:gd name="T74" fmla="*/ 208 w 303"/>
                <a:gd name="T75" fmla="*/ 378 h 452"/>
                <a:gd name="T76" fmla="*/ 205 w 303"/>
                <a:gd name="T77" fmla="*/ 379 h 452"/>
                <a:gd name="T78" fmla="*/ 201 w 303"/>
                <a:gd name="T79" fmla="*/ 388 h 452"/>
                <a:gd name="T80" fmla="*/ 208 w 303"/>
                <a:gd name="T81" fmla="*/ 402 h 452"/>
                <a:gd name="T82" fmla="*/ 279 w 303"/>
                <a:gd name="T83" fmla="*/ 364 h 452"/>
                <a:gd name="T84" fmla="*/ 300 w 303"/>
                <a:gd name="T85" fmla="*/ 372 h 452"/>
                <a:gd name="T86" fmla="*/ 296 w 303"/>
                <a:gd name="T87" fmla="*/ 390 h 452"/>
                <a:gd name="T88" fmla="*/ 218 w 303"/>
                <a:gd name="T89" fmla="*/ 420 h 452"/>
                <a:gd name="T90" fmla="*/ 246 w 303"/>
                <a:gd name="T91" fmla="*/ 436 h 452"/>
                <a:gd name="T92" fmla="*/ 252 w 303"/>
                <a:gd name="T93" fmla="*/ 446 h 452"/>
                <a:gd name="T94" fmla="*/ 247 w 303"/>
                <a:gd name="T95" fmla="*/ 452 h 452"/>
                <a:gd name="T96" fmla="*/ 227 w 303"/>
                <a:gd name="T97" fmla="*/ 404 h 452"/>
                <a:gd name="T98" fmla="*/ 283 w 303"/>
                <a:gd name="T99" fmla="*/ 380 h 452"/>
                <a:gd name="T100" fmla="*/ 280 w 303"/>
                <a:gd name="T101" fmla="*/ 380 h 452"/>
                <a:gd name="T102" fmla="*/ 227 w 303"/>
                <a:gd name="T103" fmla="*/ 404 h 452"/>
                <a:gd name="T104" fmla="*/ 221 w 303"/>
                <a:gd name="T105" fmla="*/ 359 h 452"/>
                <a:gd name="T106" fmla="*/ 265 w 303"/>
                <a:gd name="T107" fmla="*/ 337 h 452"/>
                <a:gd name="T108" fmla="*/ 263 w 303"/>
                <a:gd name="T109" fmla="*/ 336 h 452"/>
                <a:gd name="T110" fmla="*/ 221 w 303"/>
                <a:gd name="T111" fmla="*/ 35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3" h="452">
                  <a:moveTo>
                    <a:pt x="247" y="452"/>
                  </a:moveTo>
                  <a:cubicBezTo>
                    <a:pt x="246" y="452"/>
                    <a:pt x="244" y="452"/>
                    <a:pt x="243" y="452"/>
                  </a:cubicBezTo>
                  <a:cubicBezTo>
                    <a:pt x="207" y="444"/>
                    <a:pt x="201" y="429"/>
                    <a:pt x="202" y="417"/>
                  </a:cubicBezTo>
                  <a:cubicBezTo>
                    <a:pt x="202" y="417"/>
                    <a:pt x="202" y="417"/>
                    <a:pt x="202" y="416"/>
                  </a:cubicBezTo>
                  <a:cubicBezTo>
                    <a:pt x="187" y="411"/>
                    <a:pt x="181" y="399"/>
                    <a:pt x="185" y="384"/>
                  </a:cubicBezTo>
                  <a:cubicBezTo>
                    <a:pt x="186" y="382"/>
                    <a:pt x="186" y="380"/>
                    <a:pt x="187" y="379"/>
                  </a:cubicBezTo>
                  <a:cubicBezTo>
                    <a:pt x="176" y="377"/>
                    <a:pt x="171" y="372"/>
                    <a:pt x="169" y="366"/>
                  </a:cubicBezTo>
                  <a:cubicBezTo>
                    <a:pt x="158" y="337"/>
                    <a:pt x="201" y="317"/>
                    <a:pt x="230" y="303"/>
                  </a:cubicBezTo>
                  <a:cubicBezTo>
                    <a:pt x="237" y="299"/>
                    <a:pt x="244" y="296"/>
                    <a:pt x="247" y="294"/>
                  </a:cubicBezTo>
                  <a:cubicBezTo>
                    <a:pt x="250" y="292"/>
                    <a:pt x="251" y="291"/>
                    <a:pt x="245" y="277"/>
                  </a:cubicBezTo>
                  <a:cubicBezTo>
                    <a:pt x="241" y="268"/>
                    <a:pt x="236" y="256"/>
                    <a:pt x="235" y="240"/>
                  </a:cubicBezTo>
                  <a:cubicBezTo>
                    <a:pt x="233" y="220"/>
                    <a:pt x="239" y="205"/>
                    <a:pt x="247" y="188"/>
                  </a:cubicBezTo>
                  <a:cubicBezTo>
                    <a:pt x="256" y="167"/>
                    <a:pt x="266" y="144"/>
                    <a:pt x="257" y="109"/>
                  </a:cubicBezTo>
                  <a:cubicBezTo>
                    <a:pt x="247" y="71"/>
                    <a:pt x="227" y="44"/>
                    <a:pt x="199" y="30"/>
                  </a:cubicBezTo>
                  <a:cubicBezTo>
                    <a:pt x="172" y="17"/>
                    <a:pt x="137" y="18"/>
                    <a:pt x="102" y="34"/>
                  </a:cubicBezTo>
                  <a:cubicBezTo>
                    <a:pt x="30" y="67"/>
                    <a:pt x="17" y="126"/>
                    <a:pt x="28" y="167"/>
                  </a:cubicBezTo>
                  <a:cubicBezTo>
                    <a:pt x="44" y="228"/>
                    <a:pt x="82" y="240"/>
                    <a:pt x="111" y="249"/>
                  </a:cubicBezTo>
                  <a:cubicBezTo>
                    <a:pt x="114" y="250"/>
                    <a:pt x="114" y="250"/>
                    <a:pt x="114" y="250"/>
                  </a:cubicBezTo>
                  <a:cubicBezTo>
                    <a:pt x="149" y="262"/>
                    <a:pt x="174" y="291"/>
                    <a:pt x="183" y="308"/>
                  </a:cubicBezTo>
                  <a:cubicBezTo>
                    <a:pt x="185" y="312"/>
                    <a:pt x="183" y="317"/>
                    <a:pt x="179" y="319"/>
                  </a:cubicBezTo>
                  <a:cubicBezTo>
                    <a:pt x="175" y="321"/>
                    <a:pt x="170" y="319"/>
                    <a:pt x="168" y="315"/>
                  </a:cubicBezTo>
                  <a:cubicBezTo>
                    <a:pt x="161" y="301"/>
                    <a:pt x="139" y="276"/>
                    <a:pt x="109" y="266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77" y="255"/>
                    <a:pt x="30" y="240"/>
                    <a:pt x="12" y="171"/>
                  </a:cubicBezTo>
                  <a:cubicBezTo>
                    <a:pt x="0" y="124"/>
                    <a:pt x="14" y="57"/>
                    <a:pt x="96" y="20"/>
                  </a:cubicBezTo>
                  <a:cubicBezTo>
                    <a:pt x="135" y="2"/>
                    <a:pt x="174" y="0"/>
                    <a:pt x="206" y="16"/>
                  </a:cubicBezTo>
                  <a:cubicBezTo>
                    <a:pt x="239" y="31"/>
                    <a:pt x="261" y="62"/>
                    <a:pt x="272" y="105"/>
                  </a:cubicBezTo>
                  <a:cubicBezTo>
                    <a:pt x="282" y="146"/>
                    <a:pt x="271" y="172"/>
                    <a:pt x="261" y="195"/>
                  </a:cubicBezTo>
                  <a:cubicBezTo>
                    <a:pt x="255" y="210"/>
                    <a:pt x="249" y="223"/>
                    <a:pt x="251" y="238"/>
                  </a:cubicBezTo>
                  <a:cubicBezTo>
                    <a:pt x="252" y="252"/>
                    <a:pt x="257" y="263"/>
                    <a:pt x="260" y="271"/>
                  </a:cubicBezTo>
                  <a:cubicBezTo>
                    <a:pt x="265" y="284"/>
                    <a:pt x="270" y="297"/>
                    <a:pt x="257" y="307"/>
                  </a:cubicBezTo>
                  <a:cubicBezTo>
                    <a:pt x="253" y="310"/>
                    <a:pt x="246" y="313"/>
                    <a:pt x="237" y="317"/>
                  </a:cubicBezTo>
                  <a:cubicBezTo>
                    <a:pt x="217" y="327"/>
                    <a:pt x="179" y="345"/>
                    <a:pt x="184" y="361"/>
                  </a:cubicBezTo>
                  <a:cubicBezTo>
                    <a:pt x="185" y="362"/>
                    <a:pt x="188" y="363"/>
                    <a:pt x="195" y="363"/>
                  </a:cubicBezTo>
                  <a:cubicBezTo>
                    <a:pt x="195" y="363"/>
                    <a:pt x="196" y="363"/>
                    <a:pt x="196" y="363"/>
                  </a:cubicBezTo>
                  <a:cubicBezTo>
                    <a:pt x="214" y="339"/>
                    <a:pt x="247" y="316"/>
                    <a:pt x="267" y="321"/>
                  </a:cubicBezTo>
                  <a:cubicBezTo>
                    <a:pt x="281" y="324"/>
                    <a:pt x="282" y="332"/>
                    <a:pt x="282" y="337"/>
                  </a:cubicBezTo>
                  <a:cubicBezTo>
                    <a:pt x="281" y="356"/>
                    <a:pt x="233" y="374"/>
                    <a:pt x="208" y="378"/>
                  </a:cubicBezTo>
                  <a:cubicBezTo>
                    <a:pt x="207" y="378"/>
                    <a:pt x="206" y="379"/>
                    <a:pt x="205" y="379"/>
                  </a:cubicBezTo>
                  <a:cubicBezTo>
                    <a:pt x="203" y="382"/>
                    <a:pt x="201" y="385"/>
                    <a:pt x="201" y="388"/>
                  </a:cubicBezTo>
                  <a:cubicBezTo>
                    <a:pt x="199" y="394"/>
                    <a:pt x="199" y="399"/>
                    <a:pt x="208" y="402"/>
                  </a:cubicBezTo>
                  <a:cubicBezTo>
                    <a:pt x="221" y="382"/>
                    <a:pt x="253" y="366"/>
                    <a:pt x="279" y="364"/>
                  </a:cubicBezTo>
                  <a:cubicBezTo>
                    <a:pt x="283" y="364"/>
                    <a:pt x="296" y="363"/>
                    <a:pt x="300" y="372"/>
                  </a:cubicBezTo>
                  <a:cubicBezTo>
                    <a:pt x="302" y="376"/>
                    <a:pt x="303" y="382"/>
                    <a:pt x="296" y="390"/>
                  </a:cubicBezTo>
                  <a:cubicBezTo>
                    <a:pt x="285" y="403"/>
                    <a:pt x="249" y="422"/>
                    <a:pt x="218" y="420"/>
                  </a:cubicBezTo>
                  <a:cubicBezTo>
                    <a:pt x="219" y="429"/>
                    <a:pt x="238" y="434"/>
                    <a:pt x="246" y="436"/>
                  </a:cubicBezTo>
                  <a:cubicBezTo>
                    <a:pt x="250" y="437"/>
                    <a:pt x="253" y="441"/>
                    <a:pt x="252" y="446"/>
                  </a:cubicBezTo>
                  <a:cubicBezTo>
                    <a:pt x="252" y="449"/>
                    <a:pt x="250" y="451"/>
                    <a:pt x="247" y="452"/>
                  </a:cubicBezTo>
                  <a:close/>
                  <a:moveTo>
                    <a:pt x="227" y="404"/>
                  </a:moveTo>
                  <a:cubicBezTo>
                    <a:pt x="251" y="403"/>
                    <a:pt x="276" y="388"/>
                    <a:pt x="283" y="380"/>
                  </a:cubicBezTo>
                  <a:cubicBezTo>
                    <a:pt x="282" y="380"/>
                    <a:pt x="281" y="380"/>
                    <a:pt x="280" y="380"/>
                  </a:cubicBezTo>
                  <a:cubicBezTo>
                    <a:pt x="260" y="381"/>
                    <a:pt x="239" y="392"/>
                    <a:pt x="227" y="404"/>
                  </a:cubicBezTo>
                  <a:close/>
                  <a:moveTo>
                    <a:pt x="221" y="359"/>
                  </a:moveTo>
                  <a:cubicBezTo>
                    <a:pt x="241" y="353"/>
                    <a:pt x="260" y="343"/>
                    <a:pt x="265" y="337"/>
                  </a:cubicBezTo>
                  <a:cubicBezTo>
                    <a:pt x="265" y="337"/>
                    <a:pt x="264" y="336"/>
                    <a:pt x="263" y="336"/>
                  </a:cubicBezTo>
                  <a:cubicBezTo>
                    <a:pt x="255" y="334"/>
                    <a:pt x="236" y="345"/>
                    <a:pt x="221" y="3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9079539" y="2764106"/>
              <a:ext cx="314325" cy="447675"/>
            </a:xfrm>
            <a:custGeom>
              <a:avLst/>
              <a:gdLst>
                <a:gd name="T0" fmla="*/ 165 w 167"/>
                <a:gd name="T1" fmla="*/ 232 h 239"/>
                <a:gd name="T2" fmla="*/ 104 w 167"/>
                <a:gd name="T3" fmla="*/ 148 h 239"/>
                <a:gd name="T4" fmla="*/ 38 w 167"/>
                <a:gd name="T5" fmla="*/ 100 h 239"/>
                <a:gd name="T6" fmla="*/ 24 w 167"/>
                <a:gd name="T7" fmla="*/ 83 h 239"/>
                <a:gd name="T8" fmla="*/ 57 w 167"/>
                <a:gd name="T9" fmla="*/ 91 h 239"/>
                <a:gd name="T10" fmla="*/ 73 w 167"/>
                <a:gd name="T11" fmla="*/ 52 h 239"/>
                <a:gd name="T12" fmla="*/ 59 w 167"/>
                <a:gd name="T13" fmla="*/ 18 h 239"/>
                <a:gd name="T14" fmla="*/ 86 w 167"/>
                <a:gd name="T15" fmla="*/ 29 h 239"/>
                <a:gd name="T16" fmla="*/ 119 w 167"/>
                <a:gd name="T17" fmla="*/ 46 h 239"/>
                <a:gd name="T18" fmla="*/ 129 w 167"/>
                <a:gd name="T19" fmla="*/ 21 h 239"/>
                <a:gd name="T20" fmla="*/ 142 w 167"/>
                <a:gd name="T21" fmla="*/ 28 h 239"/>
                <a:gd name="T22" fmla="*/ 146 w 167"/>
                <a:gd name="T23" fmla="*/ 56 h 239"/>
                <a:gd name="T24" fmla="*/ 154 w 167"/>
                <a:gd name="T25" fmla="*/ 55 h 239"/>
                <a:gd name="T26" fmla="*/ 129 w 167"/>
                <a:gd name="T27" fmla="*/ 11 h 239"/>
                <a:gd name="T28" fmla="*/ 118 w 167"/>
                <a:gd name="T29" fmla="*/ 26 h 239"/>
                <a:gd name="T30" fmla="*/ 114 w 167"/>
                <a:gd name="T31" fmla="*/ 39 h 239"/>
                <a:gd name="T32" fmla="*/ 102 w 167"/>
                <a:gd name="T33" fmla="*/ 36 h 239"/>
                <a:gd name="T34" fmla="*/ 57 w 167"/>
                <a:gd name="T35" fmla="*/ 10 h 239"/>
                <a:gd name="T36" fmla="*/ 64 w 167"/>
                <a:gd name="T37" fmla="*/ 54 h 239"/>
                <a:gd name="T38" fmla="*/ 68 w 167"/>
                <a:gd name="T39" fmla="*/ 80 h 239"/>
                <a:gd name="T40" fmla="*/ 42 w 167"/>
                <a:gd name="T41" fmla="*/ 79 h 239"/>
                <a:gd name="T42" fmla="*/ 18 w 167"/>
                <a:gd name="T43" fmla="*/ 76 h 239"/>
                <a:gd name="T44" fmla="*/ 22 w 167"/>
                <a:gd name="T45" fmla="*/ 101 h 239"/>
                <a:gd name="T46" fmla="*/ 62 w 167"/>
                <a:gd name="T47" fmla="*/ 123 h 239"/>
                <a:gd name="T48" fmla="*/ 96 w 167"/>
                <a:gd name="T49" fmla="*/ 152 h 239"/>
                <a:gd name="T50" fmla="*/ 144 w 167"/>
                <a:gd name="T51" fmla="*/ 213 h 239"/>
                <a:gd name="T52" fmla="*/ 157 w 167"/>
                <a:gd name="T53" fmla="*/ 235 h 239"/>
                <a:gd name="T54" fmla="*/ 165 w 167"/>
                <a:gd name="T55" fmla="*/ 2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7" h="239">
                  <a:moveTo>
                    <a:pt x="165" y="232"/>
                  </a:moveTo>
                  <a:cubicBezTo>
                    <a:pt x="149" y="202"/>
                    <a:pt x="128" y="173"/>
                    <a:pt x="104" y="148"/>
                  </a:cubicBezTo>
                  <a:cubicBezTo>
                    <a:pt x="84" y="128"/>
                    <a:pt x="63" y="112"/>
                    <a:pt x="38" y="100"/>
                  </a:cubicBezTo>
                  <a:cubicBezTo>
                    <a:pt x="32" y="98"/>
                    <a:pt x="7" y="84"/>
                    <a:pt x="24" y="83"/>
                  </a:cubicBezTo>
                  <a:cubicBezTo>
                    <a:pt x="36" y="83"/>
                    <a:pt x="46" y="91"/>
                    <a:pt x="57" y="91"/>
                  </a:cubicBezTo>
                  <a:cubicBezTo>
                    <a:pt x="80" y="91"/>
                    <a:pt x="83" y="69"/>
                    <a:pt x="73" y="52"/>
                  </a:cubicBezTo>
                  <a:cubicBezTo>
                    <a:pt x="68" y="45"/>
                    <a:pt x="53" y="28"/>
                    <a:pt x="59" y="18"/>
                  </a:cubicBezTo>
                  <a:cubicBezTo>
                    <a:pt x="65" y="9"/>
                    <a:pt x="83" y="26"/>
                    <a:pt x="86" y="29"/>
                  </a:cubicBezTo>
                  <a:cubicBezTo>
                    <a:pt x="94" y="37"/>
                    <a:pt x="109" y="67"/>
                    <a:pt x="119" y="46"/>
                  </a:cubicBezTo>
                  <a:cubicBezTo>
                    <a:pt x="123" y="38"/>
                    <a:pt x="124" y="29"/>
                    <a:pt x="129" y="21"/>
                  </a:cubicBezTo>
                  <a:cubicBezTo>
                    <a:pt x="133" y="14"/>
                    <a:pt x="141" y="23"/>
                    <a:pt x="142" y="28"/>
                  </a:cubicBezTo>
                  <a:cubicBezTo>
                    <a:pt x="146" y="36"/>
                    <a:pt x="146" y="47"/>
                    <a:pt x="146" y="56"/>
                  </a:cubicBezTo>
                  <a:cubicBezTo>
                    <a:pt x="147" y="61"/>
                    <a:pt x="155" y="60"/>
                    <a:pt x="154" y="55"/>
                  </a:cubicBezTo>
                  <a:cubicBezTo>
                    <a:pt x="153" y="44"/>
                    <a:pt x="152" y="3"/>
                    <a:pt x="129" y="11"/>
                  </a:cubicBezTo>
                  <a:cubicBezTo>
                    <a:pt x="122" y="14"/>
                    <a:pt x="120" y="20"/>
                    <a:pt x="118" y="26"/>
                  </a:cubicBezTo>
                  <a:cubicBezTo>
                    <a:pt x="116" y="30"/>
                    <a:pt x="115" y="35"/>
                    <a:pt x="114" y="39"/>
                  </a:cubicBezTo>
                  <a:cubicBezTo>
                    <a:pt x="110" y="48"/>
                    <a:pt x="107" y="41"/>
                    <a:pt x="102" y="36"/>
                  </a:cubicBezTo>
                  <a:cubicBezTo>
                    <a:pt x="94" y="25"/>
                    <a:pt x="73" y="0"/>
                    <a:pt x="57" y="10"/>
                  </a:cubicBezTo>
                  <a:cubicBezTo>
                    <a:pt x="40" y="19"/>
                    <a:pt x="58" y="44"/>
                    <a:pt x="64" y="54"/>
                  </a:cubicBezTo>
                  <a:cubicBezTo>
                    <a:pt x="69" y="61"/>
                    <a:pt x="73" y="72"/>
                    <a:pt x="68" y="80"/>
                  </a:cubicBezTo>
                  <a:cubicBezTo>
                    <a:pt x="62" y="88"/>
                    <a:pt x="48" y="81"/>
                    <a:pt x="42" y="79"/>
                  </a:cubicBezTo>
                  <a:cubicBezTo>
                    <a:pt x="35" y="75"/>
                    <a:pt x="26" y="74"/>
                    <a:pt x="18" y="76"/>
                  </a:cubicBezTo>
                  <a:cubicBezTo>
                    <a:pt x="0" y="79"/>
                    <a:pt x="14" y="95"/>
                    <a:pt x="22" y="101"/>
                  </a:cubicBezTo>
                  <a:cubicBezTo>
                    <a:pt x="35" y="109"/>
                    <a:pt x="49" y="114"/>
                    <a:pt x="62" y="123"/>
                  </a:cubicBezTo>
                  <a:cubicBezTo>
                    <a:pt x="74" y="131"/>
                    <a:pt x="86" y="141"/>
                    <a:pt x="96" y="152"/>
                  </a:cubicBezTo>
                  <a:cubicBezTo>
                    <a:pt x="114" y="170"/>
                    <a:pt x="130" y="191"/>
                    <a:pt x="144" y="213"/>
                  </a:cubicBezTo>
                  <a:cubicBezTo>
                    <a:pt x="148" y="219"/>
                    <a:pt x="155" y="231"/>
                    <a:pt x="157" y="235"/>
                  </a:cubicBezTo>
                  <a:cubicBezTo>
                    <a:pt x="160" y="239"/>
                    <a:pt x="167" y="236"/>
                    <a:pt x="165" y="2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906392" y="4131774"/>
            <a:ext cx="347663" cy="555625"/>
            <a:chOff x="10084427" y="4143644"/>
            <a:chExt cx="347663" cy="555625"/>
          </a:xfrm>
        </p:grpSpPr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0084427" y="4143644"/>
              <a:ext cx="347663" cy="555625"/>
            </a:xfrm>
            <a:custGeom>
              <a:avLst/>
              <a:gdLst>
                <a:gd name="T0" fmla="*/ 60 w 185"/>
                <a:gd name="T1" fmla="*/ 296 h 296"/>
                <a:gd name="T2" fmla="*/ 57 w 185"/>
                <a:gd name="T3" fmla="*/ 295 h 296"/>
                <a:gd name="T4" fmla="*/ 44 w 185"/>
                <a:gd name="T5" fmla="*/ 262 h 296"/>
                <a:gd name="T6" fmla="*/ 44 w 185"/>
                <a:gd name="T7" fmla="*/ 262 h 296"/>
                <a:gd name="T8" fmla="*/ 45 w 185"/>
                <a:gd name="T9" fmla="*/ 238 h 296"/>
                <a:gd name="T10" fmla="*/ 47 w 185"/>
                <a:gd name="T11" fmla="*/ 236 h 296"/>
                <a:gd name="T12" fmla="*/ 41 w 185"/>
                <a:gd name="T13" fmla="*/ 224 h 296"/>
                <a:gd name="T14" fmla="*/ 95 w 185"/>
                <a:gd name="T15" fmla="*/ 206 h 296"/>
                <a:gd name="T16" fmla="*/ 107 w 185"/>
                <a:gd name="T17" fmla="*/ 206 h 296"/>
                <a:gd name="T18" fmla="*/ 111 w 185"/>
                <a:gd name="T19" fmla="*/ 196 h 296"/>
                <a:gd name="T20" fmla="*/ 116 w 185"/>
                <a:gd name="T21" fmla="*/ 171 h 296"/>
                <a:gd name="T22" fmla="*/ 139 w 185"/>
                <a:gd name="T23" fmla="*/ 145 h 296"/>
                <a:gd name="T24" fmla="*/ 169 w 185"/>
                <a:gd name="T25" fmla="*/ 103 h 296"/>
                <a:gd name="T26" fmla="*/ 160 w 185"/>
                <a:gd name="T27" fmla="*/ 41 h 296"/>
                <a:gd name="T28" fmla="*/ 103 w 185"/>
                <a:gd name="T29" fmla="*/ 14 h 296"/>
                <a:gd name="T30" fmla="*/ 21 w 185"/>
                <a:gd name="T31" fmla="*/ 67 h 296"/>
                <a:gd name="T32" fmla="*/ 43 w 185"/>
                <a:gd name="T33" fmla="*/ 139 h 296"/>
                <a:gd name="T34" fmla="*/ 44 w 185"/>
                <a:gd name="T35" fmla="*/ 141 h 296"/>
                <a:gd name="T36" fmla="*/ 66 w 185"/>
                <a:gd name="T37" fmla="*/ 194 h 296"/>
                <a:gd name="T38" fmla="*/ 61 w 185"/>
                <a:gd name="T39" fmla="*/ 199 h 296"/>
                <a:gd name="T40" fmla="*/ 56 w 185"/>
                <a:gd name="T41" fmla="*/ 194 h 296"/>
                <a:gd name="T42" fmla="*/ 37 w 185"/>
                <a:gd name="T43" fmla="*/ 148 h 296"/>
                <a:gd name="T44" fmla="*/ 35 w 185"/>
                <a:gd name="T45" fmla="*/ 146 h 296"/>
                <a:gd name="T46" fmla="*/ 10 w 185"/>
                <a:gd name="T47" fmla="*/ 64 h 296"/>
                <a:gd name="T48" fmla="*/ 104 w 185"/>
                <a:gd name="T49" fmla="*/ 4 h 296"/>
                <a:gd name="T50" fmla="*/ 168 w 185"/>
                <a:gd name="T51" fmla="*/ 35 h 296"/>
                <a:gd name="T52" fmla="*/ 179 w 185"/>
                <a:gd name="T53" fmla="*/ 106 h 296"/>
                <a:gd name="T54" fmla="*/ 145 w 185"/>
                <a:gd name="T55" fmla="*/ 153 h 296"/>
                <a:gd name="T56" fmla="*/ 126 w 185"/>
                <a:gd name="T57" fmla="*/ 175 h 296"/>
                <a:gd name="T58" fmla="*/ 121 w 185"/>
                <a:gd name="T59" fmla="*/ 197 h 296"/>
                <a:gd name="T60" fmla="*/ 109 w 185"/>
                <a:gd name="T61" fmla="*/ 216 h 296"/>
                <a:gd name="T62" fmla="*/ 94 w 185"/>
                <a:gd name="T63" fmla="*/ 216 h 296"/>
                <a:gd name="T64" fmla="*/ 51 w 185"/>
                <a:gd name="T65" fmla="*/ 225 h 296"/>
                <a:gd name="T66" fmla="*/ 56 w 185"/>
                <a:gd name="T67" fmla="*/ 230 h 296"/>
                <a:gd name="T68" fmla="*/ 57 w 185"/>
                <a:gd name="T69" fmla="*/ 230 h 296"/>
                <a:gd name="T70" fmla="*/ 110 w 185"/>
                <a:gd name="T71" fmla="*/ 227 h 296"/>
                <a:gd name="T72" fmla="*/ 114 w 185"/>
                <a:gd name="T73" fmla="*/ 241 h 296"/>
                <a:gd name="T74" fmla="*/ 59 w 185"/>
                <a:gd name="T75" fmla="*/ 242 h 296"/>
                <a:gd name="T76" fmla="*/ 57 w 185"/>
                <a:gd name="T77" fmla="*/ 241 h 296"/>
                <a:gd name="T78" fmla="*/ 52 w 185"/>
                <a:gd name="T79" fmla="*/ 245 h 296"/>
                <a:gd name="T80" fmla="*/ 52 w 185"/>
                <a:gd name="T81" fmla="*/ 255 h 296"/>
                <a:gd name="T82" fmla="*/ 104 w 185"/>
                <a:gd name="T83" fmla="*/ 256 h 296"/>
                <a:gd name="T84" fmla="*/ 114 w 185"/>
                <a:gd name="T85" fmla="*/ 267 h 296"/>
                <a:gd name="T86" fmla="*/ 106 w 185"/>
                <a:gd name="T87" fmla="*/ 275 h 296"/>
                <a:gd name="T88" fmla="*/ 52 w 185"/>
                <a:gd name="T89" fmla="*/ 269 h 296"/>
                <a:gd name="T90" fmla="*/ 64 w 185"/>
                <a:gd name="T91" fmla="*/ 287 h 296"/>
                <a:gd name="T92" fmla="*/ 64 w 185"/>
                <a:gd name="T93" fmla="*/ 294 h 296"/>
                <a:gd name="T94" fmla="*/ 60 w 185"/>
                <a:gd name="T95" fmla="*/ 296 h 296"/>
                <a:gd name="T96" fmla="*/ 62 w 185"/>
                <a:gd name="T97" fmla="*/ 262 h 296"/>
                <a:gd name="T98" fmla="*/ 102 w 185"/>
                <a:gd name="T99" fmla="*/ 266 h 296"/>
                <a:gd name="T100" fmla="*/ 99 w 185"/>
                <a:gd name="T101" fmla="*/ 265 h 296"/>
                <a:gd name="T102" fmla="*/ 62 w 185"/>
                <a:gd name="T103" fmla="*/ 262 h 296"/>
                <a:gd name="T104" fmla="*/ 73 w 185"/>
                <a:gd name="T105" fmla="*/ 235 h 296"/>
                <a:gd name="T106" fmla="*/ 104 w 185"/>
                <a:gd name="T107" fmla="*/ 236 h 296"/>
                <a:gd name="T108" fmla="*/ 103 w 185"/>
                <a:gd name="T109" fmla="*/ 235 h 296"/>
                <a:gd name="T110" fmla="*/ 73 w 185"/>
                <a:gd name="T111" fmla="*/ 23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5" h="296">
                  <a:moveTo>
                    <a:pt x="60" y="296"/>
                  </a:moveTo>
                  <a:cubicBezTo>
                    <a:pt x="59" y="296"/>
                    <a:pt x="58" y="295"/>
                    <a:pt x="57" y="295"/>
                  </a:cubicBezTo>
                  <a:cubicBezTo>
                    <a:pt x="39" y="280"/>
                    <a:pt x="40" y="269"/>
                    <a:pt x="44" y="262"/>
                  </a:cubicBezTo>
                  <a:cubicBezTo>
                    <a:pt x="44" y="262"/>
                    <a:pt x="44" y="262"/>
                    <a:pt x="44" y="262"/>
                  </a:cubicBezTo>
                  <a:cubicBezTo>
                    <a:pt x="37" y="254"/>
                    <a:pt x="38" y="245"/>
                    <a:pt x="45" y="238"/>
                  </a:cubicBezTo>
                  <a:cubicBezTo>
                    <a:pt x="45" y="237"/>
                    <a:pt x="46" y="237"/>
                    <a:pt x="47" y="236"/>
                  </a:cubicBezTo>
                  <a:cubicBezTo>
                    <a:pt x="41" y="232"/>
                    <a:pt x="40" y="227"/>
                    <a:pt x="41" y="224"/>
                  </a:cubicBezTo>
                  <a:cubicBezTo>
                    <a:pt x="43" y="204"/>
                    <a:pt x="74" y="205"/>
                    <a:pt x="95" y="206"/>
                  </a:cubicBezTo>
                  <a:cubicBezTo>
                    <a:pt x="100" y="206"/>
                    <a:pt x="105" y="206"/>
                    <a:pt x="107" y="206"/>
                  </a:cubicBezTo>
                  <a:cubicBezTo>
                    <a:pt x="109" y="206"/>
                    <a:pt x="110" y="205"/>
                    <a:pt x="111" y="196"/>
                  </a:cubicBezTo>
                  <a:cubicBezTo>
                    <a:pt x="112" y="189"/>
                    <a:pt x="113" y="181"/>
                    <a:pt x="116" y="171"/>
                  </a:cubicBezTo>
                  <a:cubicBezTo>
                    <a:pt x="121" y="159"/>
                    <a:pt x="130" y="153"/>
                    <a:pt x="139" y="145"/>
                  </a:cubicBezTo>
                  <a:cubicBezTo>
                    <a:pt x="151" y="136"/>
                    <a:pt x="163" y="126"/>
                    <a:pt x="169" y="103"/>
                  </a:cubicBezTo>
                  <a:cubicBezTo>
                    <a:pt x="175" y="79"/>
                    <a:pt x="172" y="57"/>
                    <a:pt x="160" y="41"/>
                  </a:cubicBezTo>
                  <a:cubicBezTo>
                    <a:pt x="148" y="25"/>
                    <a:pt x="128" y="16"/>
                    <a:pt x="103" y="14"/>
                  </a:cubicBezTo>
                  <a:cubicBezTo>
                    <a:pt x="52" y="11"/>
                    <a:pt x="27" y="40"/>
                    <a:pt x="21" y="67"/>
                  </a:cubicBezTo>
                  <a:cubicBezTo>
                    <a:pt x="11" y="106"/>
                    <a:pt x="30" y="125"/>
                    <a:pt x="43" y="139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61" y="158"/>
                    <a:pt x="67" y="182"/>
                    <a:pt x="66" y="194"/>
                  </a:cubicBezTo>
                  <a:cubicBezTo>
                    <a:pt x="66" y="197"/>
                    <a:pt x="64" y="199"/>
                    <a:pt x="61" y="199"/>
                  </a:cubicBezTo>
                  <a:cubicBezTo>
                    <a:pt x="58" y="199"/>
                    <a:pt x="56" y="197"/>
                    <a:pt x="56" y="194"/>
                  </a:cubicBezTo>
                  <a:cubicBezTo>
                    <a:pt x="56" y="184"/>
                    <a:pt x="51" y="163"/>
                    <a:pt x="37" y="14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22" y="133"/>
                    <a:pt x="0" y="110"/>
                    <a:pt x="10" y="64"/>
                  </a:cubicBezTo>
                  <a:cubicBezTo>
                    <a:pt x="18" y="34"/>
                    <a:pt x="46" y="0"/>
                    <a:pt x="104" y="4"/>
                  </a:cubicBezTo>
                  <a:cubicBezTo>
                    <a:pt x="132" y="5"/>
                    <a:pt x="155" y="16"/>
                    <a:pt x="168" y="35"/>
                  </a:cubicBezTo>
                  <a:cubicBezTo>
                    <a:pt x="182" y="54"/>
                    <a:pt x="185" y="78"/>
                    <a:pt x="179" y="106"/>
                  </a:cubicBezTo>
                  <a:cubicBezTo>
                    <a:pt x="172" y="132"/>
                    <a:pt x="158" y="143"/>
                    <a:pt x="145" y="153"/>
                  </a:cubicBezTo>
                  <a:cubicBezTo>
                    <a:pt x="137" y="160"/>
                    <a:pt x="130" y="166"/>
                    <a:pt x="126" y="175"/>
                  </a:cubicBezTo>
                  <a:cubicBezTo>
                    <a:pt x="123" y="183"/>
                    <a:pt x="122" y="191"/>
                    <a:pt x="121" y="197"/>
                  </a:cubicBezTo>
                  <a:cubicBezTo>
                    <a:pt x="120" y="206"/>
                    <a:pt x="119" y="215"/>
                    <a:pt x="109" y="216"/>
                  </a:cubicBezTo>
                  <a:cubicBezTo>
                    <a:pt x="105" y="217"/>
                    <a:pt x="101" y="216"/>
                    <a:pt x="94" y="216"/>
                  </a:cubicBezTo>
                  <a:cubicBezTo>
                    <a:pt x="80" y="215"/>
                    <a:pt x="53" y="214"/>
                    <a:pt x="51" y="225"/>
                  </a:cubicBezTo>
                  <a:cubicBezTo>
                    <a:pt x="51" y="226"/>
                    <a:pt x="52" y="227"/>
                    <a:pt x="56" y="230"/>
                  </a:cubicBezTo>
                  <a:cubicBezTo>
                    <a:pt x="57" y="230"/>
                    <a:pt x="57" y="230"/>
                    <a:pt x="57" y="230"/>
                  </a:cubicBezTo>
                  <a:cubicBezTo>
                    <a:pt x="74" y="221"/>
                    <a:pt x="101" y="218"/>
                    <a:pt x="110" y="227"/>
                  </a:cubicBezTo>
                  <a:cubicBezTo>
                    <a:pt x="117" y="233"/>
                    <a:pt x="116" y="238"/>
                    <a:pt x="114" y="241"/>
                  </a:cubicBezTo>
                  <a:cubicBezTo>
                    <a:pt x="108" y="252"/>
                    <a:pt x="74" y="247"/>
                    <a:pt x="59" y="242"/>
                  </a:cubicBezTo>
                  <a:cubicBezTo>
                    <a:pt x="59" y="242"/>
                    <a:pt x="58" y="241"/>
                    <a:pt x="57" y="241"/>
                  </a:cubicBezTo>
                  <a:cubicBezTo>
                    <a:pt x="55" y="242"/>
                    <a:pt x="54" y="244"/>
                    <a:pt x="52" y="245"/>
                  </a:cubicBezTo>
                  <a:cubicBezTo>
                    <a:pt x="49" y="248"/>
                    <a:pt x="48" y="251"/>
                    <a:pt x="52" y="255"/>
                  </a:cubicBezTo>
                  <a:cubicBezTo>
                    <a:pt x="66" y="248"/>
                    <a:pt x="89" y="249"/>
                    <a:pt x="104" y="256"/>
                  </a:cubicBezTo>
                  <a:cubicBezTo>
                    <a:pt x="106" y="257"/>
                    <a:pt x="114" y="260"/>
                    <a:pt x="114" y="267"/>
                  </a:cubicBezTo>
                  <a:cubicBezTo>
                    <a:pt x="114" y="269"/>
                    <a:pt x="112" y="273"/>
                    <a:pt x="106" y="275"/>
                  </a:cubicBezTo>
                  <a:cubicBezTo>
                    <a:pt x="95" y="280"/>
                    <a:pt x="70" y="279"/>
                    <a:pt x="52" y="269"/>
                  </a:cubicBezTo>
                  <a:cubicBezTo>
                    <a:pt x="50" y="274"/>
                    <a:pt x="59" y="283"/>
                    <a:pt x="64" y="287"/>
                  </a:cubicBezTo>
                  <a:cubicBezTo>
                    <a:pt x="66" y="288"/>
                    <a:pt x="66" y="292"/>
                    <a:pt x="64" y="294"/>
                  </a:cubicBezTo>
                  <a:cubicBezTo>
                    <a:pt x="63" y="295"/>
                    <a:pt x="61" y="296"/>
                    <a:pt x="60" y="296"/>
                  </a:cubicBezTo>
                  <a:close/>
                  <a:moveTo>
                    <a:pt x="62" y="262"/>
                  </a:moveTo>
                  <a:cubicBezTo>
                    <a:pt x="76" y="269"/>
                    <a:pt x="95" y="268"/>
                    <a:pt x="102" y="266"/>
                  </a:cubicBezTo>
                  <a:cubicBezTo>
                    <a:pt x="101" y="266"/>
                    <a:pt x="100" y="265"/>
                    <a:pt x="99" y="265"/>
                  </a:cubicBezTo>
                  <a:cubicBezTo>
                    <a:pt x="88" y="260"/>
                    <a:pt x="72" y="259"/>
                    <a:pt x="62" y="262"/>
                  </a:cubicBezTo>
                  <a:close/>
                  <a:moveTo>
                    <a:pt x="73" y="235"/>
                  </a:moveTo>
                  <a:cubicBezTo>
                    <a:pt x="86" y="238"/>
                    <a:pt x="100" y="238"/>
                    <a:pt x="104" y="236"/>
                  </a:cubicBezTo>
                  <a:cubicBezTo>
                    <a:pt x="104" y="235"/>
                    <a:pt x="104" y="235"/>
                    <a:pt x="103" y="235"/>
                  </a:cubicBezTo>
                  <a:cubicBezTo>
                    <a:pt x="99" y="231"/>
                    <a:pt x="86" y="232"/>
                    <a:pt x="73" y="2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0160627" y="4230956"/>
              <a:ext cx="206375" cy="307975"/>
            </a:xfrm>
            <a:custGeom>
              <a:avLst/>
              <a:gdLst>
                <a:gd name="T0" fmla="*/ 48 w 110"/>
                <a:gd name="T1" fmla="*/ 160 h 164"/>
                <a:gd name="T2" fmla="*/ 38 w 110"/>
                <a:gd name="T3" fmla="*/ 94 h 164"/>
                <a:gd name="T4" fmla="*/ 15 w 110"/>
                <a:gd name="T5" fmla="*/ 47 h 164"/>
                <a:gd name="T6" fmla="*/ 13 w 110"/>
                <a:gd name="T7" fmla="*/ 33 h 164"/>
                <a:gd name="T8" fmla="*/ 29 w 110"/>
                <a:gd name="T9" fmla="*/ 47 h 164"/>
                <a:gd name="T10" fmla="*/ 50 w 110"/>
                <a:gd name="T11" fmla="*/ 30 h 164"/>
                <a:gd name="T12" fmla="*/ 52 w 110"/>
                <a:gd name="T13" fmla="*/ 6 h 164"/>
                <a:gd name="T14" fmla="*/ 65 w 110"/>
                <a:gd name="T15" fmla="*/ 21 h 164"/>
                <a:gd name="T16" fmla="*/ 78 w 110"/>
                <a:gd name="T17" fmla="*/ 40 h 164"/>
                <a:gd name="T18" fmla="*/ 91 w 110"/>
                <a:gd name="T19" fmla="*/ 29 h 164"/>
                <a:gd name="T20" fmla="*/ 97 w 110"/>
                <a:gd name="T21" fmla="*/ 37 h 164"/>
                <a:gd name="T22" fmla="*/ 91 w 110"/>
                <a:gd name="T23" fmla="*/ 54 h 164"/>
                <a:gd name="T24" fmla="*/ 95 w 110"/>
                <a:gd name="T25" fmla="*/ 56 h 164"/>
                <a:gd name="T26" fmla="*/ 94 w 110"/>
                <a:gd name="T27" fmla="*/ 24 h 164"/>
                <a:gd name="T28" fmla="*/ 83 w 110"/>
                <a:gd name="T29" fmla="*/ 29 h 164"/>
                <a:gd name="T30" fmla="*/ 77 w 110"/>
                <a:gd name="T31" fmla="*/ 35 h 164"/>
                <a:gd name="T32" fmla="*/ 72 w 110"/>
                <a:gd name="T33" fmla="*/ 30 h 164"/>
                <a:gd name="T34" fmla="*/ 54 w 110"/>
                <a:gd name="T35" fmla="*/ 1 h 164"/>
                <a:gd name="T36" fmla="*/ 45 w 110"/>
                <a:gd name="T37" fmla="*/ 28 h 164"/>
                <a:gd name="T38" fmla="*/ 39 w 110"/>
                <a:gd name="T39" fmla="*/ 44 h 164"/>
                <a:gd name="T40" fmla="*/ 24 w 110"/>
                <a:gd name="T41" fmla="*/ 36 h 164"/>
                <a:gd name="T42" fmla="*/ 12 w 110"/>
                <a:gd name="T43" fmla="*/ 27 h 164"/>
                <a:gd name="T44" fmla="*/ 6 w 110"/>
                <a:gd name="T45" fmla="*/ 42 h 164"/>
                <a:gd name="T46" fmla="*/ 22 w 110"/>
                <a:gd name="T47" fmla="*/ 67 h 164"/>
                <a:gd name="T48" fmla="*/ 33 w 110"/>
                <a:gd name="T49" fmla="*/ 94 h 164"/>
                <a:gd name="T50" fmla="*/ 42 w 110"/>
                <a:gd name="T51" fmla="*/ 143 h 164"/>
                <a:gd name="T52" fmla="*/ 43 w 110"/>
                <a:gd name="T53" fmla="*/ 160 h 164"/>
                <a:gd name="T54" fmla="*/ 48 w 110"/>
                <a:gd name="T55" fmla="*/ 16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164">
                  <a:moveTo>
                    <a:pt x="48" y="160"/>
                  </a:moveTo>
                  <a:cubicBezTo>
                    <a:pt x="48" y="138"/>
                    <a:pt x="45" y="115"/>
                    <a:pt x="38" y="94"/>
                  </a:cubicBezTo>
                  <a:cubicBezTo>
                    <a:pt x="33" y="77"/>
                    <a:pt x="26" y="61"/>
                    <a:pt x="15" y="47"/>
                  </a:cubicBezTo>
                  <a:cubicBezTo>
                    <a:pt x="13" y="44"/>
                    <a:pt x="2" y="28"/>
                    <a:pt x="13" y="33"/>
                  </a:cubicBezTo>
                  <a:cubicBezTo>
                    <a:pt x="20" y="36"/>
                    <a:pt x="23" y="44"/>
                    <a:pt x="29" y="47"/>
                  </a:cubicBezTo>
                  <a:cubicBezTo>
                    <a:pt x="42" y="54"/>
                    <a:pt x="50" y="42"/>
                    <a:pt x="50" y="30"/>
                  </a:cubicBezTo>
                  <a:cubicBezTo>
                    <a:pt x="50" y="24"/>
                    <a:pt x="46" y="10"/>
                    <a:pt x="52" y="6"/>
                  </a:cubicBezTo>
                  <a:cubicBezTo>
                    <a:pt x="58" y="3"/>
                    <a:pt x="64" y="18"/>
                    <a:pt x="65" y="21"/>
                  </a:cubicBezTo>
                  <a:cubicBezTo>
                    <a:pt x="67" y="27"/>
                    <a:pt x="66" y="49"/>
                    <a:pt x="78" y="40"/>
                  </a:cubicBezTo>
                  <a:cubicBezTo>
                    <a:pt x="83" y="37"/>
                    <a:pt x="86" y="32"/>
                    <a:pt x="91" y="29"/>
                  </a:cubicBezTo>
                  <a:cubicBezTo>
                    <a:pt x="96" y="26"/>
                    <a:pt x="97" y="34"/>
                    <a:pt x="97" y="37"/>
                  </a:cubicBezTo>
                  <a:cubicBezTo>
                    <a:pt x="96" y="43"/>
                    <a:pt x="93" y="49"/>
                    <a:pt x="91" y="54"/>
                  </a:cubicBezTo>
                  <a:cubicBezTo>
                    <a:pt x="89" y="57"/>
                    <a:pt x="94" y="59"/>
                    <a:pt x="95" y="56"/>
                  </a:cubicBezTo>
                  <a:cubicBezTo>
                    <a:pt x="98" y="50"/>
                    <a:pt x="110" y="25"/>
                    <a:pt x="94" y="24"/>
                  </a:cubicBezTo>
                  <a:cubicBezTo>
                    <a:pt x="90" y="23"/>
                    <a:pt x="86" y="26"/>
                    <a:pt x="83" y="29"/>
                  </a:cubicBezTo>
                  <a:cubicBezTo>
                    <a:pt x="81" y="31"/>
                    <a:pt x="79" y="33"/>
                    <a:pt x="77" y="35"/>
                  </a:cubicBezTo>
                  <a:cubicBezTo>
                    <a:pt x="72" y="39"/>
                    <a:pt x="72" y="34"/>
                    <a:pt x="72" y="30"/>
                  </a:cubicBezTo>
                  <a:cubicBezTo>
                    <a:pt x="71" y="21"/>
                    <a:pt x="66" y="0"/>
                    <a:pt x="54" y="1"/>
                  </a:cubicBezTo>
                  <a:cubicBezTo>
                    <a:pt x="41" y="1"/>
                    <a:pt x="44" y="21"/>
                    <a:pt x="45" y="28"/>
                  </a:cubicBezTo>
                  <a:cubicBezTo>
                    <a:pt x="45" y="34"/>
                    <a:pt x="44" y="41"/>
                    <a:pt x="39" y="44"/>
                  </a:cubicBezTo>
                  <a:cubicBezTo>
                    <a:pt x="33" y="47"/>
                    <a:pt x="27" y="39"/>
                    <a:pt x="24" y="36"/>
                  </a:cubicBezTo>
                  <a:cubicBezTo>
                    <a:pt x="21" y="32"/>
                    <a:pt x="16" y="28"/>
                    <a:pt x="12" y="27"/>
                  </a:cubicBezTo>
                  <a:cubicBezTo>
                    <a:pt x="0" y="23"/>
                    <a:pt x="3" y="37"/>
                    <a:pt x="6" y="42"/>
                  </a:cubicBezTo>
                  <a:cubicBezTo>
                    <a:pt x="11" y="51"/>
                    <a:pt x="18" y="58"/>
                    <a:pt x="22" y="67"/>
                  </a:cubicBezTo>
                  <a:cubicBezTo>
                    <a:pt x="27" y="75"/>
                    <a:pt x="30" y="85"/>
                    <a:pt x="33" y="94"/>
                  </a:cubicBezTo>
                  <a:cubicBezTo>
                    <a:pt x="38" y="110"/>
                    <a:pt x="40" y="127"/>
                    <a:pt x="42" y="143"/>
                  </a:cubicBezTo>
                  <a:cubicBezTo>
                    <a:pt x="42" y="148"/>
                    <a:pt x="43" y="157"/>
                    <a:pt x="43" y="160"/>
                  </a:cubicBezTo>
                  <a:cubicBezTo>
                    <a:pt x="43" y="163"/>
                    <a:pt x="48" y="164"/>
                    <a:pt x="48" y="1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00339" y="3989946"/>
            <a:ext cx="442913" cy="657225"/>
            <a:chOff x="9597064" y="4084906"/>
            <a:chExt cx="442913" cy="657225"/>
          </a:xfrm>
        </p:grpSpPr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9597064" y="4084906"/>
              <a:ext cx="442913" cy="657225"/>
            </a:xfrm>
            <a:custGeom>
              <a:avLst/>
              <a:gdLst>
                <a:gd name="T0" fmla="*/ 192 w 236"/>
                <a:gd name="T1" fmla="*/ 350 h 350"/>
                <a:gd name="T2" fmla="*/ 189 w 236"/>
                <a:gd name="T3" fmla="*/ 350 h 350"/>
                <a:gd name="T4" fmla="*/ 157 w 236"/>
                <a:gd name="T5" fmla="*/ 323 h 350"/>
                <a:gd name="T6" fmla="*/ 157 w 236"/>
                <a:gd name="T7" fmla="*/ 322 h 350"/>
                <a:gd name="T8" fmla="*/ 144 w 236"/>
                <a:gd name="T9" fmla="*/ 297 h 350"/>
                <a:gd name="T10" fmla="*/ 145 w 236"/>
                <a:gd name="T11" fmla="*/ 293 h 350"/>
                <a:gd name="T12" fmla="*/ 132 w 236"/>
                <a:gd name="T13" fmla="*/ 284 h 350"/>
                <a:gd name="T14" fmla="*/ 179 w 236"/>
                <a:gd name="T15" fmla="*/ 234 h 350"/>
                <a:gd name="T16" fmla="*/ 192 w 236"/>
                <a:gd name="T17" fmla="*/ 227 h 350"/>
                <a:gd name="T18" fmla="*/ 191 w 236"/>
                <a:gd name="T19" fmla="*/ 214 h 350"/>
                <a:gd name="T20" fmla="*/ 183 w 236"/>
                <a:gd name="T21" fmla="*/ 186 h 350"/>
                <a:gd name="T22" fmla="*/ 192 w 236"/>
                <a:gd name="T23" fmla="*/ 145 h 350"/>
                <a:gd name="T24" fmla="*/ 200 w 236"/>
                <a:gd name="T25" fmla="*/ 84 h 350"/>
                <a:gd name="T26" fmla="*/ 155 w 236"/>
                <a:gd name="T27" fmla="*/ 23 h 350"/>
                <a:gd name="T28" fmla="*/ 80 w 236"/>
                <a:gd name="T29" fmla="*/ 26 h 350"/>
                <a:gd name="T30" fmla="*/ 22 w 236"/>
                <a:gd name="T31" fmla="*/ 129 h 350"/>
                <a:gd name="T32" fmla="*/ 86 w 236"/>
                <a:gd name="T33" fmla="*/ 193 h 350"/>
                <a:gd name="T34" fmla="*/ 89 w 236"/>
                <a:gd name="T35" fmla="*/ 194 h 350"/>
                <a:gd name="T36" fmla="*/ 142 w 236"/>
                <a:gd name="T37" fmla="*/ 238 h 350"/>
                <a:gd name="T38" fmla="*/ 139 w 236"/>
                <a:gd name="T39" fmla="*/ 247 h 350"/>
                <a:gd name="T40" fmla="*/ 131 w 236"/>
                <a:gd name="T41" fmla="*/ 244 h 350"/>
                <a:gd name="T42" fmla="*/ 85 w 236"/>
                <a:gd name="T43" fmla="*/ 206 h 350"/>
                <a:gd name="T44" fmla="*/ 83 w 236"/>
                <a:gd name="T45" fmla="*/ 205 h 350"/>
                <a:gd name="T46" fmla="*/ 10 w 236"/>
                <a:gd name="T47" fmla="*/ 132 h 350"/>
                <a:gd name="T48" fmla="*/ 75 w 236"/>
                <a:gd name="T49" fmla="*/ 15 h 350"/>
                <a:gd name="T50" fmla="*/ 161 w 236"/>
                <a:gd name="T51" fmla="*/ 12 h 350"/>
                <a:gd name="T52" fmla="*/ 212 w 236"/>
                <a:gd name="T53" fmla="*/ 81 h 350"/>
                <a:gd name="T54" fmla="*/ 203 w 236"/>
                <a:gd name="T55" fmla="*/ 150 h 350"/>
                <a:gd name="T56" fmla="*/ 195 w 236"/>
                <a:gd name="T57" fmla="*/ 184 h 350"/>
                <a:gd name="T58" fmla="*/ 202 w 236"/>
                <a:gd name="T59" fmla="*/ 210 h 350"/>
                <a:gd name="T60" fmla="*/ 200 w 236"/>
                <a:gd name="T61" fmla="*/ 237 h 350"/>
                <a:gd name="T62" fmla="*/ 184 w 236"/>
                <a:gd name="T63" fmla="*/ 246 h 350"/>
                <a:gd name="T64" fmla="*/ 144 w 236"/>
                <a:gd name="T65" fmla="*/ 279 h 350"/>
                <a:gd name="T66" fmla="*/ 152 w 236"/>
                <a:gd name="T67" fmla="*/ 281 h 350"/>
                <a:gd name="T68" fmla="*/ 152 w 236"/>
                <a:gd name="T69" fmla="*/ 281 h 350"/>
                <a:gd name="T70" fmla="*/ 208 w 236"/>
                <a:gd name="T71" fmla="*/ 248 h 350"/>
                <a:gd name="T72" fmla="*/ 219 w 236"/>
                <a:gd name="T73" fmla="*/ 260 h 350"/>
                <a:gd name="T74" fmla="*/ 162 w 236"/>
                <a:gd name="T75" fmla="*/ 293 h 350"/>
                <a:gd name="T76" fmla="*/ 159 w 236"/>
                <a:gd name="T77" fmla="*/ 293 h 350"/>
                <a:gd name="T78" fmla="*/ 156 w 236"/>
                <a:gd name="T79" fmla="*/ 300 h 350"/>
                <a:gd name="T80" fmla="*/ 162 w 236"/>
                <a:gd name="T81" fmla="*/ 311 h 350"/>
                <a:gd name="T82" fmla="*/ 217 w 236"/>
                <a:gd name="T83" fmla="*/ 282 h 350"/>
                <a:gd name="T84" fmla="*/ 234 w 236"/>
                <a:gd name="T85" fmla="*/ 288 h 350"/>
                <a:gd name="T86" fmla="*/ 230 w 236"/>
                <a:gd name="T87" fmla="*/ 302 h 350"/>
                <a:gd name="T88" fmla="*/ 170 w 236"/>
                <a:gd name="T89" fmla="*/ 325 h 350"/>
                <a:gd name="T90" fmla="*/ 191 w 236"/>
                <a:gd name="T91" fmla="*/ 338 h 350"/>
                <a:gd name="T92" fmla="*/ 196 w 236"/>
                <a:gd name="T93" fmla="*/ 345 h 350"/>
                <a:gd name="T94" fmla="*/ 192 w 236"/>
                <a:gd name="T95" fmla="*/ 350 h 350"/>
                <a:gd name="T96" fmla="*/ 176 w 236"/>
                <a:gd name="T97" fmla="*/ 313 h 350"/>
                <a:gd name="T98" fmla="*/ 220 w 236"/>
                <a:gd name="T99" fmla="*/ 294 h 350"/>
                <a:gd name="T100" fmla="*/ 217 w 236"/>
                <a:gd name="T101" fmla="*/ 294 h 350"/>
                <a:gd name="T102" fmla="*/ 176 w 236"/>
                <a:gd name="T103" fmla="*/ 313 h 350"/>
                <a:gd name="T104" fmla="*/ 172 w 236"/>
                <a:gd name="T105" fmla="*/ 278 h 350"/>
                <a:gd name="T106" fmla="*/ 206 w 236"/>
                <a:gd name="T107" fmla="*/ 261 h 350"/>
                <a:gd name="T108" fmla="*/ 204 w 236"/>
                <a:gd name="T109" fmla="*/ 260 h 350"/>
                <a:gd name="T110" fmla="*/ 172 w 236"/>
                <a:gd name="T111" fmla="*/ 278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6" h="350">
                  <a:moveTo>
                    <a:pt x="192" y="350"/>
                  </a:moveTo>
                  <a:cubicBezTo>
                    <a:pt x="191" y="350"/>
                    <a:pt x="190" y="350"/>
                    <a:pt x="189" y="350"/>
                  </a:cubicBezTo>
                  <a:cubicBezTo>
                    <a:pt x="161" y="344"/>
                    <a:pt x="156" y="332"/>
                    <a:pt x="157" y="323"/>
                  </a:cubicBezTo>
                  <a:cubicBezTo>
                    <a:pt x="157" y="323"/>
                    <a:pt x="157" y="323"/>
                    <a:pt x="157" y="322"/>
                  </a:cubicBezTo>
                  <a:cubicBezTo>
                    <a:pt x="146" y="318"/>
                    <a:pt x="141" y="309"/>
                    <a:pt x="144" y="297"/>
                  </a:cubicBezTo>
                  <a:cubicBezTo>
                    <a:pt x="144" y="296"/>
                    <a:pt x="145" y="294"/>
                    <a:pt x="145" y="293"/>
                  </a:cubicBezTo>
                  <a:cubicBezTo>
                    <a:pt x="137" y="292"/>
                    <a:pt x="133" y="288"/>
                    <a:pt x="132" y="284"/>
                  </a:cubicBezTo>
                  <a:cubicBezTo>
                    <a:pt x="123" y="261"/>
                    <a:pt x="157" y="245"/>
                    <a:pt x="179" y="234"/>
                  </a:cubicBezTo>
                  <a:cubicBezTo>
                    <a:pt x="185" y="232"/>
                    <a:pt x="190" y="229"/>
                    <a:pt x="192" y="227"/>
                  </a:cubicBezTo>
                  <a:cubicBezTo>
                    <a:pt x="195" y="226"/>
                    <a:pt x="195" y="225"/>
                    <a:pt x="191" y="214"/>
                  </a:cubicBezTo>
                  <a:cubicBezTo>
                    <a:pt x="188" y="207"/>
                    <a:pt x="184" y="198"/>
                    <a:pt x="183" y="186"/>
                  </a:cubicBezTo>
                  <a:cubicBezTo>
                    <a:pt x="181" y="170"/>
                    <a:pt x="186" y="158"/>
                    <a:pt x="192" y="145"/>
                  </a:cubicBezTo>
                  <a:cubicBezTo>
                    <a:pt x="199" y="129"/>
                    <a:pt x="207" y="111"/>
                    <a:pt x="200" y="84"/>
                  </a:cubicBezTo>
                  <a:cubicBezTo>
                    <a:pt x="192" y="54"/>
                    <a:pt x="177" y="33"/>
                    <a:pt x="155" y="23"/>
                  </a:cubicBezTo>
                  <a:cubicBezTo>
                    <a:pt x="134" y="13"/>
                    <a:pt x="107" y="14"/>
                    <a:pt x="80" y="26"/>
                  </a:cubicBezTo>
                  <a:cubicBezTo>
                    <a:pt x="24" y="51"/>
                    <a:pt x="14" y="97"/>
                    <a:pt x="22" y="129"/>
                  </a:cubicBezTo>
                  <a:cubicBezTo>
                    <a:pt x="34" y="176"/>
                    <a:pt x="64" y="186"/>
                    <a:pt x="86" y="193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116" y="203"/>
                    <a:pt x="136" y="225"/>
                    <a:pt x="142" y="238"/>
                  </a:cubicBezTo>
                  <a:cubicBezTo>
                    <a:pt x="144" y="241"/>
                    <a:pt x="143" y="245"/>
                    <a:pt x="139" y="247"/>
                  </a:cubicBezTo>
                  <a:cubicBezTo>
                    <a:pt x="136" y="248"/>
                    <a:pt x="133" y="247"/>
                    <a:pt x="131" y="244"/>
                  </a:cubicBezTo>
                  <a:cubicBezTo>
                    <a:pt x="126" y="233"/>
                    <a:pt x="109" y="213"/>
                    <a:pt x="85" y="206"/>
                  </a:cubicBezTo>
                  <a:cubicBezTo>
                    <a:pt x="83" y="205"/>
                    <a:pt x="83" y="205"/>
                    <a:pt x="83" y="205"/>
                  </a:cubicBezTo>
                  <a:cubicBezTo>
                    <a:pt x="61" y="198"/>
                    <a:pt x="24" y="186"/>
                    <a:pt x="10" y="132"/>
                  </a:cubicBezTo>
                  <a:cubicBezTo>
                    <a:pt x="0" y="96"/>
                    <a:pt x="12" y="43"/>
                    <a:pt x="75" y="15"/>
                  </a:cubicBezTo>
                  <a:cubicBezTo>
                    <a:pt x="105" y="1"/>
                    <a:pt x="136" y="0"/>
                    <a:pt x="161" y="12"/>
                  </a:cubicBezTo>
                  <a:cubicBezTo>
                    <a:pt x="186" y="24"/>
                    <a:pt x="203" y="48"/>
                    <a:pt x="212" y="81"/>
                  </a:cubicBezTo>
                  <a:cubicBezTo>
                    <a:pt x="220" y="112"/>
                    <a:pt x="211" y="133"/>
                    <a:pt x="203" y="150"/>
                  </a:cubicBezTo>
                  <a:cubicBezTo>
                    <a:pt x="198" y="162"/>
                    <a:pt x="194" y="172"/>
                    <a:pt x="195" y="184"/>
                  </a:cubicBezTo>
                  <a:cubicBezTo>
                    <a:pt x="196" y="195"/>
                    <a:pt x="200" y="203"/>
                    <a:pt x="202" y="210"/>
                  </a:cubicBezTo>
                  <a:cubicBezTo>
                    <a:pt x="206" y="220"/>
                    <a:pt x="210" y="230"/>
                    <a:pt x="200" y="237"/>
                  </a:cubicBezTo>
                  <a:cubicBezTo>
                    <a:pt x="197" y="240"/>
                    <a:pt x="191" y="242"/>
                    <a:pt x="184" y="246"/>
                  </a:cubicBezTo>
                  <a:cubicBezTo>
                    <a:pt x="169" y="253"/>
                    <a:pt x="139" y="267"/>
                    <a:pt x="144" y="279"/>
                  </a:cubicBezTo>
                  <a:cubicBezTo>
                    <a:pt x="144" y="280"/>
                    <a:pt x="146" y="281"/>
                    <a:pt x="152" y="281"/>
                  </a:cubicBezTo>
                  <a:cubicBezTo>
                    <a:pt x="152" y="281"/>
                    <a:pt x="152" y="281"/>
                    <a:pt x="152" y="281"/>
                  </a:cubicBezTo>
                  <a:cubicBezTo>
                    <a:pt x="166" y="263"/>
                    <a:pt x="192" y="244"/>
                    <a:pt x="208" y="248"/>
                  </a:cubicBezTo>
                  <a:cubicBezTo>
                    <a:pt x="218" y="251"/>
                    <a:pt x="220" y="257"/>
                    <a:pt x="219" y="260"/>
                  </a:cubicBezTo>
                  <a:cubicBezTo>
                    <a:pt x="219" y="276"/>
                    <a:pt x="181" y="290"/>
                    <a:pt x="162" y="293"/>
                  </a:cubicBezTo>
                  <a:cubicBezTo>
                    <a:pt x="161" y="293"/>
                    <a:pt x="160" y="293"/>
                    <a:pt x="159" y="293"/>
                  </a:cubicBezTo>
                  <a:cubicBezTo>
                    <a:pt x="158" y="296"/>
                    <a:pt x="157" y="298"/>
                    <a:pt x="156" y="300"/>
                  </a:cubicBezTo>
                  <a:cubicBezTo>
                    <a:pt x="155" y="305"/>
                    <a:pt x="155" y="309"/>
                    <a:pt x="162" y="311"/>
                  </a:cubicBezTo>
                  <a:cubicBezTo>
                    <a:pt x="172" y="296"/>
                    <a:pt x="197" y="283"/>
                    <a:pt x="217" y="282"/>
                  </a:cubicBezTo>
                  <a:cubicBezTo>
                    <a:pt x="220" y="282"/>
                    <a:pt x="230" y="281"/>
                    <a:pt x="234" y="288"/>
                  </a:cubicBezTo>
                  <a:cubicBezTo>
                    <a:pt x="235" y="291"/>
                    <a:pt x="236" y="296"/>
                    <a:pt x="230" y="302"/>
                  </a:cubicBezTo>
                  <a:cubicBezTo>
                    <a:pt x="221" y="312"/>
                    <a:pt x="194" y="327"/>
                    <a:pt x="170" y="325"/>
                  </a:cubicBezTo>
                  <a:cubicBezTo>
                    <a:pt x="170" y="332"/>
                    <a:pt x="185" y="336"/>
                    <a:pt x="191" y="338"/>
                  </a:cubicBezTo>
                  <a:cubicBezTo>
                    <a:pt x="195" y="338"/>
                    <a:pt x="197" y="342"/>
                    <a:pt x="196" y="345"/>
                  </a:cubicBezTo>
                  <a:cubicBezTo>
                    <a:pt x="196" y="347"/>
                    <a:pt x="194" y="349"/>
                    <a:pt x="192" y="350"/>
                  </a:cubicBezTo>
                  <a:close/>
                  <a:moveTo>
                    <a:pt x="176" y="313"/>
                  </a:moveTo>
                  <a:cubicBezTo>
                    <a:pt x="195" y="312"/>
                    <a:pt x="214" y="301"/>
                    <a:pt x="220" y="294"/>
                  </a:cubicBezTo>
                  <a:cubicBezTo>
                    <a:pt x="220" y="294"/>
                    <a:pt x="219" y="294"/>
                    <a:pt x="217" y="294"/>
                  </a:cubicBezTo>
                  <a:cubicBezTo>
                    <a:pt x="202" y="295"/>
                    <a:pt x="186" y="304"/>
                    <a:pt x="176" y="313"/>
                  </a:cubicBezTo>
                  <a:close/>
                  <a:moveTo>
                    <a:pt x="172" y="278"/>
                  </a:moveTo>
                  <a:cubicBezTo>
                    <a:pt x="188" y="273"/>
                    <a:pt x="202" y="265"/>
                    <a:pt x="206" y="261"/>
                  </a:cubicBezTo>
                  <a:cubicBezTo>
                    <a:pt x="206" y="261"/>
                    <a:pt x="205" y="260"/>
                    <a:pt x="204" y="260"/>
                  </a:cubicBezTo>
                  <a:cubicBezTo>
                    <a:pt x="198" y="259"/>
                    <a:pt x="184" y="267"/>
                    <a:pt x="172" y="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9681202" y="4197619"/>
              <a:ext cx="244475" cy="347663"/>
            </a:xfrm>
            <a:custGeom>
              <a:avLst/>
              <a:gdLst>
                <a:gd name="T0" fmla="*/ 128 w 130"/>
                <a:gd name="T1" fmla="*/ 180 h 185"/>
                <a:gd name="T2" fmla="*/ 80 w 130"/>
                <a:gd name="T3" fmla="*/ 115 h 185"/>
                <a:gd name="T4" fmla="*/ 29 w 130"/>
                <a:gd name="T5" fmla="*/ 77 h 185"/>
                <a:gd name="T6" fmla="*/ 19 w 130"/>
                <a:gd name="T7" fmla="*/ 64 h 185"/>
                <a:gd name="T8" fmla="*/ 44 w 130"/>
                <a:gd name="T9" fmla="*/ 71 h 185"/>
                <a:gd name="T10" fmla="*/ 56 w 130"/>
                <a:gd name="T11" fmla="*/ 41 h 185"/>
                <a:gd name="T12" fmla="*/ 46 w 130"/>
                <a:gd name="T13" fmla="*/ 14 h 185"/>
                <a:gd name="T14" fmla="*/ 67 w 130"/>
                <a:gd name="T15" fmla="*/ 23 h 185"/>
                <a:gd name="T16" fmla="*/ 92 w 130"/>
                <a:gd name="T17" fmla="*/ 35 h 185"/>
                <a:gd name="T18" fmla="*/ 99 w 130"/>
                <a:gd name="T19" fmla="*/ 17 h 185"/>
                <a:gd name="T20" fmla="*/ 110 w 130"/>
                <a:gd name="T21" fmla="*/ 22 h 185"/>
                <a:gd name="T22" fmla="*/ 113 w 130"/>
                <a:gd name="T23" fmla="*/ 43 h 185"/>
                <a:gd name="T24" fmla="*/ 119 w 130"/>
                <a:gd name="T25" fmla="*/ 43 h 185"/>
                <a:gd name="T26" fmla="*/ 100 w 130"/>
                <a:gd name="T27" fmla="*/ 9 h 185"/>
                <a:gd name="T28" fmla="*/ 91 w 130"/>
                <a:gd name="T29" fmla="*/ 20 h 185"/>
                <a:gd name="T30" fmla="*/ 88 w 130"/>
                <a:gd name="T31" fmla="*/ 30 h 185"/>
                <a:gd name="T32" fmla="*/ 79 w 130"/>
                <a:gd name="T33" fmla="*/ 28 h 185"/>
                <a:gd name="T34" fmla="*/ 44 w 130"/>
                <a:gd name="T35" fmla="*/ 7 h 185"/>
                <a:gd name="T36" fmla="*/ 50 w 130"/>
                <a:gd name="T37" fmla="*/ 42 h 185"/>
                <a:gd name="T38" fmla="*/ 52 w 130"/>
                <a:gd name="T39" fmla="*/ 62 h 185"/>
                <a:gd name="T40" fmla="*/ 32 w 130"/>
                <a:gd name="T41" fmla="*/ 61 h 185"/>
                <a:gd name="T42" fmla="*/ 14 w 130"/>
                <a:gd name="T43" fmla="*/ 59 h 185"/>
                <a:gd name="T44" fmla="*/ 17 w 130"/>
                <a:gd name="T45" fmla="*/ 78 h 185"/>
                <a:gd name="T46" fmla="*/ 48 w 130"/>
                <a:gd name="T47" fmla="*/ 95 h 185"/>
                <a:gd name="T48" fmla="*/ 74 w 130"/>
                <a:gd name="T49" fmla="*/ 118 h 185"/>
                <a:gd name="T50" fmla="*/ 112 w 130"/>
                <a:gd name="T51" fmla="*/ 165 h 185"/>
                <a:gd name="T52" fmla="*/ 122 w 130"/>
                <a:gd name="T53" fmla="*/ 182 h 185"/>
                <a:gd name="T54" fmla="*/ 128 w 130"/>
                <a:gd name="T55" fmla="*/ 18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85">
                  <a:moveTo>
                    <a:pt x="128" y="180"/>
                  </a:moveTo>
                  <a:cubicBezTo>
                    <a:pt x="115" y="156"/>
                    <a:pt x="99" y="134"/>
                    <a:pt x="80" y="115"/>
                  </a:cubicBezTo>
                  <a:cubicBezTo>
                    <a:pt x="65" y="99"/>
                    <a:pt x="49" y="87"/>
                    <a:pt x="29" y="77"/>
                  </a:cubicBezTo>
                  <a:cubicBezTo>
                    <a:pt x="25" y="76"/>
                    <a:pt x="5" y="65"/>
                    <a:pt x="19" y="64"/>
                  </a:cubicBezTo>
                  <a:cubicBezTo>
                    <a:pt x="28" y="64"/>
                    <a:pt x="35" y="71"/>
                    <a:pt x="44" y="71"/>
                  </a:cubicBezTo>
                  <a:cubicBezTo>
                    <a:pt x="62" y="71"/>
                    <a:pt x="64" y="53"/>
                    <a:pt x="56" y="41"/>
                  </a:cubicBezTo>
                  <a:cubicBezTo>
                    <a:pt x="53" y="35"/>
                    <a:pt x="41" y="22"/>
                    <a:pt x="46" y="14"/>
                  </a:cubicBezTo>
                  <a:cubicBezTo>
                    <a:pt x="50" y="7"/>
                    <a:pt x="64" y="20"/>
                    <a:pt x="67" y="23"/>
                  </a:cubicBezTo>
                  <a:cubicBezTo>
                    <a:pt x="73" y="28"/>
                    <a:pt x="84" y="52"/>
                    <a:pt x="92" y="35"/>
                  </a:cubicBezTo>
                  <a:cubicBezTo>
                    <a:pt x="95" y="29"/>
                    <a:pt x="96" y="22"/>
                    <a:pt x="99" y="17"/>
                  </a:cubicBezTo>
                  <a:cubicBezTo>
                    <a:pt x="103" y="11"/>
                    <a:pt x="109" y="18"/>
                    <a:pt x="110" y="22"/>
                  </a:cubicBezTo>
                  <a:cubicBezTo>
                    <a:pt x="113" y="28"/>
                    <a:pt x="113" y="36"/>
                    <a:pt x="113" y="43"/>
                  </a:cubicBezTo>
                  <a:cubicBezTo>
                    <a:pt x="114" y="47"/>
                    <a:pt x="120" y="47"/>
                    <a:pt x="119" y="43"/>
                  </a:cubicBezTo>
                  <a:cubicBezTo>
                    <a:pt x="119" y="34"/>
                    <a:pt x="117" y="2"/>
                    <a:pt x="100" y="9"/>
                  </a:cubicBezTo>
                  <a:cubicBezTo>
                    <a:pt x="95" y="11"/>
                    <a:pt x="93" y="16"/>
                    <a:pt x="91" y="20"/>
                  </a:cubicBezTo>
                  <a:cubicBezTo>
                    <a:pt x="90" y="24"/>
                    <a:pt x="89" y="27"/>
                    <a:pt x="88" y="30"/>
                  </a:cubicBezTo>
                  <a:cubicBezTo>
                    <a:pt x="85" y="37"/>
                    <a:pt x="82" y="32"/>
                    <a:pt x="79" y="28"/>
                  </a:cubicBezTo>
                  <a:cubicBezTo>
                    <a:pt x="73" y="19"/>
                    <a:pt x="57" y="0"/>
                    <a:pt x="44" y="7"/>
                  </a:cubicBezTo>
                  <a:cubicBezTo>
                    <a:pt x="31" y="15"/>
                    <a:pt x="44" y="34"/>
                    <a:pt x="50" y="42"/>
                  </a:cubicBezTo>
                  <a:cubicBezTo>
                    <a:pt x="54" y="47"/>
                    <a:pt x="57" y="56"/>
                    <a:pt x="52" y="62"/>
                  </a:cubicBezTo>
                  <a:cubicBezTo>
                    <a:pt x="48" y="68"/>
                    <a:pt x="37" y="63"/>
                    <a:pt x="32" y="61"/>
                  </a:cubicBezTo>
                  <a:cubicBezTo>
                    <a:pt x="27" y="59"/>
                    <a:pt x="20" y="58"/>
                    <a:pt x="14" y="59"/>
                  </a:cubicBezTo>
                  <a:cubicBezTo>
                    <a:pt x="0" y="62"/>
                    <a:pt x="11" y="74"/>
                    <a:pt x="17" y="78"/>
                  </a:cubicBezTo>
                  <a:cubicBezTo>
                    <a:pt x="27" y="84"/>
                    <a:pt x="38" y="88"/>
                    <a:pt x="48" y="95"/>
                  </a:cubicBezTo>
                  <a:cubicBezTo>
                    <a:pt x="57" y="102"/>
                    <a:pt x="66" y="110"/>
                    <a:pt x="74" y="118"/>
                  </a:cubicBezTo>
                  <a:cubicBezTo>
                    <a:pt x="89" y="132"/>
                    <a:pt x="101" y="148"/>
                    <a:pt x="112" y="165"/>
                  </a:cubicBezTo>
                  <a:cubicBezTo>
                    <a:pt x="115" y="170"/>
                    <a:pt x="120" y="179"/>
                    <a:pt x="122" y="182"/>
                  </a:cubicBezTo>
                  <a:cubicBezTo>
                    <a:pt x="124" y="185"/>
                    <a:pt x="130" y="183"/>
                    <a:pt x="128" y="1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8688395" y="1453661"/>
            <a:ext cx="769938" cy="1230313"/>
            <a:chOff x="8996989" y="1465531"/>
            <a:chExt cx="769938" cy="1230313"/>
          </a:xfrm>
        </p:grpSpPr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8996989" y="1465531"/>
              <a:ext cx="769938" cy="1230313"/>
            </a:xfrm>
            <a:custGeom>
              <a:avLst/>
              <a:gdLst>
                <a:gd name="T0" fmla="*/ 324 w 410"/>
                <a:gd name="T1" fmla="*/ 654 h 655"/>
                <a:gd name="T2" fmla="*/ 318 w 410"/>
                <a:gd name="T3" fmla="*/ 654 h 655"/>
                <a:gd name="T4" fmla="*/ 262 w 410"/>
                <a:gd name="T5" fmla="*/ 601 h 655"/>
                <a:gd name="T6" fmla="*/ 262 w 410"/>
                <a:gd name="T7" fmla="*/ 600 h 655"/>
                <a:gd name="T8" fmla="*/ 241 w 410"/>
                <a:gd name="T9" fmla="*/ 551 h 655"/>
                <a:gd name="T10" fmla="*/ 244 w 410"/>
                <a:gd name="T11" fmla="*/ 544 h 655"/>
                <a:gd name="T12" fmla="*/ 220 w 410"/>
                <a:gd name="T13" fmla="*/ 525 h 655"/>
                <a:gd name="T14" fmla="*/ 313 w 410"/>
                <a:gd name="T15" fmla="*/ 440 h 655"/>
                <a:gd name="T16" fmla="*/ 339 w 410"/>
                <a:gd name="T17" fmla="*/ 428 h 655"/>
                <a:gd name="T18" fmla="*/ 337 w 410"/>
                <a:gd name="T19" fmla="*/ 404 h 655"/>
                <a:gd name="T20" fmla="*/ 325 w 410"/>
                <a:gd name="T21" fmla="*/ 350 h 655"/>
                <a:gd name="T22" fmla="*/ 347 w 410"/>
                <a:gd name="T23" fmla="*/ 277 h 655"/>
                <a:gd name="T24" fmla="*/ 369 w 410"/>
                <a:gd name="T25" fmla="*/ 164 h 655"/>
                <a:gd name="T26" fmla="*/ 294 w 410"/>
                <a:gd name="T27" fmla="*/ 47 h 655"/>
                <a:gd name="T28" fmla="*/ 155 w 410"/>
                <a:gd name="T29" fmla="*/ 44 h 655"/>
                <a:gd name="T30" fmla="*/ 36 w 410"/>
                <a:gd name="T31" fmla="*/ 226 h 655"/>
                <a:gd name="T32" fmla="*/ 147 w 410"/>
                <a:gd name="T33" fmla="*/ 352 h 655"/>
                <a:gd name="T34" fmla="*/ 152 w 410"/>
                <a:gd name="T35" fmla="*/ 354 h 655"/>
                <a:gd name="T36" fmla="*/ 245 w 410"/>
                <a:gd name="T37" fmla="*/ 442 h 655"/>
                <a:gd name="T38" fmla="*/ 239 w 410"/>
                <a:gd name="T39" fmla="*/ 457 h 655"/>
                <a:gd name="T40" fmla="*/ 224 w 410"/>
                <a:gd name="T41" fmla="*/ 451 h 655"/>
                <a:gd name="T42" fmla="*/ 143 w 410"/>
                <a:gd name="T43" fmla="*/ 375 h 655"/>
                <a:gd name="T44" fmla="*/ 138 w 410"/>
                <a:gd name="T45" fmla="*/ 374 h 655"/>
                <a:gd name="T46" fmla="*/ 13 w 410"/>
                <a:gd name="T47" fmla="*/ 231 h 655"/>
                <a:gd name="T48" fmla="*/ 147 w 410"/>
                <a:gd name="T49" fmla="*/ 22 h 655"/>
                <a:gd name="T50" fmla="*/ 305 w 410"/>
                <a:gd name="T51" fmla="*/ 27 h 655"/>
                <a:gd name="T52" fmla="*/ 391 w 410"/>
                <a:gd name="T53" fmla="*/ 160 h 655"/>
                <a:gd name="T54" fmla="*/ 368 w 410"/>
                <a:gd name="T55" fmla="*/ 287 h 655"/>
                <a:gd name="T56" fmla="*/ 348 w 410"/>
                <a:gd name="T57" fmla="*/ 349 h 655"/>
                <a:gd name="T58" fmla="*/ 359 w 410"/>
                <a:gd name="T59" fmla="*/ 397 h 655"/>
                <a:gd name="T60" fmla="*/ 351 w 410"/>
                <a:gd name="T61" fmla="*/ 448 h 655"/>
                <a:gd name="T62" fmla="*/ 322 w 410"/>
                <a:gd name="T63" fmla="*/ 461 h 655"/>
                <a:gd name="T64" fmla="*/ 242 w 410"/>
                <a:gd name="T65" fmla="*/ 518 h 655"/>
                <a:gd name="T66" fmla="*/ 257 w 410"/>
                <a:gd name="T67" fmla="*/ 523 h 655"/>
                <a:gd name="T68" fmla="*/ 259 w 410"/>
                <a:gd name="T69" fmla="*/ 523 h 655"/>
                <a:gd name="T70" fmla="*/ 364 w 410"/>
                <a:gd name="T71" fmla="*/ 468 h 655"/>
                <a:gd name="T72" fmla="*/ 385 w 410"/>
                <a:gd name="T73" fmla="*/ 492 h 655"/>
                <a:gd name="T74" fmla="*/ 274 w 410"/>
                <a:gd name="T75" fmla="*/ 545 h 655"/>
                <a:gd name="T76" fmla="*/ 270 w 410"/>
                <a:gd name="T77" fmla="*/ 546 h 655"/>
                <a:gd name="T78" fmla="*/ 263 w 410"/>
                <a:gd name="T79" fmla="*/ 559 h 655"/>
                <a:gd name="T80" fmla="*/ 272 w 410"/>
                <a:gd name="T81" fmla="*/ 579 h 655"/>
                <a:gd name="T82" fmla="*/ 377 w 410"/>
                <a:gd name="T83" fmla="*/ 532 h 655"/>
                <a:gd name="T84" fmla="*/ 407 w 410"/>
                <a:gd name="T85" fmla="*/ 545 h 655"/>
                <a:gd name="T86" fmla="*/ 400 w 410"/>
                <a:gd name="T87" fmla="*/ 570 h 655"/>
                <a:gd name="T88" fmla="*/ 285 w 410"/>
                <a:gd name="T89" fmla="*/ 606 h 655"/>
                <a:gd name="T90" fmla="*/ 324 w 410"/>
                <a:gd name="T91" fmla="*/ 632 h 655"/>
                <a:gd name="T92" fmla="*/ 332 w 410"/>
                <a:gd name="T93" fmla="*/ 646 h 655"/>
                <a:gd name="T94" fmla="*/ 324 w 410"/>
                <a:gd name="T95" fmla="*/ 654 h 655"/>
                <a:gd name="T96" fmla="*/ 299 w 410"/>
                <a:gd name="T97" fmla="*/ 584 h 655"/>
                <a:gd name="T98" fmla="*/ 382 w 410"/>
                <a:gd name="T99" fmla="*/ 555 h 655"/>
                <a:gd name="T100" fmla="*/ 377 w 410"/>
                <a:gd name="T101" fmla="*/ 555 h 655"/>
                <a:gd name="T102" fmla="*/ 299 w 410"/>
                <a:gd name="T103" fmla="*/ 584 h 655"/>
                <a:gd name="T104" fmla="*/ 296 w 410"/>
                <a:gd name="T105" fmla="*/ 519 h 655"/>
                <a:gd name="T106" fmla="*/ 360 w 410"/>
                <a:gd name="T107" fmla="*/ 492 h 655"/>
                <a:gd name="T108" fmla="*/ 357 w 410"/>
                <a:gd name="T109" fmla="*/ 490 h 655"/>
                <a:gd name="T110" fmla="*/ 296 w 410"/>
                <a:gd name="T111" fmla="*/ 519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0" h="655">
                  <a:moveTo>
                    <a:pt x="324" y="654"/>
                  </a:moveTo>
                  <a:cubicBezTo>
                    <a:pt x="322" y="655"/>
                    <a:pt x="320" y="655"/>
                    <a:pt x="318" y="654"/>
                  </a:cubicBezTo>
                  <a:cubicBezTo>
                    <a:pt x="268" y="640"/>
                    <a:pt x="260" y="617"/>
                    <a:pt x="262" y="601"/>
                  </a:cubicBezTo>
                  <a:cubicBezTo>
                    <a:pt x="262" y="600"/>
                    <a:pt x="262" y="600"/>
                    <a:pt x="262" y="600"/>
                  </a:cubicBezTo>
                  <a:cubicBezTo>
                    <a:pt x="242" y="590"/>
                    <a:pt x="234" y="572"/>
                    <a:pt x="241" y="551"/>
                  </a:cubicBezTo>
                  <a:cubicBezTo>
                    <a:pt x="242" y="549"/>
                    <a:pt x="243" y="546"/>
                    <a:pt x="244" y="544"/>
                  </a:cubicBezTo>
                  <a:cubicBezTo>
                    <a:pt x="229" y="541"/>
                    <a:pt x="223" y="533"/>
                    <a:pt x="220" y="525"/>
                  </a:cubicBezTo>
                  <a:cubicBezTo>
                    <a:pt x="207" y="482"/>
                    <a:pt x="271" y="457"/>
                    <a:pt x="313" y="440"/>
                  </a:cubicBezTo>
                  <a:cubicBezTo>
                    <a:pt x="324" y="435"/>
                    <a:pt x="334" y="431"/>
                    <a:pt x="339" y="428"/>
                  </a:cubicBezTo>
                  <a:cubicBezTo>
                    <a:pt x="343" y="426"/>
                    <a:pt x="344" y="424"/>
                    <a:pt x="337" y="404"/>
                  </a:cubicBezTo>
                  <a:cubicBezTo>
                    <a:pt x="333" y="391"/>
                    <a:pt x="327" y="373"/>
                    <a:pt x="325" y="350"/>
                  </a:cubicBezTo>
                  <a:cubicBezTo>
                    <a:pt x="324" y="322"/>
                    <a:pt x="335" y="300"/>
                    <a:pt x="347" y="277"/>
                  </a:cubicBezTo>
                  <a:cubicBezTo>
                    <a:pt x="362" y="247"/>
                    <a:pt x="378" y="216"/>
                    <a:pt x="369" y="164"/>
                  </a:cubicBezTo>
                  <a:cubicBezTo>
                    <a:pt x="358" y="109"/>
                    <a:pt x="333" y="69"/>
                    <a:pt x="294" y="47"/>
                  </a:cubicBezTo>
                  <a:cubicBezTo>
                    <a:pt x="256" y="25"/>
                    <a:pt x="206" y="24"/>
                    <a:pt x="155" y="44"/>
                  </a:cubicBezTo>
                  <a:cubicBezTo>
                    <a:pt x="48" y="84"/>
                    <a:pt x="24" y="167"/>
                    <a:pt x="36" y="226"/>
                  </a:cubicBezTo>
                  <a:cubicBezTo>
                    <a:pt x="53" y="315"/>
                    <a:pt x="107" y="336"/>
                    <a:pt x="147" y="352"/>
                  </a:cubicBezTo>
                  <a:cubicBezTo>
                    <a:pt x="152" y="354"/>
                    <a:pt x="152" y="354"/>
                    <a:pt x="152" y="354"/>
                  </a:cubicBezTo>
                  <a:cubicBezTo>
                    <a:pt x="201" y="374"/>
                    <a:pt x="234" y="418"/>
                    <a:pt x="245" y="442"/>
                  </a:cubicBezTo>
                  <a:cubicBezTo>
                    <a:pt x="247" y="448"/>
                    <a:pt x="245" y="455"/>
                    <a:pt x="239" y="457"/>
                  </a:cubicBezTo>
                  <a:cubicBezTo>
                    <a:pt x="233" y="460"/>
                    <a:pt x="226" y="457"/>
                    <a:pt x="224" y="451"/>
                  </a:cubicBezTo>
                  <a:cubicBezTo>
                    <a:pt x="215" y="431"/>
                    <a:pt x="186" y="392"/>
                    <a:pt x="143" y="375"/>
                  </a:cubicBezTo>
                  <a:cubicBezTo>
                    <a:pt x="138" y="374"/>
                    <a:pt x="138" y="374"/>
                    <a:pt x="138" y="374"/>
                  </a:cubicBezTo>
                  <a:cubicBezTo>
                    <a:pt x="99" y="358"/>
                    <a:pt x="33" y="332"/>
                    <a:pt x="13" y="231"/>
                  </a:cubicBezTo>
                  <a:cubicBezTo>
                    <a:pt x="0" y="163"/>
                    <a:pt x="27" y="67"/>
                    <a:pt x="147" y="22"/>
                  </a:cubicBezTo>
                  <a:cubicBezTo>
                    <a:pt x="205" y="0"/>
                    <a:pt x="261" y="2"/>
                    <a:pt x="305" y="27"/>
                  </a:cubicBezTo>
                  <a:cubicBezTo>
                    <a:pt x="350" y="52"/>
                    <a:pt x="380" y="98"/>
                    <a:pt x="391" y="160"/>
                  </a:cubicBezTo>
                  <a:cubicBezTo>
                    <a:pt x="402" y="220"/>
                    <a:pt x="384" y="256"/>
                    <a:pt x="368" y="287"/>
                  </a:cubicBezTo>
                  <a:cubicBezTo>
                    <a:pt x="357" y="309"/>
                    <a:pt x="347" y="327"/>
                    <a:pt x="348" y="349"/>
                  </a:cubicBezTo>
                  <a:cubicBezTo>
                    <a:pt x="349" y="369"/>
                    <a:pt x="355" y="384"/>
                    <a:pt x="359" y="397"/>
                  </a:cubicBezTo>
                  <a:cubicBezTo>
                    <a:pt x="365" y="416"/>
                    <a:pt x="371" y="435"/>
                    <a:pt x="351" y="448"/>
                  </a:cubicBezTo>
                  <a:cubicBezTo>
                    <a:pt x="345" y="452"/>
                    <a:pt x="335" y="456"/>
                    <a:pt x="322" y="461"/>
                  </a:cubicBezTo>
                  <a:cubicBezTo>
                    <a:pt x="292" y="473"/>
                    <a:pt x="236" y="496"/>
                    <a:pt x="242" y="518"/>
                  </a:cubicBezTo>
                  <a:cubicBezTo>
                    <a:pt x="243" y="520"/>
                    <a:pt x="247" y="522"/>
                    <a:pt x="257" y="523"/>
                  </a:cubicBezTo>
                  <a:cubicBezTo>
                    <a:pt x="258" y="523"/>
                    <a:pt x="258" y="523"/>
                    <a:pt x="259" y="523"/>
                  </a:cubicBezTo>
                  <a:cubicBezTo>
                    <a:pt x="286" y="490"/>
                    <a:pt x="337" y="459"/>
                    <a:pt x="364" y="468"/>
                  </a:cubicBezTo>
                  <a:cubicBezTo>
                    <a:pt x="384" y="475"/>
                    <a:pt x="385" y="486"/>
                    <a:pt x="385" y="492"/>
                  </a:cubicBezTo>
                  <a:cubicBezTo>
                    <a:pt x="381" y="520"/>
                    <a:pt x="310" y="542"/>
                    <a:pt x="274" y="545"/>
                  </a:cubicBezTo>
                  <a:cubicBezTo>
                    <a:pt x="273" y="546"/>
                    <a:pt x="271" y="546"/>
                    <a:pt x="270" y="546"/>
                  </a:cubicBezTo>
                  <a:cubicBezTo>
                    <a:pt x="267" y="550"/>
                    <a:pt x="265" y="554"/>
                    <a:pt x="263" y="559"/>
                  </a:cubicBezTo>
                  <a:cubicBezTo>
                    <a:pt x="260" y="567"/>
                    <a:pt x="261" y="574"/>
                    <a:pt x="272" y="579"/>
                  </a:cubicBezTo>
                  <a:cubicBezTo>
                    <a:pt x="293" y="552"/>
                    <a:pt x="340" y="532"/>
                    <a:pt x="377" y="532"/>
                  </a:cubicBezTo>
                  <a:cubicBezTo>
                    <a:pt x="383" y="532"/>
                    <a:pt x="402" y="532"/>
                    <a:pt x="407" y="545"/>
                  </a:cubicBezTo>
                  <a:cubicBezTo>
                    <a:pt x="410" y="551"/>
                    <a:pt x="410" y="560"/>
                    <a:pt x="400" y="570"/>
                  </a:cubicBezTo>
                  <a:cubicBezTo>
                    <a:pt x="382" y="588"/>
                    <a:pt x="330" y="612"/>
                    <a:pt x="285" y="606"/>
                  </a:cubicBezTo>
                  <a:cubicBezTo>
                    <a:pt x="285" y="620"/>
                    <a:pt x="312" y="629"/>
                    <a:pt x="324" y="632"/>
                  </a:cubicBezTo>
                  <a:cubicBezTo>
                    <a:pt x="330" y="634"/>
                    <a:pt x="334" y="640"/>
                    <a:pt x="332" y="646"/>
                  </a:cubicBezTo>
                  <a:cubicBezTo>
                    <a:pt x="331" y="650"/>
                    <a:pt x="328" y="653"/>
                    <a:pt x="324" y="654"/>
                  </a:cubicBezTo>
                  <a:close/>
                  <a:moveTo>
                    <a:pt x="299" y="584"/>
                  </a:moveTo>
                  <a:cubicBezTo>
                    <a:pt x="334" y="584"/>
                    <a:pt x="371" y="566"/>
                    <a:pt x="382" y="555"/>
                  </a:cubicBezTo>
                  <a:cubicBezTo>
                    <a:pt x="381" y="555"/>
                    <a:pt x="379" y="555"/>
                    <a:pt x="377" y="555"/>
                  </a:cubicBezTo>
                  <a:cubicBezTo>
                    <a:pt x="349" y="555"/>
                    <a:pt x="317" y="569"/>
                    <a:pt x="299" y="584"/>
                  </a:cubicBezTo>
                  <a:close/>
                  <a:moveTo>
                    <a:pt x="296" y="519"/>
                  </a:moveTo>
                  <a:cubicBezTo>
                    <a:pt x="324" y="512"/>
                    <a:pt x="352" y="500"/>
                    <a:pt x="360" y="492"/>
                  </a:cubicBezTo>
                  <a:cubicBezTo>
                    <a:pt x="359" y="491"/>
                    <a:pt x="358" y="491"/>
                    <a:pt x="357" y="490"/>
                  </a:cubicBezTo>
                  <a:cubicBezTo>
                    <a:pt x="345" y="487"/>
                    <a:pt x="318" y="500"/>
                    <a:pt x="296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9143039" y="1670319"/>
              <a:ext cx="425450" cy="657225"/>
            </a:xfrm>
            <a:custGeom>
              <a:avLst/>
              <a:gdLst>
                <a:gd name="T0" fmla="*/ 223 w 226"/>
                <a:gd name="T1" fmla="*/ 340 h 350"/>
                <a:gd name="T2" fmla="*/ 143 w 226"/>
                <a:gd name="T3" fmla="*/ 215 h 350"/>
                <a:gd name="T4" fmla="*/ 53 w 226"/>
                <a:gd name="T5" fmla="*/ 140 h 350"/>
                <a:gd name="T6" fmla="*/ 35 w 226"/>
                <a:gd name="T7" fmla="*/ 114 h 350"/>
                <a:gd name="T8" fmla="*/ 82 w 226"/>
                <a:gd name="T9" fmla="*/ 129 h 350"/>
                <a:gd name="T10" fmla="*/ 107 w 226"/>
                <a:gd name="T11" fmla="*/ 75 h 350"/>
                <a:gd name="T12" fmla="*/ 91 w 226"/>
                <a:gd name="T13" fmla="*/ 24 h 350"/>
                <a:gd name="T14" fmla="*/ 129 w 226"/>
                <a:gd name="T15" fmla="*/ 43 h 350"/>
                <a:gd name="T16" fmla="*/ 175 w 226"/>
                <a:gd name="T17" fmla="*/ 69 h 350"/>
                <a:gd name="T18" fmla="*/ 190 w 226"/>
                <a:gd name="T19" fmla="*/ 35 h 350"/>
                <a:gd name="T20" fmla="*/ 209 w 226"/>
                <a:gd name="T21" fmla="*/ 46 h 350"/>
                <a:gd name="T22" fmla="*/ 212 w 226"/>
                <a:gd name="T23" fmla="*/ 87 h 350"/>
                <a:gd name="T24" fmla="*/ 224 w 226"/>
                <a:gd name="T25" fmla="*/ 86 h 350"/>
                <a:gd name="T26" fmla="*/ 191 w 226"/>
                <a:gd name="T27" fmla="*/ 21 h 350"/>
                <a:gd name="T28" fmla="*/ 174 w 226"/>
                <a:gd name="T29" fmla="*/ 41 h 350"/>
                <a:gd name="T30" fmla="*/ 167 w 226"/>
                <a:gd name="T31" fmla="*/ 59 h 350"/>
                <a:gd name="T32" fmla="*/ 151 w 226"/>
                <a:gd name="T33" fmla="*/ 54 h 350"/>
                <a:gd name="T34" fmla="*/ 88 w 226"/>
                <a:gd name="T35" fmla="*/ 12 h 350"/>
                <a:gd name="T36" fmla="*/ 95 w 226"/>
                <a:gd name="T37" fmla="*/ 76 h 350"/>
                <a:gd name="T38" fmla="*/ 98 w 226"/>
                <a:gd name="T39" fmla="*/ 113 h 350"/>
                <a:gd name="T40" fmla="*/ 60 w 226"/>
                <a:gd name="T41" fmla="*/ 109 h 350"/>
                <a:gd name="T42" fmla="*/ 27 w 226"/>
                <a:gd name="T43" fmla="*/ 103 h 350"/>
                <a:gd name="T44" fmla="*/ 31 w 226"/>
                <a:gd name="T45" fmla="*/ 139 h 350"/>
                <a:gd name="T46" fmla="*/ 85 w 226"/>
                <a:gd name="T47" fmla="*/ 174 h 350"/>
                <a:gd name="T48" fmla="*/ 132 w 226"/>
                <a:gd name="T49" fmla="*/ 219 h 350"/>
                <a:gd name="T50" fmla="*/ 195 w 226"/>
                <a:gd name="T51" fmla="*/ 311 h 350"/>
                <a:gd name="T52" fmla="*/ 212 w 226"/>
                <a:gd name="T53" fmla="*/ 343 h 350"/>
                <a:gd name="T54" fmla="*/ 223 w 226"/>
                <a:gd name="T55" fmla="*/ 34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6" h="350">
                  <a:moveTo>
                    <a:pt x="223" y="340"/>
                  </a:moveTo>
                  <a:cubicBezTo>
                    <a:pt x="202" y="295"/>
                    <a:pt x="175" y="252"/>
                    <a:pt x="143" y="215"/>
                  </a:cubicBezTo>
                  <a:cubicBezTo>
                    <a:pt x="117" y="184"/>
                    <a:pt x="88" y="159"/>
                    <a:pt x="53" y="140"/>
                  </a:cubicBezTo>
                  <a:cubicBezTo>
                    <a:pt x="45" y="136"/>
                    <a:pt x="10" y="114"/>
                    <a:pt x="35" y="114"/>
                  </a:cubicBezTo>
                  <a:cubicBezTo>
                    <a:pt x="52" y="114"/>
                    <a:pt x="65" y="128"/>
                    <a:pt x="82" y="129"/>
                  </a:cubicBezTo>
                  <a:cubicBezTo>
                    <a:pt x="113" y="131"/>
                    <a:pt x="120" y="99"/>
                    <a:pt x="107" y="75"/>
                  </a:cubicBezTo>
                  <a:cubicBezTo>
                    <a:pt x="102" y="63"/>
                    <a:pt x="81" y="38"/>
                    <a:pt x="91" y="24"/>
                  </a:cubicBezTo>
                  <a:cubicBezTo>
                    <a:pt x="99" y="12"/>
                    <a:pt x="124" y="37"/>
                    <a:pt x="129" y="43"/>
                  </a:cubicBezTo>
                  <a:cubicBezTo>
                    <a:pt x="139" y="54"/>
                    <a:pt x="158" y="98"/>
                    <a:pt x="175" y="69"/>
                  </a:cubicBezTo>
                  <a:cubicBezTo>
                    <a:pt x="181" y="58"/>
                    <a:pt x="182" y="46"/>
                    <a:pt x="190" y="35"/>
                  </a:cubicBezTo>
                  <a:cubicBezTo>
                    <a:pt x="197" y="25"/>
                    <a:pt x="207" y="39"/>
                    <a:pt x="209" y="46"/>
                  </a:cubicBezTo>
                  <a:cubicBezTo>
                    <a:pt x="213" y="58"/>
                    <a:pt x="212" y="73"/>
                    <a:pt x="212" y="87"/>
                  </a:cubicBezTo>
                  <a:cubicBezTo>
                    <a:pt x="212" y="94"/>
                    <a:pt x="224" y="94"/>
                    <a:pt x="224" y="86"/>
                  </a:cubicBezTo>
                  <a:cubicBezTo>
                    <a:pt x="223" y="70"/>
                    <a:pt x="225" y="11"/>
                    <a:pt x="191" y="21"/>
                  </a:cubicBezTo>
                  <a:cubicBezTo>
                    <a:pt x="182" y="24"/>
                    <a:pt x="177" y="33"/>
                    <a:pt x="174" y="41"/>
                  </a:cubicBezTo>
                  <a:cubicBezTo>
                    <a:pt x="171" y="47"/>
                    <a:pt x="169" y="53"/>
                    <a:pt x="167" y="59"/>
                  </a:cubicBezTo>
                  <a:cubicBezTo>
                    <a:pt x="161" y="72"/>
                    <a:pt x="157" y="62"/>
                    <a:pt x="151" y="54"/>
                  </a:cubicBezTo>
                  <a:cubicBezTo>
                    <a:pt x="141" y="37"/>
                    <a:pt x="113" y="0"/>
                    <a:pt x="88" y="12"/>
                  </a:cubicBezTo>
                  <a:cubicBezTo>
                    <a:pt x="63" y="24"/>
                    <a:pt x="86" y="61"/>
                    <a:pt x="95" y="76"/>
                  </a:cubicBezTo>
                  <a:cubicBezTo>
                    <a:pt x="101" y="86"/>
                    <a:pt x="106" y="103"/>
                    <a:pt x="98" y="113"/>
                  </a:cubicBezTo>
                  <a:cubicBezTo>
                    <a:pt x="89" y="124"/>
                    <a:pt x="70" y="114"/>
                    <a:pt x="60" y="109"/>
                  </a:cubicBezTo>
                  <a:cubicBezTo>
                    <a:pt x="50" y="104"/>
                    <a:pt x="38" y="102"/>
                    <a:pt x="27" y="103"/>
                  </a:cubicBezTo>
                  <a:cubicBezTo>
                    <a:pt x="0" y="107"/>
                    <a:pt x="19" y="131"/>
                    <a:pt x="31" y="139"/>
                  </a:cubicBezTo>
                  <a:cubicBezTo>
                    <a:pt x="48" y="152"/>
                    <a:pt x="68" y="161"/>
                    <a:pt x="85" y="174"/>
                  </a:cubicBezTo>
                  <a:cubicBezTo>
                    <a:pt x="102" y="187"/>
                    <a:pt x="117" y="203"/>
                    <a:pt x="132" y="219"/>
                  </a:cubicBezTo>
                  <a:cubicBezTo>
                    <a:pt x="156" y="247"/>
                    <a:pt x="177" y="279"/>
                    <a:pt x="195" y="311"/>
                  </a:cubicBezTo>
                  <a:cubicBezTo>
                    <a:pt x="200" y="320"/>
                    <a:pt x="209" y="337"/>
                    <a:pt x="212" y="343"/>
                  </a:cubicBezTo>
                  <a:cubicBezTo>
                    <a:pt x="215" y="350"/>
                    <a:pt x="226" y="347"/>
                    <a:pt x="223" y="3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419860" y="3865074"/>
            <a:ext cx="869950" cy="2366962"/>
            <a:chOff x="9609764" y="3876944"/>
            <a:chExt cx="869950" cy="2366962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9609764" y="4770706"/>
              <a:ext cx="869950" cy="1473200"/>
            </a:xfrm>
            <a:custGeom>
              <a:avLst/>
              <a:gdLst>
                <a:gd name="T0" fmla="*/ 232 w 463"/>
                <a:gd name="T1" fmla="*/ 785 h 785"/>
                <a:gd name="T2" fmla="*/ 0 w 463"/>
                <a:gd name="T3" fmla="*/ 553 h 785"/>
                <a:gd name="T4" fmla="*/ 165 w 463"/>
                <a:gd name="T5" fmla="*/ 332 h 785"/>
                <a:gd name="T6" fmla="*/ 165 w 463"/>
                <a:gd name="T7" fmla="*/ 70 h 785"/>
                <a:gd name="T8" fmla="*/ 155 w 463"/>
                <a:gd name="T9" fmla="*/ 70 h 785"/>
                <a:gd name="T10" fmla="*/ 155 w 463"/>
                <a:gd name="T11" fmla="*/ 0 h 785"/>
                <a:gd name="T12" fmla="*/ 309 w 463"/>
                <a:gd name="T13" fmla="*/ 0 h 785"/>
                <a:gd name="T14" fmla="*/ 309 w 463"/>
                <a:gd name="T15" fmla="*/ 70 h 785"/>
                <a:gd name="T16" fmla="*/ 298 w 463"/>
                <a:gd name="T17" fmla="*/ 70 h 785"/>
                <a:gd name="T18" fmla="*/ 298 w 463"/>
                <a:gd name="T19" fmla="*/ 332 h 785"/>
                <a:gd name="T20" fmla="*/ 463 w 463"/>
                <a:gd name="T21" fmla="*/ 553 h 785"/>
                <a:gd name="T22" fmla="*/ 232 w 463"/>
                <a:gd name="T23" fmla="*/ 785 h 785"/>
                <a:gd name="T24" fmla="*/ 186 w 463"/>
                <a:gd name="T25" fmla="*/ 39 h 785"/>
                <a:gd name="T26" fmla="*/ 196 w 463"/>
                <a:gd name="T27" fmla="*/ 39 h 785"/>
                <a:gd name="T28" fmla="*/ 196 w 463"/>
                <a:gd name="T29" fmla="*/ 356 h 785"/>
                <a:gd name="T30" fmla="*/ 185 w 463"/>
                <a:gd name="T31" fmla="*/ 359 h 785"/>
                <a:gd name="T32" fmla="*/ 31 w 463"/>
                <a:gd name="T33" fmla="*/ 553 h 785"/>
                <a:gd name="T34" fmla="*/ 232 w 463"/>
                <a:gd name="T35" fmla="*/ 754 h 785"/>
                <a:gd name="T36" fmla="*/ 432 w 463"/>
                <a:gd name="T37" fmla="*/ 553 h 785"/>
                <a:gd name="T38" fmla="*/ 279 w 463"/>
                <a:gd name="T39" fmla="*/ 359 h 785"/>
                <a:gd name="T40" fmla="*/ 267 w 463"/>
                <a:gd name="T41" fmla="*/ 356 h 785"/>
                <a:gd name="T42" fmla="*/ 267 w 463"/>
                <a:gd name="T43" fmla="*/ 39 h 785"/>
                <a:gd name="T44" fmla="*/ 278 w 463"/>
                <a:gd name="T45" fmla="*/ 39 h 785"/>
                <a:gd name="T46" fmla="*/ 278 w 463"/>
                <a:gd name="T47" fmla="*/ 31 h 785"/>
                <a:gd name="T48" fmla="*/ 186 w 463"/>
                <a:gd name="T49" fmla="*/ 31 h 785"/>
                <a:gd name="T50" fmla="*/ 186 w 463"/>
                <a:gd name="T51" fmla="*/ 39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3" h="785">
                  <a:moveTo>
                    <a:pt x="232" y="785"/>
                  </a:moveTo>
                  <a:cubicBezTo>
                    <a:pt x="104" y="785"/>
                    <a:pt x="0" y="681"/>
                    <a:pt x="0" y="553"/>
                  </a:cubicBezTo>
                  <a:cubicBezTo>
                    <a:pt x="0" y="450"/>
                    <a:pt x="68" y="361"/>
                    <a:pt x="165" y="332"/>
                  </a:cubicBezTo>
                  <a:cubicBezTo>
                    <a:pt x="165" y="70"/>
                    <a:pt x="165" y="70"/>
                    <a:pt x="165" y="70"/>
                  </a:cubicBezTo>
                  <a:cubicBezTo>
                    <a:pt x="155" y="70"/>
                    <a:pt x="155" y="70"/>
                    <a:pt x="155" y="7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09" y="70"/>
                    <a:pt x="309" y="70"/>
                    <a:pt x="309" y="70"/>
                  </a:cubicBezTo>
                  <a:cubicBezTo>
                    <a:pt x="298" y="70"/>
                    <a:pt x="298" y="70"/>
                    <a:pt x="298" y="70"/>
                  </a:cubicBezTo>
                  <a:cubicBezTo>
                    <a:pt x="298" y="332"/>
                    <a:pt x="298" y="332"/>
                    <a:pt x="298" y="332"/>
                  </a:cubicBezTo>
                  <a:cubicBezTo>
                    <a:pt x="396" y="361"/>
                    <a:pt x="463" y="450"/>
                    <a:pt x="463" y="553"/>
                  </a:cubicBezTo>
                  <a:cubicBezTo>
                    <a:pt x="463" y="681"/>
                    <a:pt x="359" y="785"/>
                    <a:pt x="232" y="785"/>
                  </a:cubicBezTo>
                  <a:close/>
                  <a:moveTo>
                    <a:pt x="186" y="39"/>
                  </a:moveTo>
                  <a:cubicBezTo>
                    <a:pt x="196" y="39"/>
                    <a:pt x="196" y="39"/>
                    <a:pt x="196" y="39"/>
                  </a:cubicBezTo>
                  <a:cubicBezTo>
                    <a:pt x="196" y="356"/>
                    <a:pt x="196" y="356"/>
                    <a:pt x="196" y="356"/>
                  </a:cubicBezTo>
                  <a:cubicBezTo>
                    <a:pt x="185" y="359"/>
                    <a:pt x="185" y="359"/>
                    <a:pt x="185" y="359"/>
                  </a:cubicBezTo>
                  <a:cubicBezTo>
                    <a:pt x="94" y="381"/>
                    <a:pt x="31" y="461"/>
                    <a:pt x="31" y="553"/>
                  </a:cubicBezTo>
                  <a:cubicBezTo>
                    <a:pt x="31" y="664"/>
                    <a:pt x="121" y="754"/>
                    <a:pt x="232" y="754"/>
                  </a:cubicBezTo>
                  <a:cubicBezTo>
                    <a:pt x="342" y="754"/>
                    <a:pt x="432" y="664"/>
                    <a:pt x="432" y="553"/>
                  </a:cubicBezTo>
                  <a:cubicBezTo>
                    <a:pt x="432" y="461"/>
                    <a:pt x="369" y="381"/>
                    <a:pt x="279" y="359"/>
                  </a:cubicBezTo>
                  <a:cubicBezTo>
                    <a:pt x="267" y="356"/>
                    <a:pt x="267" y="356"/>
                    <a:pt x="267" y="356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8" y="39"/>
                    <a:pt x="278" y="39"/>
                    <a:pt x="278" y="39"/>
                  </a:cubicBezTo>
                  <a:cubicBezTo>
                    <a:pt x="278" y="31"/>
                    <a:pt x="278" y="31"/>
                    <a:pt x="278" y="31"/>
                  </a:cubicBezTo>
                  <a:cubicBezTo>
                    <a:pt x="186" y="31"/>
                    <a:pt x="186" y="31"/>
                    <a:pt x="186" y="31"/>
                  </a:cubicBezTo>
                  <a:lnTo>
                    <a:pt x="186" y="3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9698664" y="5807344"/>
              <a:ext cx="692150" cy="347663"/>
            </a:xfrm>
            <a:custGeom>
              <a:avLst/>
              <a:gdLst>
                <a:gd name="T0" fmla="*/ 0 w 369"/>
                <a:gd name="T1" fmla="*/ 0 h 185"/>
                <a:gd name="T2" fmla="*/ 185 w 369"/>
                <a:gd name="T3" fmla="*/ 185 h 185"/>
                <a:gd name="T4" fmla="*/ 369 w 369"/>
                <a:gd name="T5" fmla="*/ 0 h 185"/>
                <a:gd name="T6" fmla="*/ 0 w 369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185">
                  <a:moveTo>
                    <a:pt x="0" y="0"/>
                  </a:moveTo>
                  <a:cubicBezTo>
                    <a:pt x="0" y="102"/>
                    <a:pt x="83" y="185"/>
                    <a:pt x="185" y="185"/>
                  </a:cubicBezTo>
                  <a:cubicBezTo>
                    <a:pt x="287" y="185"/>
                    <a:pt x="369" y="102"/>
                    <a:pt x="3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9997114" y="5480319"/>
              <a:ext cx="92075" cy="904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0073314" y="5569219"/>
              <a:ext cx="74613" cy="714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10014577" y="4880244"/>
              <a:ext cx="69850" cy="730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0046327" y="5688281"/>
              <a:ext cx="44450" cy="444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0016164" y="5216794"/>
              <a:ext cx="44450" cy="428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9992352" y="5950219"/>
              <a:ext cx="74613" cy="714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0049502" y="5858144"/>
              <a:ext cx="44450" cy="46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9936789" y="3876944"/>
              <a:ext cx="77788" cy="746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10009814" y="4407169"/>
              <a:ext cx="82550" cy="825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10068552" y="4508769"/>
              <a:ext cx="44450" cy="46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10087602" y="4070619"/>
              <a:ext cx="44450" cy="428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57691" y="1788445"/>
            <a:ext cx="2305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#1 –Research Keywords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7691" y="2062210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Audit website, review competitors, research keywords and search volumes.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7691" y="2718337"/>
            <a:ext cx="2890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#2 –Map Keywords to Content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7691" y="3003972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Map your preferred keywords to specific pieces of content within your website.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7691" y="3648229"/>
            <a:ext cx="1903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#3 – Write Content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7691" y="3933864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Write content based on keywords, but stay focused on the user experience.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69768" y="1788445"/>
            <a:ext cx="2249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#6 – Build Social Shares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69768" y="2062210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Share content on Facebook, Twitter, LinkedIn, and Google+.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69768" y="2718337"/>
            <a:ext cx="2698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#7 – Build Off-Site Authority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69768" y="3003972"/>
            <a:ext cx="4066232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Get your main URL noticed and mentioned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via external sources to strengthen authority.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69768" y="3648229"/>
            <a:ext cx="2736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#8 – Check Ranking Progress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69768" y="3933864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Give Google time to index and rank the content, then check on your progress.</a:t>
            </a: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988409" y="380963"/>
            <a:ext cx="7940667" cy="1139726"/>
            <a:chOff x="6095803" y="120961"/>
            <a:chExt cx="12359700" cy="2279451"/>
          </a:xfrm>
        </p:grpSpPr>
        <p:sp>
          <p:nvSpPr>
            <p:cNvPr id="94" name="TextBox 93"/>
            <p:cNvSpPr txBox="1"/>
            <p:nvPr/>
          </p:nvSpPr>
          <p:spPr>
            <a:xfrm>
              <a:off x="6095803" y="120961"/>
              <a:ext cx="1235970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chemeClr val="accent2"/>
                  </a:solidFill>
                  <a:latin typeface="+mj-lt"/>
                  <a:cs typeface="Lato Regular"/>
                </a:rPr>
                <a:t>Remember the </a:t>
              </a:r>
              <a:r>
                <a:rPr lang="vi-VN" sz="54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Formula</a:t>
              </a:r>
              <a:endParaRPr lang="id-ID" sz="5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95" name="Subtitle 2"/>
            <p:cNvSpPr txBox="1">
              <a:spLocks/>
            </p:cNvSpPr>
            <p:nvPr/>
          </p:nvSpPr>
          <p:spPr>
            <a:xfrm>
              <a:off x="6448061" y="1561296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 smtClean="0">
                  <a:latin typeface="Lato Light"/>
                  <a:cs typeface="Lato Light"/>
                </a:rPr>
                <a:t>The Free SEO Tools are Used in the </a:t>
              </a:r>
              <a:r>
                <a:rPr lang="en-US" sz="1550" dirty="0" smtClean="0">
                  <a:solidFill>
                    <a:schemeClr val="accent2"/>
                  </a:solidFill>
                  <a:latin typeface="Lato Light"/>
                  <a:cs typeface="Lato Light"/>
                </a:rPr>
                <a:t>Entire </a:t>
              </a:r>
              <a:r>
                <a:rPr lang="en-US" sz="1550" dirty="0" smtClean="0">
                  <a:latin typeface="Lato Light"/>
                  <a:cs typeface="Lato Light"/>
                </a:rPr>
                <a:t>Optimization Process</a:t>
              </a:r>
              <a:endParaRPr lang="en-US" sz="1550" dirty="0">
                <a:latin typeface="Lato Light"/>
                <a:cs typeface="Lato Light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757691" y="4578121"/>
            <a:ext cx="2198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#4 – Optimize Content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57691" y="4851886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Optimize URLs, headers, text, links, meta titles and descriptions for the keyword.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7691" y="5508013"/>
            <a:ext cx="2289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#5 – Build Internal Links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7691" y="5781774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Build internal links to the content via your navigation menu, footer, sidebar, content.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569768" y="4578121"/>
            <a:ext cx="213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#9 – Optimize Further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569768" y="4851886"/>
            <a:ext cx="3861078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Fix what you missed. We all miss something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and we can always improve efforts.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569768" y="5508013"/>
            <a:ext cx="3405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#10 – Document and Repeat Success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569768" y="5781774"/>
            <a:ext cx="350123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Document what ranked, reverse engineer why, and repeat process on other content.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</a:t>
            </a:r>
            <a:r>
              <a:rPr lang="en-US" sz="800" i="1" dirty="0" smtClean="0"/>
              <a:t>Copyright </a:t>
            </a:r>
            <a:r>
              <a:rPr lang="en-US" sz="800" i="1" dirty="0" smtClean="0"/>
              <a:t>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6671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5847302" y="1624306"/>
            <a:ext cx="7756526" cy="4581524"/>
            <a:chOff x="2560638" y="931863"/>
            <a:chExt cx="7756526" cy="4581524"/>
          </a:xfrm>
        </p:grpSpPr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3287713" y="2686050"/>
              <a:ext cx="738188" cy="744537"/>
            </a:xfrm>
            <a:custGeom>
              <a:avLst/>
              <a:gdLst>
                <a:gd name="T0" fmla="*/ 316 w 329"/>
                <a:gd name="T1" fmla="*/ 227 h 332"/>
                <a:gd name="T2" fmla="*/ 329 w 329"/>
                <a:gd name="T3" fmla="*/ 164 h 332"/>
                <a:gd name="T4" fmla="*/ 302 w 329"/>
                <a:gd name="T5" fmla="*/ 164 h 332"/>
                <a:gd name="T6" fmla="*/ 291 w 329"/>
                <a:gd name="T7" fmla="*/ 112 h 332"/>
                <a:gd name="T8" fmla="*/ 315 w 329"/>
                <a:gd name="T9" fmla="*/ 101 h 332"/>
                <a:gd name="T10" fmla="*/ 280 w 329"/>
                <a:gd name="T11" fmla="*/ 49 h 332"/>
                <a:gd name="T12" fmla="*/ 261 w 329"/>
                <a:gd name="T13" fmla="*/ 67 h 332"/>
                <a:gd name="T14" fmla="*/ 216 w 329"/>
                <a:gd name="T15" fmla="*/ 38 h 332"/>
                <a:gd name="T16" fmla="*/ 227 w 329"/>
                <a:gd name="T17" fmla="*/ 13 h 332"/>
                <a:gd name="T18" fmla="*/ 164 w 329"/>
                <a:gd name="T19" fmla="*/ 0 h 332"/>
                <a:gd name="T20" fmla="*/ 164 w 329"/>
                <a:gd name="T21" fmla="*/ 0 h 332"/>
                <a:gd name="T22" fmla="*/ 164 w 329"/>
                <a:gd name="T23" fmla="*/ 9 h 332"/>
                <a:gd name="T24" fmla="*/ 164 w 329"/>
                <a:gd name="T25" fmla="*/ 28 h 332"/>
                <a:gd name="T26" fmla="*/ 112 w 329"/>
                <a:gd name="T27" fmla="*/ 38 h 332"/>
                <a:gd name="T28" fmla="*/ 101 w 329"/>
                <a:gd name="T29" fmla="*/ 14 h 332"/>
                <a:gd name="T30" fmla="*/ 48 w 329"/>
                <a:gd name="T31" fmla="*/ 49 h 332"/>
                <a:gd name="T32" fmla="*/ 67 w 329"/>
                <a:gd name="T33" fmla="*/ 68 h 332"/>
                <a:gd name="T34" fmla="*/ 37 w 329"/>
                <a:gd name="T35" fmla="*/ 113 h 332"/>
                <a:gd name="T36" fmla="*/ 13 w 329"/>
                <a:gd name="T37" fmla="*/ 102 h 332"/>
                <a:gd name="T38" fmla="*/ 0 w 329"/>
                <a:gd name="T39" fmla="*/ 165 h 332"/>
                <a:gd name="T40" fmla="*/ 0 w 329"/>
                <a:gd name="T41" fmla="*/ 165 h 332"/>
                <a:gd name="T42" fmla="*/ 28 w 329"/>
                <a:gd name="T43" fmla="*/ 165 h 332"/>
                <a:gd name="T44" fmla="*/ 38 w 329"/>
                <a:gd name="T45" fmla="*/ 217 h 332"/>
                <a:gd name="T46" fmla="*/ 14 w 329"/>
                <a:gd name="T47" fmla="*/ 228 h 332"/>
                <a:gd name="T48" fmla="*/ 49 w 329"/>
                <a:gd name="T49" fmla="*/ 281 h 332"/>
                <a:gd name="T50" fmla="*/ 68 w 329"/>
                <a:gd name="T51" fmla="*/ 262 h 332"/>
                <a:gd name="T52" fmla="*/ 112 w 329"/>
                <a:gd name="T53" fmla="*/ 292 h 332"/>
                <a:gd name="T54" fmla="*/ 102 w 329"/>
                <a:gd name="T55" fmla="*/ 318 h 332"/>
                <a:gd name="T56" fmla="*/ 164 w 329"/>
                <a:gd name="T57" fmla="*/ 332 h 332"/>
                <a:gd name="T58" fmla="*/ 168 w 329"/>
                <a:gd name="T59" fmla="*/ 332 h 332"/>
                <a:gd name="T60" fmla="*/ 168 w 329"/>
                <a:gd name="T61" fmla="*/ 304 h 332"/>
                <a:gd name="T62" fmla="*/ 168 w 329"/>
                <a:gd name="T63" fmla="*/ 302 h 332"/>
                <a:gd name="T64" fmla="*/ 218 w 329"/>
                <a:gd name="T65" fmla="*/ 291 h 332"/>
                <a:gd name="T66" fmla="*/ 228 w 329"/>
                <a:gd name="T67" fmla="*/ 316 h 332"/>
                <a:gd name="T68" fmla="*/ 280 w 329"/>
                <a:gd name="T69" fmla="*/ 280 h 332"/>
                <a:gd name="T70" fmla="*/ 262 w 329"/>
                <a:gd name="T71" fmla="*/ 262 h 332"/>
                <a:gd name="T72" fmla="*/ 291 w 329"/>
                <a:gd name="T73" fmla="*/ 217 h 332"/>
                <a:gd name="T74" fmla="*/ 316 w 329"/>
                <a:gd name="T75" fmla="*/ 227 h 332"/>
                <a:gd name="T76" fmla="*/ 164 w 329"/>
                <a:gd name="T77" fmla="*/ 95 h 332"/>
                <a:gd name="T78" fmla="*/ 234 w 329"/>
                <a:gd name="T79" fmla="*/ 165 h 332"/>
                <a:gd name="T80" fmla="*/ 164 w 329"/>
                <a:gd name="T81" fmla="*/ 235 h 332"/>
                <a:gd name="T82" fmla="*/ 94 w 329"/>
                <a:gd name="T83" fmla="*/ 165 h 332"/>
                <a:gd name="T84" fmla="*/ 164 w 329"/>
                <a:gd name="T85" fmla="*/ 9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9" h="332">
                  <a:moveTo>
                    <a:pt x="316" y="227"/>
                  </a:moveTo>
                  <a:cubicBezTo>
                    <a:pt x="324" y="207"/>
                    <a:pt x="329" y="186"/>
                    <a:pt x="329" y="164"/>
                  </a:cubicBezTo>
                  <a:cubicBezTo>
                    <a:pt x="302" y="164"/>
                    <a:pt x="302" y="164"/>
                    <a:pt x="302" y="164"/>
                  </a:cubicBezTo>
                  <a:cubicBezTo>
                    <a:pt x="302" y="146"/>
                    <a:pt x="298" y="128"/>
                    <a:pt x="291" y="112"/>
                  </a:cubicBezTo>
                  <a:cubicBezTo>
                    <a:pt x="315" y="101"/>
                    <a:pt x="315" y="101"/>
                    <a:pt x="315" y="101"/>
                  </a:cubicBezTo>
                  <a:cubicBezTo>
                    <a:pt x="307" y="82"/>
                    <a:pt x="295" y="64"/>
                    <a:pt x="280" y="49"/>
                  </a:cubicBezTo>
                  <a:cubicBezTo>
                    <a:pt x="261" y="67"/>
                    <a:pt x="261" y="67"/>
                    <a:pt x="261" y="67"/>
                  </a:cubicBezTo>
                  <a:cubicBezTo>
                    <a:pt x="248" y="55"/>
                    <a:pt x="233" y="45"/>
                    <a:pt x="216" y="38"/>
                  </a:cubicBezTo>
                  <a:cubicBezTo>
                    <a:pt x="227" y="13"/>
                    <a:pt x="227" y="13"/>
                    <a:pt x="227" y="13"/>
                  </a:cubicBezTo>
                  <a:cubicBezTo>
                    <a:pt x="207" y="5"/>
                    <a:pt x="186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46" y="28"/>
                    <a:pt x="128" y="31"/>
                    <a:pt x="112" y="38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81" y="22"/>
                    <a:pt x="64" y="34"/>
                    <a:pt x="48" y="49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54" y="81"/>
                    <a:pt x="44" y="96"/>
                    <a:pt x="37" y="113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5" y="122"/>
                    <a:pt x="0" y="143"/>
                    <a:pt x="0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83"/>
                    <a:pt x="31" y="201"/>
                    <a:pt x="38" y="217"/>
                  </a:cubicBezTo>
                  <a:cubicBezTo>
                    <a:pt x="14" y="228"/>
                    <a:pt x="14" y="228"/>
                    <a:pt x="14" y="228"/>
                  </a:cubicBezTo>
                  <a:cubicBezTo>
                    <a:pt x="22" y="248"/>
                    <a:pt x="34" y="265"/>
                    <a:pt x="49" y="281"/>
                  </a:cubicBezTo>
                  <a:cubicBezTo>
                    <a:pt x="68" y="262"/>
                    <a:pt x="68" y="262"/>
                    <a:pt x="68" y="262"/>
                  </a:cubicBezTo>
                  <a:cubicBezTo>
                    <a:pt x="80" y="275"/>
                    <a:pt x="95" y="285"/>
                    <a:pt x="112" y="292"/>
                  </a:cubicBezTo>
                  <a:cubicBezTo>
                    <a:pt x="102" y="318"/>
                    <a:pt x="102" y="318"/>
                    <a:pt x="102" y="318"/>
                  </a:cubicBezTo>
                  <a:cubicBezTo>
                    <a:pt x="122" y="326"/>
                    <a:pt x="143" y="332"/>
                    <a:pt x="164" y="332"/>
                  </a:cubicBezTo>
                  <a:cubicBezTo>
                    <a:pt x="168" y="332"/>
                    <a:pt x="168" y="332"/>
                    <a:pt x="168" y="332"/>
                  </a:cubicBezTo>
                  <a:cubicBezTo>
                    <a:pt x="168" y="304"/>
                    <a:pt x="168" y="304"/>
                    <a:pt x="168" y="304"/>
                  </a:cubicBezTo>
                  <a:cubicBezTo>
                    <a:pt x="168" y="302"/>
                    <a:pt x="168" y="302"/>
                    <a:pt x="168" y="302"/>
                  </a:cubicBezTo>
                  <a:cubicBezTo>
                    <a:pt x="184" y="302"/>
                    <a:pt x="202" y="298"/>
                    <a:pt x="218" y="291"/>
                  </a:cubicBezTo>
                  <a:cubicBezTo>
                    <a:pt x="228" y="316"/>
                    <a:pt x="228" y="316"/>
                    <a:pt x="228" y="316"/>
                  </a:cubicBezTo>
                  <a:cubicBezTo>
                    <a:pt x="247" y="308"/>
                    <a:pt x="265" y="296"/>
                    <a:pt x="280" y="280"/>
                  </a:cubicBezTo>
                  <a:cubicBezTo>
                    <a:pt x="262" y="262"/>
                    <a:pt x="262" y="262"/>
                    <a:pt x="262" y="262"/>
                  </a:cubicBezTo>
                  <a:cubicBezTo>
                    <a:pt x="274" y="249"/>
                    <a:pt x="284" y="234"/>
                    <a:pt x="291" y="217"/>
                  </a:cubicBezTo>
                  <a:lnTo>
                    <a:pt x="316" y="227"/>
                  </a:lnTo>
                  <a:close/>
                  <a:moveTo>
                    <a:pt x="164" y="95"/>
                  </a:moveTo>
                  <a:cubicBezTo>
                    <a:pt x="203" y="95"/>
                    <a:pt x="234" y="126"/>
                    <a:pt x="234" y="165"/>
                  </a:cubicBezTo>
                  <a:cubicBezTo>
                    <a:pt x="234" y="203"/>
                    <a:pt x="203" y="235"/>
                    <a:pt x="164" y="235"/>
                  </a:cubicBezTo>
                  <a:cubicBezTo>
                    <a:pt x="126" y="235"/>
                    <a:pt x="94" y="203"/>
                    <a:pt x="94" y="165"/>
                  </a:cubicBezTo>
                  <a:cubicBezTo>
                    <a:pt x="94" y="126"/>
                    <a:pt x="126" y="95"/>
                    <a:pt x="164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4014788" y="3089275"/>
              <a:ext cx="558800" cy="566737"/>
            </a:xfrm>
            <a:custGeom>
              <a:avLst/>
              <a:gdLst>
                <a:gd name="T0" fmla="*/ 239 w 249"/>
                <a:gd name="T1" fmla="*/ 169 h 252"/>
                <a:gd name="T2" fmla="*/ 249 w 249"/>
                <a:gd name="T3" fmla="*/ 122 h 252"/>
                <a:gd name="T4" fmla="*/ 229 w 249"/>
                <a:gd name="T5" fmla="*/ 122 h 252"/>
                <a:gd name="T6" fmla="*/ 221 w 249"/>
                <a:gd name="T7" fmla="*/ 82 h 252"/>
                <a:gd name="T8" fmla="*/ 239 w 249"/>
                <a:gd name="T9" fmla="*/ 75 h 252"/>
                <a:gd name="T10" fmla="*/ 212 w 249"/>
                <a:gd name="T11" fmla="*/ 35 h 252"/>
                <a:gd name="T12" fmla="*/ 198 w 249"/>
                <a:gd name="T13" fmla="*/ 49 h 252"/>
                <a:gd name="T14" fmla="*/ 164 w 249"/>
                <a:gd name="T15" fmla="*/ 26 h 252"/>
                <a:gd name="T16" fmla="*/ 172 w 249"/>
                <a:gd name="T17" fmla="*/ 9 h 252"/>
                <a:gd name="T18" fmla="*/ 125 w 249"/>
                <a:gd name="T19" fmla="*/ 0 h 252"/>
                <a:gd name="T20" fmla="*/ 125 w 249"/>
                <a:gd name="T21" fmla="*/ 0 h 252"/>
                <a:gd name="T22" fmla="*/ 125 w 249"/>
                <a:gd name="T23" fmla="*/ 6 h 252"/>
                <a:gd name="T24" fmla="*/ 125 w 249"/>
                <a:gd name="T25" fmla="*/ 19 h 252"/>
                <a:gd name="T26" fmla="*/ 85 w 249"/>
                <a:gd name="T27" fmla="*/ 27 h 252"/>
                <a:gd name="T28" fmla="*/ 78 w 249"/>
                <a:gd name="T29" fmla="*/ 9 h 252"/>
                <a:gd name="T30" fmla="*/ 38 w 249"/>
                <a:gd name="T31" fmla="*/ 35 h 252"/>
                <a:gd name="T32" fmla="*/ 52 w 249"/>
                <a:gd name="T33" fmla="*/ 49 h 252"/>
                <a:gd name="T34" fmla="*/ 30 w 249"/>
                <a:gd name="T35" fmla="*/ 83 h 252"/>
                <a:gd name="T36" fmla="*/ 10 w 249"/>
                <a:gd name="T37" fmla="*/ 75 h 252"/>
                <a:gd name="T38" fmla="*/ 0 w 249"/>
                <a:gd name="T39" fmla="*/ 122 h 252"/>
                <a:gd name="T40" fmla="*/ 0 w 249"/>
                <a:gd name="T41" fmla="*/ 122 h 252"/>
                <a:gd name="T42" fmla="*/ 22 w 249"/>
                <a:gd name="T43" fmla="*/ 122 h 252"/>
                <a:gd name="T44" fmla="*/ 30 w 249"/>
                <a:gd name="T45" fmla="*/ 162 h 252"/>
                <a:gd name="T46" fmla="*/ 11 w 249"/>
                <a:gd name="T47" fmla="*/ 170 h 252"/>
                <a:gd name="T48" fmla="*/ 38 w 249"/>
                <a:gd name="T49" fmla="*/ 209 h 252"/>
                <a:gd name="T50" fmla="*/ 52 w 249"/>
                <a:gd name="T51" fmla="*/ 195 h 252"/>
                <a:gd name="T52" fmla="*/ 86 w 249"/>
                <a:gd name="T53" fmla="*/ 218 h 252"/>
                <a:gd name="T54" fmla="*/ 78 w 249"/>
                <a:gd name="T55" fmla="*/ 239 h 252"/>
                <a:gd name="T56" fmla="*/ 125 w 249"/>
                <a:gd name="T57" fmla="*/ 252 h 252"/>
                <a:gd name="T58" fmla="*/ 124 w 249"/>
                <a:gd name="T59" fmla="*/ 252 h 252"/>
                <a:gd name="T60" fmla="*/ 124 w 249"/>
                <a:gd name="T61" fmla="*/ 227 h 252"/>
                <a:gd name="T62" fmla="*/ 124 w 249"/>
                <a:gd name="T63" fmla="*/ 225 h 252"/>
                <a:gd name="T64" fmla="*/ 163 w 249"/>
                <a:gd name="T65" fmla="*/ 218 h 252"/>
                <a:gd name="T66" fmla="*/ 172 w 249"/>
                <a:gd name="T67" fmla="*/ 236 h 252"/>
                <a:gd name="T68" fmla="*/ 212 w 249"/>
                <a:gd name="T69" fmla="*/ 209 h 252"/>
                <a:gd name="T70" fmla="*/ 198 w 249"/>
                <a:gd name="T71" fmla="*/ 195 h 252"/>
                <a:gd name="T72" fmla="*/ 221 w 249"/>
                <a:gd name="T73" fmla="*/ 162 h 252"/>
                <a:gd name="T74" fmla="*/ 239 w 249"/>
                <a:gd name="T75" fmla="*/ 169 h 252"/>
                <a:gd name="T76" fmla="*/ 125 w 249"/>
                <a:gd name="T77" fmla="*/ 69 h 252"/>
                <a:gd name="T78" fmla="*/ 178 w 249"/>
                <a:gd name="T79" fmla="*/ 122 h 252"/>
                <a:gd name="T80" fmla="*/ 125 w 249"/>
                <a:gd name="T81" fmla="*/ 175 h 252"/>
                <a:gd name="T82" fmla="*/ 72 w 249"/>
                <a:gd name="T83" fmla="*/ 122 h 252"/>
                <a:gd name="T84" fmla="*/ 125 w 249"/>
                <a:gd name="T85" fmla="*/ 6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9" h="252">
                  <a:moveTo>
                    <a:pt x="239" y="169"/>
                  </a:moveTo>
                  <a:cubicBezTo>
                    <a:pt x="245" y="154"/>
                    <a:pt x="249" y="138"/>
                    <a:pt x="249" y="122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8" y="108"/>
                    <a:pt x="226" y="94"/>
                    <a:pt x="221" y="82"/>
                  </a:cubicBezTo>
                  <a:cubicBezTo>
                    <a:pt x="239" y="75"/>
                    <a:pt x="239" y="75"/>
                    <a:pt x="239" y="75"/>
                  </a:cubicBezTo>
                  <a:cubicBezTo>
                    <a:pt x="233" y="60"/>
                    <a:pt x="224" y="46"/>
                    <a:pt x="212" y="35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188" y="39"/>
                    <a:pt x="177" y="32"/>
                    <a:pt x="164" y="26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57" y="3"/>
                    <a:pt x="141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11" y="19"/>
                    <a:pt x="98" y="22"/>
                    <a:pt x="85" y="27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63" y="15"/>
                    <a:pt x="49" y="24"/>
                    <a:pt x="38" y="35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42" y="59"/>
                    <a:pt x="35" y="70"/>
                    <a:pt x="30" y="83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4" y="90"/>
                    <a:pt x="0" y="106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36"/>
                    <a:pt x="25" y="150"/>
                    <a:pt x="30" y="162"/>
                  </a:cubicBezTo>
                  <a:cubicBezTo>
                    <a:pt x="11" y="170"/>
                    <a:pt x="11" y="170"/>
                    <a:pt x="11" y="170"/>
                  </a:cubicBezTo>
                  <a:cubicBezTo>
                    <a:pt x="18" y="185"/>
                    <a:pt x="27" y="198"/>
                    <a:pt x="38" y="209"/>
                  </a:cubicBezTo>
                  <a:cubicBezTo>
                    <a:pt x="52" y="195"/>
                    <a:pt x="52" y="195"/>
                    <a:pt x="52" y="195"/>
                  </a:cubicBezTo>
                  <a:cubicBezTo>
                    <a:pt x="62" y="205"/>
                    <a:pt x="73" y="213"/>
                    <a:pt x="86" y="218"/>
                  </a:cubicBezTo>
                  <a:cubicBezTo>
                    <a:pt x="78" y="239"/>
                    <a:pt x="78" y="239"/>
                    <a:pt x="78" y="239"/>
                  </a:cubicBezTo>
                  <a:cubicBezTo>
                    <a:pt x="93" y="246"/>
                    <a:pt x="109" y="252"/>
                    <a:pt x="125" y="252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4" y="227"/>
                    <a:pt x="124" y="227"/>
                    <a:pt x="124" y="227"/>
                  </a:cubicBezTo>
                  <a:cubicBezTo>
                    <a:pt x="124" y="225"/>
                    <a:pt x="124" y="225"/>
                    <a:pt x="124" y="225"/>
                  </a:cubicBezTo>
                  <a:cubicBezTo>
                    <a:pt x="140" y="225"/>
                    <a:pt x="152" y="223"/>
                    <a:pt x="163" y="218"/>
                  </a:cubicBezTo>
                  <a:cubicBezTo>
                    <a:pt x="172" y="236"/>
                    <a:pt x="172" y="236"/>
                    <a:pt x="172" y="236"/>
                  </a:cubicBezTo>
                  <a:cubicBezTo>
                    <a:pt x="187" y="230"/>
                    <a:pt x="201" y="221"/>
                    <a:pt x="212" y="209"/>
                  </a:cubicBezTo>
                  <a:cubicBezTo>
                    <a:pt x="198" y="195"/>
                    <a:pt x="198" y="195"/>
                    <a:pt x="198" y="195"/>
                  </a:cubicBezTo>
                  <a:cubicBezTo>
                    <a:pt x="208" y="186"/>
                    <a:pt x="215" y="174"/>
                    <a:pt x="221" y="162"/>
                  </a:cubicBezTo>
                  <a:cubicBezTo>
                    <a:pt x="239" y="169"/>
                    <a:pt x="239" y="169"/>
                    <a:pt x="239" y="169"/>
                  </a:cubicBezTo>
                  <a:moveTo>
                    <a:pt x="125" y="69"/>
                  </a:moveTo>
                  <a:cubicBezTo>
                    <a:pt x="154" y="69"/>
                    <a:pt x="178" y="93"/>
                    <a:pt x="178" y="122"/>
                  </a:cubicBezTo>
                  <a:cubicBezTo>
                    <a:pt x="178" y="151"/>
                    <a:pt x="154" y="175"/>
                    <a:pt x="125" y="175"/>
                  </a:cubicBezTo>
                  <a:cubicBezTo>
                    <a:pt x="96" y="175"/>
                    <a:pt x="72" y="151"/>
                    <a:pt x="72" y="122"/>
                  </a:cubicBezTo>
                  <a:cubicBezTo>
                    <a:pt x="72" y="93"/>
                    <a:pt x="96" y="69"/>
                    <a:pt x="125" y="69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60638" y="1819275"/>
              <a:ext cx="596900" cy="601662"/>
            </a:xfrm>
            <a:custGeom>
              <a:avLst/>
              <a:gdLst>
                <a:gd name="T0" fmla="*/ 266 w 266"/>
                <a:gd name="T1" fmla="*/ 106 h 268"/>
                <a:gd name="T2" fmla="*/ 246 w 266"/>
                <a:gd name="T3" fmla="*/ 56 h 268"/>
                <a:gd name="T4" fmla="*/ 227 w 266"/>
                <a:gd name="T5" fmla="*/ 69 h 268"/>
                <a:gd name="T6" fmla="*/ 196 w 266"/>
                <a:gd name="T7" fmla="*/ 38 h 268"/>
                <a:gd name="T8" fmla="*/ 208 w 266"/>
                <a:gd name="T9" fmla="*/ 20 h 268"/>
                <a:gd name="T10" fmla="*/ 159 w 266"/>
                <a:gd name="T11" fmla="*/ 0 h 268"/>
                <a:gd name="T12" fmla="*/ 155 w 266"/>
                <a:gd name="T13" fmla="*/ 21 h 268"/>
                <a:gd name="T14" fmla="*/ 111 w 266"/>
                <a:gd name="T15" fmla="*/ 21 h 268"/>
                <a:gd name="T16" fmla="*/ 108 w 266"/>
                <a:gd name="T17" fmla="*/ 1 h 268"/>
                <a:gd name="T18" fmla="*/ 61 w 266"/>
                <a:gd name="T19" fmla="*/ 22 h 268"/>
                <a:gd name="T20" fmla="*/ 61 w 266"/>
                <a:gd name="T21" fmla="*/ 22 h 268"/>
                <a:gd name="T22" fmla="*/ 63 w 266"/>
                <a:gd name="T23" fmla="*/ 27 h 268"/>
                <a:gd name="T24" fmla="*/ 71 w 266"/>
                <a:gd name="T25" fmla="*/ 39 h 268"/>
                <a:gd name="T26" fmla="*/ 40 w 266"/>
                <a:gd name="T27" fmla="*/ 70 h 268"/>
                <a:gd name="T28" fmla="*/ 21 w 266"/>
                <a:gd name="T29" fmla="*/ 58 h 268"/>
                <a:gd name="T30" fmla="*/ 1 w 266"/>
                <a:gd name="T31" fmla="*/ 106 h 268"/>
                <a:gd name="T32" fmla="*/ 23 w 266"/>
                <a:gd name="T33" fmla="*/ 110 h 268"/>
                <a:gd name="T34" fmla="*/ 23 w 266"/>
                <a:gd name="T35" fmla="*/ 155 h 268"/>
                <a:gd name="T36" fmla="*/ 0 w 266"/>
                <a:gd name="T37" fmla="*/ 160 h 268"/>
                <a:gd name="T38" fmla="*/ 20 w 266"/>
                <a:gd name="T39" fmla="*/ 208 h 268"/>
                <a:gd name="T40" fmla="*/ 20 w 266"/>
                <a:gd name="T41" fmla="*/ 209 h 268"/>
                <a:gd name="T42" fmla="*/ 39 w 266"/>
                <a:gd name="T43" fmla="*/ 195 h 268"/>
                <a:gd name="T44" fmla="*/ 71 w 266"/>
                <a:gd name="T45" fmla="*/ 227 h 268"/>
                <a:gd name="T46" fmla="*/ 59 w 266"/>
                <a:gd name="T47" fmla="*/ 245 h 268"/>
                <a:gd name="T48" fmla="*/ 108 w 266"/>
                <a:gd name="T49" fmla="*/ 265 h 268"/>
                <a:gd name="T50" fmla="*/ 112 w 266"/>
                <a:gd name="T51" fmla="*/ 243 h 268"/>
                <a:gd name="T52" fmla="*/ 156 w 266"/>
                <a:gd name="T53" fmla="*/ 243 h 268"/>
                <a:gd name="T54" fmla="*/ 163 w 266"/>
                <a:gd name="T55" fmla="*/ 268 h 268"/>
                <a:gd name="T56" fmla="*/ 214 w 266"/>
                <a:gd name="T57" fmla="*/ 252 h 268"/>
                <a:gd name="T58" fmla="*/ 213 w 266"/>
                <a:gd name="T59" fmla="*/ 253 h 268"/>
                <a:gd name="T60" fmla="*/ 196 w 266"/>
                <a:gd name="T61" fmla="*/ 228 h 268"/>
                <a:gd name="T62" fmla="*/ 195 w 266"/>
                <a:gd name="T63" fmla="*/ 227 h 268"/>
                <a:gd name="T64" fmla="*/ 227 w 266"/>
                <a:gd name="T65" fmla="*/ 196 h 268"/>
                <a:gd name="T66" fmla="*/ 245 w 266"/>
                <a:gd name="T67" fmla="*/ 207 h 268"/>
                <a:gd name="T68" fmla="*/ 266 w 266"/>
                <a:gd name="T69" fmla="*/ 159 h 268"/>
                <a:gd name="T70" fmla="*/ 245 w 266"/>
                <a:gd name="T71" fmla="*/ 154 h 268"/>
                <a:gd name="T72" fmla="*/ 245 w 266"/>
                <a:gd name="T73" fmla="*/ 110 h 268"/>
                <a:gd name="T74" fmla="*/ 266 w 266"/>
                <a:gd name="T75" fmla="*/ 106 h 268"/>
                <a:gd name="T76" fmla="*/ 102 w 266"/>
                <a:gd name="T77" fmla="*/ 84 h 268"/>
                <a:gd name="T78" fmla="*/ 182 w 266"/>
                <a:gd name="T79" fmla="*/ 100 h 268"/>
                <a:gd name="T80" fmla="*/ 166 w 266"/>
                <a:gd name="T81" fmla="*/ 180 h 268"/>
                <a:gd name="T82" fmla="*/ 86 w 266"/>
                <a:gd name="T83" fmla="*/ 164 h 268"/>
                <a:gd name="T84" fmla="*/ 102 w 266"/>
                <a:gd name="T85" fmla="*/ 8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268">
                  <a:moveTo>
                    <a:pt x="266" y="106"/>
                  </a:moveTo>
                  <a:cubicBezTo>
                    <a:pt x="263" y="88"/>
                    <a:pt x="256" y="72"/>
                    <a:pt x="246" y="56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19" y="56"/>
                    <a:pt x="208" y="46"/>
                    <a:pt x="196" y="38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193" y="10"/>
                    <a:pt x="177" y="3"/>
                    <a:pt x="159" y="0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41" y="18"/>
                    <a:pt x="126" y="18"/>
                    <a:pt x="111" y="2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91" y="4"/>
                    <a:pt x="75" y="14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59" y="47"/>
                    <a:pt x="48" y="58"/>
                    <a:pt x="40" y="70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1" y="73"/>
                    <a:pt x="5" y="89"/>
                    <a:pt x="1" y="106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0" y="125"/>
                    <a:pt x="20" y="140"/>
                    <a:pt x="23" y="155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4" y="177"/>
                    <a:pt x="10" y="194"/>
                    <a:pt x="20" y="208"/>
                  </a:cubicBezTo>
                  <a:cubicBezTo>
                    <a:pt x="20" y="209"/>
                    <a:pt x="20" y="209"/>
                    <a:pt x="20" y="209"/>
                  </a:cubicBezTo>
                  <a:cubicBezTo>
                    <a:pt x="39" y="195"/>
                    <a:pt x="39" y="195"/>
                    <a:pt x="39" y="195"/>
                  </a:cubicBezTo>
                  <a:cubicBezTo>
                    <a:pt x="48" y="208"/>
                    <a:pt x="59" y="218"/>
                    <a:pt x="71" y="227"/>
                  </a:cubicBezTo>
                  <a:cubicBezTo>
                    <a:pt x="59" y="245"/>
                    <a:pt x="59" y="245"/>
                    <a:pt x="59" y="245"/>
                  </a:cubicBezTo>
                  <a:cubicBezTo>
                    <a:pt x="74" y="254"/>
                    <a:pt x="90" y="261"/>
                    <a:pt x="108" y="265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126" y="246"/>
                    <a:pt x="141" y="246"/>
                    <a:pt x="156" y="243"/>
                  </a:cubicBezTo>
                  <a:cubicBezTo>
                    <a:pt x="163" y="268"/>
                    <a:pt x="163" y="268"/>
                    <a:pt x="163" y="268"/>
                  </a:cubicBezTo>
                  <a:cubicBezTo>
                    <a:pt x="180" y="265"/>
                    <a:pt x="199" y="262"/>
                    <a:pt x="214" y="252"/>
                  </a:cubicBezTo>
                  <a:cubicBezTo>
                    <a:pt x="213" y="253"/>
                    <a:pt x="213" y="253"/>
                    <a:pt x="213" y="253"/>
                  </a:cubicBezTo>
                  <a:cubicBezTo>
                    <a:pt x="196" y="228"/>
                    <a:pt x="196" y="228"/>
                    <a:pt x="196" y="228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210" y="217"/>
                    <a:pt x="219" y="207"/>
                    <a:pt x="227" y="196"/>
                  </a:cubicBezTo>
                  <a:cubicBezTo>
                    <a:pt x="245" y="207"/>
                    <a:pt x="245" y="207"/>
                    <a:pt x="245" y="207"/>
                  </a:cubicBezTo>
                  <a:cubicBezTo>
                    <a:pt x="255" y="193"/>
                    <a:pt x="262" y="176"/>
                    <a:pt x="266" y="159"/>
                  </a:cubicBezTo>
                  <a:cubicBezTo>
                    <a:pt x="245" y="154"/>
                    <a:pt x="245" y="154"/>
                    <a:pt x="245" y="154"/>
                  </a:cubicBezTo>
                  <a:cubicBezTo>
                    <a:pt x="247" y="140"/>
                    <a:pt x="248" y="125"/>
                    <a:pt x="245" y="110"/>
                  </a:cubicBezTo>
                  <a:lnTo>
                    <a:pt x="266" y="106"/>
                  </a:lnTo>
                  <a:close/>
                  <a:moveTo>
                    <a:pt x="102" y="84"/>
                  </a:moveTo>
                  <a:cubicBezTo>
                    <a:pt x="128" y="66"/>
                    <a:pt x="164" y="74"/>
                    <a:pt x="182" y="100"/>
                  </a:cubicBezTo>
                  <a:cubicBezTo>
                    <a:pt x="199" y="127"/>
                    <a:pt x="192" y="162"/>
                    <a:pt x="166" y="180"/>
                  </a:cubicBezTo>
                  <a:cubicBezTo>
                    <a:pt x="139" y="198"/>
                    <a:pt x="103" y="191"/>
                    <a:pt x="86" y="164"/>
                  </a:cubicBezTo>
                  <a:cubicBezTo>
                    <a:pt x="68" y="138"/>
                    <a:pt x="75" y="102"/>
                    <a:pt x="102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4730751" y="2200275"/>
              <a:ext cx="523875" cy="528637"/>
            </a:xfrm>
            <a:custGeom>
              <a:avLst/>
              <a:gdLst>
                <a:gd name="T0" fmla="*/ 220 w 233"/>
                <a:gd name="T1" fmla="*/ 166 h 235"/>
                <a:gd name="T2" fmla="*/ 233 w 233"/>
                <a:gd name="T3" fmla="*/ 122 h 235"/>
                <a:gd name="T4" fmla="*/ 213 w 233"/>
                <a:gd name="T5" fmla="*/ 121 h 235"/>
                <a:gd name="T6" fmla="*/ 209 w 233"/>
                <a:gd name="T7" fmla="*/ 83 h 235"/>
                <a:gd name="T8" fmla="*/ 226 w 233"/>
                <a:gd name="T9" fmla="*/ 78 h 235"/>
                <a:gd name="T10" fmla="*/ 204 w 233"/>
                <a:gd name="T11" fmla="*/ 39 h 235"/>
                <a:gd name="T12" fmla="*/ 190 w 233"/>
                <a:gd name="T13" fmla="*/ 51 h 235"/>
                <a:gd name="T14" fmla="*/ 160 w 233"/>
                <a:gd name="T15" fmla="*/ 28 h 235"/>
                <a:gd name="T16" fmla="*/ 169 w 233"/>
                <a:gd name="T17" fmla="*/ 11 h 235"/>
                <a:gd name="T18" fmla="*/ 126 w 233"/>
                <a:gd name="T19" fmla="*/ 0 h 235"/>
                <a:gd name="T20" fmla="*/ 126 w 233"/>
                <a:gd name="T21" fmla="*/ 0 h 235"/>
                <a:gd name="T22" fmla="*/ 125 w 233"/>
                <a:gd name="T23" fmla="*/ 5 h 235"/>
                <a:gd name="T24" fmla="*/ 124 w 233"/>
                <a:gd name="T25" fmla="*/ 18 h 235"/>
                <a:gd name="T26" fmla="*/ 87 w 233"/>
                <a:gd name="T27" fmla="*/ 22 h 235"/>
                <a:gd name="T28" fmla="*/ 81 w 233"/>
                <a:gd name="T29" fmla="*/ 5 h 235"/>
                <a:gd name="T30" fmla="*/ 42 w 233"/>
                <a:gd name="T31" fmla="*/ 27 h 235"/>
                <a:gd name="T32" fmla="*/ 54 w 233"/>
                <a:gd name="T33" fmla="*/ 41 h 235"/>
                <a:gd name="T34" fmla="*/ 31 w 233"/>
                <a:gd name="T35" fmla="*/ 71 h 235"/>
                <a:gd name="T36" fmla="*/ 13 w 233"/>
                <a:gd name="T37" fmla="*/ 62 h 235"/>
                <a:gd name="T38" fmla="*/ 0 w 233"/>
                <a:gd name="T39" fmla="*/ 105 h 235"/>
                <a:gd name="T40" fmla="*/ 0 w 233"/>
                <a:gd name="T41" fmla="*/ 105 h 235"/>
                <a:gd name="T42" fmla="*/ 20 w 233"/>
                <a:gd name="T43" fmla="*/ 107 h 235"/>
                <a:gd name="T44" fmla="*/ 25 w 233"/>
                <a:gd name="T45" fmla="*/ 144 h 235"/>
                <a:gd name="T46" fmla="*/ 7 w 233"/>
                <a:gd name="T47" fmla="*/ 150 h 235"/>
                <a:gd name="T48" fmla="*/ 30 w 233"/>
                <a:gd name="T49" fmla="*/ 189 h 235"/>
                <a:gd name="T50" fmla="*/ 44 w 233"/>
                <a:gd name="T51" fmla="*/ 177 h 235"/>
                <a:gd name="T52" fmla="*/ 74 w 233"/>
                <a:gd name="T53" fmla="*/ 200 h 235"/>
                <a:gd name="T54" fmla="*/ 65 w 233"/>
                <a:gd name="T55" fmla="*/ 220 h 235"/>
                <a:gd name="T56" fmla="*/ 108 w 233"/>
                <a:gd name="T57" fmla="*/ 235 h 235"/>
                <a:gd name="T58" fmla="*/ 107 w 233"/>
                <a:gd name="T59" fmla="*/ 235 h 235"/>
                <a:gd name="T60" fmla="*/ 108 w 233"/>
                <a:gd name="T61" fmla="*/ 212 h 235"/>
                <a:gd name="T62" fmla="*/ 108 w 233"/>
                <a:gd name="T63" fmla="*/ 210 h 235"/>
                <a:gd name="T64" fmla="*/ 146 w 233"/>
                <a:gd name="T65" fmla="*/ 206 h 235"/>
                <a:gd name="T66" fmla="*/ 152 w 233"/>
                <a:gd name="T67" fmla="*/ 223 h 235"/>
                <a:gd name="T68" fmla="*/ 192 w 233"/>
                <a:gd name="T69" fmla="*/ 201 h 235"/>
                <a:gd name="T70" fmla="*/ 180 w 233"/>
                <a:gd name="T71" fmla="*/ 187 h 235"/>
                <a:gd name="T72" fmla="*/ 203 w 233"/>
                <a:gd name="T73" fmla="*/ 157 h 235"/>
                <a:gd name="T74" fmla="*/ 220 w 233"/>
                <a:gd name="T75" fmla="*/ 166 h 235"/>
                <a:gd name="T76" fmla="*/ 121 w 233"/>
                <a:gd name="T77" fmla="*/ 65 h 235"/>
                <a:gd name="T78" fmla="*/ 166 w 233"/>
                <a:gd name="T79" fmla="*/ 118 h 235"/>
                <a:gd name="T80" fmla="*/ 113 w 233"/>
                <a:gd name="T81" fmla="*/ 163 h 235"/>
                <a:gd name="T82" fmla="*/ 68 w 233"/>
                <a:gd name="T83" fmla="*/ 110 h 235"/>
                <a:gd name="T84" fmla="*/ 121 w 233"/>
                <a:gd name="T85" fmla="*/ 6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3" h="235">
                  <a:moveTo>
                    <a:pt x="220" y="166"/>
                  </a:moveTo>
                  <a:cubicBezTo>
                    <a:pt x="227" y="153"/>
                    <a:pt x="231" y="138"/>
                    <a:pt x="233" y="122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4" y="108"/>
                    <a:pt x="213" y="95"/>
                    <a:pt x="209" y="83"/>
                  </a:cubicBezTo>
                  <a:cubicBezTo>
                    <a:pt x="226" y="78"/>
                    <a:pt x="226" y="78"/>
                    <a:pt x="226" y="78"/>
                  </a:cubicBezTo>
                  <a:cubicBezTo>
                    <a:pt x="222" y="63"/>
                    <a:pt x="214" y="50"/>
                    <a:pt x="204" y="39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82" y="41"/>
                    <a:pt x="172" y="33"/>
                    <a:pt x="160" y="28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5" y="5"/>
                    <a:pt x="141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11" y="17"/>
                    <a:pt x="98" y="19"/>
                    <a:pt x="87" y="22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66" y="9"/>
                    <a:pt x="53" y="17"/>
                    <a:pt x="42" y="27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44" y="49"/>
                    <a:pt x="36" y="59"/>
                    <a:pt x="31" y="7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6" y="75"/>
                    <a:pt x="1" y="90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19" y="120"/>
                    <a:pt x="21" y="132"/>
                    <a:pt x="25" y="144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12" y="164"/>
                    <a:pt x="20" y="178"/>
                    <a:pt x="30" y="189"/>
                  </a:cubicBezTo>
                  <a:cubicBezTo>
                    <a:pt x="44" y="177"/>
                    <a:pt x="44" y="177"/>
                    <a:pt x="44" y="177"/>
                  </a:cubicBezTo>
                  <a:cubicBezTo>
                    <a:pt x="52" y="187"/>
                    <a:pt x="62" y="195"/>
                    <a:pt x="74" y="200"/>
                  </a:cubicBezTo>
                  <a:cubicBezTo>
                    <a:pt x="65" y="220"/>
                    <a:pt x="65" y="220"/>
                    <a:pt x="65" y="220"/>
                  </a:cubicBezTo>
                  <a:cubicBezTo>
                    <a:pt x="78" y="227"/>
                    <a:pt x="93" y="234"/>
                    <a:pt x="108" y="235"/>
                  </a:cubicBezTo>
                  <a:cubicBezTo>
                    <a:pt x="107" y="235"/>
                    <a:pt x="107" y="235"/>
                    <a:pt x="107" y="235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23" y="211"/>
                    <a:pt x="135" y="209"/>
                    <a:pt x="146" y="206"/>
                  </a:cubicBezTo>
                  <a:cubicBezTo>
                    <a:pt x="152" y="223"/>
                    <a:pt x="152" y="223"/>
                    <a:pt x="152" y="223"/>
                  </a:cubicBezTo>
                  <a:cubicBezTo>
                    <a:pt x="167" y="219"/>
                    <a:pt x="180" y="211"/>
                    <a:pt x="192" y="201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89" y="179"/>
                    <a:pt x="198" y="169"/>
                    <a:pt x="203" y="157"/>
                  </a:cubicBezTo>
                  <a:lnTo>
                    <a:pt x="220" y="166"/>
                  </a:lnTo>
                  <a:close/>
                  <a:moveTo>
                    <a:pt x="121" y="65"/>
                  </a:moveTo>
                  <a:cubicBezTo>
                    <a:pt x="148" y="67"/>
                    <a:pt x="168" y="91"/>
                    <a:pt x="166" y="118"/>
                  </a:cubicBezTo>
                  <a:cubicBezTo>
                    <a:pt x="164" y="145"/>
                    <a:pt x="140" y="165"/>
                    <a:pt x="113" y="163"/>
                  </a:cubicBezTo>
                  <a:cubicBezTo>
                    <a:pt x="86" y="161"/>
                    <a:pt x="66" y="137"/>
                    <a:pt x="68" y="110"/>
                  </a:cubicBezTo>
                  <a:cubicBezTo>
                    <a:pt x="70" y="83"/>
                    <a:pt x="94" y="63"/>
                    <a:pt x="121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4365626" y="2622550"/>
              <a:ext cx="450850" cy="466725"/>
            </a:xfrm>
            <a:custGeom>
              <a:avLst/>
              <a:gdLst>
                <a:gd name="T0" fmla="*/ 193 w 201"/>
                <a:gd name="T1" fmla="*/ 136 h 208"/>
                <a:gd name="T2" fmla="*/ 201 w 201"/>
                <a:gd name="T3" fmla="*/ 98 h 208"/>
                <a:gd name="T4" fmla="*/ 184 w 201"/>
                <a:gd name="T5" fmla="*/ 97 h 208"/>
                <a:gd name="T6" fmla="*/ 178 w 201"/>
                <a:gd name="T7" fmla="*/ 65 h 208"/>
                <a:gd name="T8" fmla="*/ 193 w 201"/>
                <a:gd name="T9" fmla="*/ 59 h 208"/>
                <a:gd name="T10" fmla="*/ 171 w 201"/>
                <a:gd name="T11" fmla="*/ 26 h 208"/>
                <a:gd name="T12" fmla="*/ 159 w 201"/>
                <a:gd name="T13" fmla="*/ 38 h 208"/>
                <a:gd name="T14" fmla="*/ 132 w 201"/>
                <a:gd name="T15" fmla="*/ 20 h 208"/>
                <a:gd name="T16" fmla="*/ 138 w 201"/>
                <a:gd name="T17" fmla="*/ 6 h 208"/>
                <a:gd name="T18" fmla="*/ 100 w 201"/>
                <a:gd name="T19" fmla="*/ 0 h 208"/>
                <a:gd name="T20" fmla="*/ 100 w 201"/>
                <a:gd name="T21" fmla="*/ 0 h 208"/>
                <a:gd name="T22" fmla="*/ 100 w 201"/>
                <a:gd name="T23" fmla="*/ 4 h 208"/>
                <a:gd name="T24" fmla="*/ 100 w 201"/>
                <a:gd name="T25" fmla="*/ 14 h 208"/>
                <a:gd name="T26" fmla="*/ 67 w 201"/>
                <a:gd name="T27" fmla="*/ 20 h 208"/>
                <a:gd name="T28" fmla="*/ 61 w 201"/>
                <a:gd name="T29" fmla="*/ 5 h 208"/>
                <a:gd name="T30" fmla="*/ 29 w 201"/>
                <a:gd name="T31" fmla="*/ 27 h 208"/>
                <a:gd name="T32" fmla="*/ 40 w 201"/>
                <a:gd name="T33" fmla="*/ 38 h 208"/>
                <a:gd name="T34" fmla="*/ 22 w 201"/>
                <a:gd name="T35" fmla="*/ 66 h 208"/>
                <a:gd name="T36" fmla="*/ 7 w 201"/>
                <a:gd name="T37" fmla="*/ 59 h 208"/>
                <a:gd name="T38" fmla="*/ 0 w 201"/>
                <a:gd name="T39" fmla="*/ 98 h 208"/>
                <a:gd name="T40" fmla="*/ 0 w 201"/>
                <a:gd name="T41" fmla="*/ 98 h 208"/>
                <a:gd name="T42" fmla="*/ 17 w 201"/>
                <a:gd name="T43" fmla="*/ 98 h 208"/>
                <a:gd name="T44" fmla="*/ 23 w 201"/>
                <a:gd name="T45" fmla="*/ 130 h 208"/>
                <a:gd name="T46" fmla="*/ 7 w 201"/>
                <a:gd name="T47" fmla="*/ 136 h 208"/>
                <a:gd name="T48" fmla="*/ 29 w 201"/>
                <a:gd name="T49" fmla="*/ 169 h 208"/>
                <a:gd name="T50" fmla="*/ 40 w 201"/>
                <a:gd name="T51" fmla="*/ 158 h 208"/>
                <a:gd name="T52" fmla="*/ 68 w 201"/>
                <a:gd name="T53" fmla="*/ 176 h 208"/>
                <a:gd name="T54" fmla="*/ 62 w 201"/>
                <a:gd name="T55" fmla="*/ 196 h 208"/>
                <a:gd name="T56" fmla="*/ 100 w 201"/>
                <a:gd name="T57" fmla="*/ 208 h 208"/>
                <a:gd name="T58" fmla="*/ 104 w 201"/>
                <a:gd name="T59" fmla="*/ 208 h 208"/>
                <a:gd name="T60" fmla="*/ 104 w 201"/>
                <a:gd name="T61" fmla="*/ 183 h 208"/>
                <a:gd name="T62" fmla="*/ 104 w 201"/>
                <a:gd name="T63" fmla="*/ 182 h 208"/>
                <a:gd name="T64" fmla="*/ 134 w 201"/>
                <a:gd name="T65" fmla="*/ 176 h 208"/>
                <a:gd name="T66" fmla="*/ 139 w 201"/>
                <a:gd name="T67" fmla="*/ 191 h 208"/>
                <a:gd name="T68" fmla="*/ 171 w 201"/>
                <a:gd name="T69" fmla="*/ 169 h 208"/>
                <a:gd name="T70" fmla="*/ 160 w 201"/>
                <a:gd name="T71" fmla="*/ 157 h 208"/>
                <a:gd name="T72" fmla="*/ 178 w 201"/>
                <a:gd name="T73" fmla="*/ 130 h 208"/>
                <a:gd name="T74" fmla="*/ 193 w 201"/>
                <a:gd name="T75" fmla="*/ 136 h 208"/>
                <a:gd name="T76" fmla="*/ 100 w 201"/>
                <a:gd name="T77" fmla="*/ 55 h 208"/>
                <a:gd name="T78" fmla="*/ 143 w 201"/>
                <a:gd name="T79" fmla="*/ 98 h 208"/>
                <a:gd name="T80" fmla="*/ 100 w 201"/>
                <a:gd name="T81" fmla="*/ 141 h 208"/>
                <a:gd name="T82" fmla="*/ 57 w 201"/>
                <a:gd name="T83" fmla="*/ 98 h 208"/>
                <a:gd name="T84" fmla="*/ 100 w 201"/>
                <a:gd name="T85" fmla="*/ 5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" h="208">
                  <a:moveTo>
                    <a:pt x="193" y="136"/>
                  </a:moveTo>
                  <a:cubicBezTo>
                    <a:pt x="198" y="124"/>
                    <a:pt x="201" y="111"/>
                    <a:pt x="201" y="98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86"/>
                    <a:pt x="182" y="75"/>
                    <a:pt x="178" y="65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88" y="47"/>
                    <a:pt x="180" y="36"/>
                    <a:pt x="171" y="26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2" y="30"/>
                    <a:pt x="142" y="24"/>
                    <a:pt x="132" y="20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26" y="1"/>
                    <a:pt x="113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88" y="14"/>
                    <a:pt x="77" y="16"/>
                    <a:pt x="67" y="20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49" y="10"/>
                    <a:pt x="38" y="17"/>
                    <a:pt x="29" y="2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2" y="46"/>
                    <a:pt x="26" y="55"/>
                    <a:pt x="22" y="66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2" y="72"/>
                    <a:pt x="0" y="85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09"/>
                    <a:pt x="18" y="120"/>
                    <a:pt x="23" y="130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12" y="149"/>
                    <a:pt x="20" y="160"/>
                    <a:pt x="29" y="169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8" y="165"/>
                    <a:pt x="58" y="172"/>
                    <a:pt x="68" y="176"/>
                  </a:cubicBezTo>
                  <a:cubicBezTo>
                    <a:pt x="62" y="196"/>
                    <a:pt x="62" y="196"/>
                    <a:pt x="62" y="196"/>
                  </a:cubicBezTo>
                  <a:cubicBezTo>
                    <a:pt x="74" y="201"/>
                    <a:pt x="87" y="208"/>
                    <a:pt x="100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183"/>
                    <a:pt x="104" y="183"/>
                    <a:pt x="104" y="183"/>
                  </a:cubicBezTo>
                  <a:cubicBezTo>
                    <a:pt x="104" y="182"/>
                    <a:pt x="104" y="182"/>
                    <a:pt x="104" y="182"/>
                  </a:cubicBezTo>
                  <a:cubicBezTo>
                    <a:pt x="112" y="182"/>
                    <a:pt x="124" y="180"/>
                    <a:pt x="134" y="176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51" y="186"/>
                    <a:pt x="162" y="178"/>
                    <a:pt x="171" y="169"/>
                  </a:cubicBezTo>
                  <a:cubicBezTo>
                    <a:pt x="160" y="157"/>
                    <a:pt x="160" y="157"/>
                    <a:pt x="160" y="157"/>
                  </a:cubicBezTo>
                  <a:cubicBezTo>
                    <a:pt x="168" y="150"/>
                    <a:pt x="174" y="140"/>
                    <a:pt x="178" y="130"/>
                  </a:cubicBezTo>
                  <a:cubicBezTo>
                    <a:pt x="193" y="136"/>
                    <a:pt x="193" y="136"/>
                    <a:pt x="193" y="136"/>
                  </a:cubicBezTo>
                  <a:moveTo>
                    <a:pt x="100" y="55"/>
                  </a:moveTo>
                  <a:cubicBezTo>
                    <a:pt x="124" y="55"/>
                    <a:pt x="143" y="74"/>
                    <a:pt x="143" y="98"/>
                  </a:cubicBezTo>
                  <a:cubicBezTo>
                    <a:pt x="143" y="122"/>
                    <a:pt x="124" y="141"/>
                    <a:pt x="100" y="141"/>
                  </a:cubicBezTo>
                  <a:cubicBezTo>
                    <a:pt x="76" y="141"/>
                    <a:pt x="57" y="122"/>
                    <a:pt x="57" y="98"/>
                  </a:cubicBezTo>
                  <a:cubicBezTo>
                    <a:pt x="57" y="74"/>
                    <a:pt x="76" y="55"/>
                    <a:pt x="100" y="5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5813426" y="2011363"/>
              <a:ext cx="374650" cy="377825"/>
            </a:xfrm>
            <a:custGeom>
              <a:avLst/>
              <a:gdLst>
                <a:gd name="T0" fmla="*/ 19 w 167"/>
                <a:gd name="T1" fmla="*/ 109 h 168"/>
                <a:gd name="T2" fmla="*/ 34 w 167"/>
                <a:gd name="T3" fmla="*/ 132 h 168"/>
                <a:gd name="T4" fmla="*/ 25 w 167"/>
                <a:gd name="T5" fmla="*/ 141 h 168"/>
                <a:gd name="T6" fmla="*/ 51 w 167"/>
                <a:gd name="T7" fmla="*/ 159 h 168"/>
                <a:gd name="T8" fmla="*/ 57 w 167"/>
                <a:gd name="T9" fmla="*/ 147 h 168"/>
                <a:gd name="T10" fmla="*/ 83 w 167"/>
                <a:gd name="T11" fmla="*/ 152 h 168"/>
                <a:gd name="T12" fmla="*/ 83 w 167"/>
                <a:gd name="T13" fmla="*/ 153 h 168"/>
                <a:gd name="T14" fmla="*/ 83 w 167"/>
                <a:gd name="T15" fmla="*/ 168 h 168"/>
                <a:gd name="T16" fmla="*/ 83 w 167"/>
                <a:gd name="T17" fmla="*/ 168 h 168"/>
                <a:gd name="T18" fmla="*/ 114 w 167"/>
                <a:gd name="T19" fmla="*/ 160 h 168"/>
                <a:gd name="T20" fmla="*/ 109 w 167"/>
                <a:gd name="T21" fmla="*/ 146 h 168"/>
                <a:gd name="T22" fmla="*/ 131 w 167"/>
                <a:gd name="T23" fmla="*/ 132 h 168"/>
                <a:gd name="T24" fmla="*/ 140 w 167"/>
                <a:gd name="T25" fmla="*/ 141 h 168"/>
                <a:gd name="T26" fmla="*/ 158 w 167"/>
                <a:gd name="T27" fmla="*/ 115 h 168"/>
                <a:gd name="T28" fmla="*/ 146 w 167"/>
                <a:gd name="T29" fmla="*/ 110 h 168"/>
                <a:gd name="T30" fmla="*/ 152 w 167"/>
                <a:gd name="T31" fmla="*/ 83 h 168"/>
                <a:gd name="T32" fmla="*/ 167 w 167"/>
                <a:gd name="T33" fmla="*/ 83 h 168"/>
                <a:gd name="T34" fmla="*/ 167 w 167"/>
                <a:gd name="T35" fmla="*/ 83 h 168"/>
                <a:gd name="T36" fmla="*/ 160 w 167"/>
                <a:gd name="T37" fmla="*/ 52 h 168"/>
                <a:gd name="T38" fmla="*/ 146 w 167"/>
                <a:gd name="T39" fmla="*/ 57 h 168"/>
                <a:gd name="T40" fmla="*/ 131 w 167"/>
                <a:gd name="T41" fmla="*/ 35 h 168"/>
                <a:gd name="T42" fmla="*/ 141 w 167"/>
                <a:gd name="T43" fmla="*/ 25 h 168"/>
                <a:gd name="T44" fmla="*/ 114 w 167"/>
                <a:gd name="T45" fmla="*/ 8 h 168"/>
                <a:gd name="T46" fmla="*/ 109 w 167"/>
                <a:gd name="T47" fmla="*/ 20 h 168"/>
                <a:gd name="T48" fmla="*/ 83 w 167"/>
                <a:gd name="T49" fmla="*/ 15 h 168"/>
                <a:gd name="T50" fmla="*/ 83 w 167"/>
                <a:gd name="T51" fmla="*/ 5 h 168"/>
                <a:gd name="T52" fmla="*/ 83 w 167"/>
                <a:gd name="T53" fmla="*/ 0 h 168"/>
                <a:gd name="T54" fmla="*/ 83 w 167"/>
                <a:gd name="T55" fmla="*/ 0 h 168"/>
                <a:gd name="T56" fmla="*/ 51 w 167"/>
                <a:gd name="T57" fmla="*/ 7 h 168"/>
                <a:gd name="T58" fmla="*/ 57 w 167"/>
                <a:gd name="T59" fmla="*/ 19 h 168"/>
                <a:gd name="T60" fmla="*/ 34 w 167"/>
                <a:gd name="T61" fmla="*/ 34 h 168"/>
                <a:gd name="T62" fmla="*/ 25 w 167"/>
                <a:gd name="T63" fmla="*/ 25 h 168"/>
                <a:gd name="T64" fmla="*/ 7 w 167"/>
                <a:gd name="T65" fmla="*/ 51 h 168"/>
                <a:gd name="T66" fmla="*/ 19 w 167"/>
                <a:gd name="T67" fmla="*/ 57 h 168"/>
                <a:gd name="T68" fmla="*/ 14 w 167"/>
                <a:gd name="T69" fmla="*/ 83 h 168"/>
                <a:gd name="T70" fmla="*/ 0 w 167"/>
                <a:gd name="T71" fmla="*/ 83 h 168"/>
                <a:gd name="T72" fmla="*/ 7 w 167"/>
                <a:gd name="T73" fmla="*/ 114 h 168"/>
                <a:gd name="T74" fmla="*/ 19 w 167"/>
                <a:gd name="T75" fmla="*/ 109 h 168"/>
                <a:gd name="T76" fmla="*/ 118 w 167"/>
                <a:gd name="T77" fmla="*/ 83 h 168"/>
                <a:gd name="T78" fmla="*/ 83 w 167"/>
                <a:gd name="T79" fmla="*/ 118 h 168"/>
                <a:gd name="T80" fmla="*/ 47 w 167"/>
                <a:gd name="T81" fmla="*/ 83 h 168"/>
                <a:gd name="T82" fmla="*/ 83 w 167"/>
                <a:gd name="T83" fmla="*/ 48 h 168"/>
                <a:gd name="T84" fmla="*/ 118 w 167"/>
                <a:gd name="T85" fmla="*/ 8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7" h="168">
                  <a:moveTo>
                    <a:pt x="19" y="109"/>
                  </a:moveTo>
                  <a:cubicBezTo>
                    <a:pt x="23" y="118"/>
                    <a:pt x="28" y="125"/>
                    <a:pt x="34" y="132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32" y="149"/>
                    <a:pt x="41" y="155"/>
                    <a:pt x="51" y="159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65" y="150"/>
                    <a:pt x="75" y="152"/>
                    <a:pt x="83" y="152"/>
                  </a:cubicBezTo>
                  <a:cubicBezTo>
                    <a:pt x="83" y="153"/>
                    <a:pt x="83" y="153"/>
                    <a:pt x="83" y="153"/>
                  </a:cubicBezTo>
                  <a:cubicBezTo>
                    <a:pt x="83" y="168"/>
                    <a:pt x="83" y="168"/>
                    <a:pt x="83" y="168"/>
                  </a:cubicBezTo>
                  <a:cubicBezTo>
                    <a:pt x="83" y="168"/>
                    <a:pt x="83" y="168"/>
                    <a:pt x="83" y="168"/>
                  </a:cubicBezTo>
                  <a:cubicBezTo>
                    <a:pt x="93" y="168"/>
                    <a:pt x="104" y="164"/>
                    <a:pt x="114" y="160"/>
                  </a:cubicBezTo>
                  <a:cubicBezTo>
                    <a:pt x="109" y="146"/>
                    <a:pt x="109" y="146"/>
                    <a:pt x="109" y="146"/>
                  </a:cubicBezTo>
                  <a:cubicBezTo>
                    <a:pt x="117" y="143"/>
                    <a:pt x="125" y="138"/>
                    <a:pt x="131" y="132"/>
                  </a:cubicBezTo>
                  <a:cubicBezTo>
                    <a:pt x="140" y="141"/>
                    <a:pt x="140" y="141"/>
                    <a:pt x="140" y="141"/>
                  </a:cubicBezTo>
                  <a:cubicBezTo>
                    <a:pt x="148" y="133"/>
                    <a:pt x="154" y="125"/>
                    <a:pt x="158" y="115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50" y="101"/>
                    <a:pt x="152" y="93"/>
                    <a:pt x="152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7" y="72"/>
                    <a:pt x="164" y="62"/>
                    <a:pt x="160" y="52"/>
                  </a:cubicBezTo>
                  <a:cubicBezTo>
                    <a:pt x="146" y="57"/>
                    <a:pt x="146" y="57"/>
                    <a:pt x="146" y="57"/>
                  </a:cubicBezTo>
                  <a:cubicBezTo>
                    <a:pt x="143" y="49"/>
                    <a:pt x="138" y="41"/>
                    <a:pt x="131" y="35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33" y="18"/>
                    <a:pt x="124" y="12"/>
                    <a:pt x="114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1" y="16"/>
                    <a:pt x="92" y="15"/>
                    <a:pt x="83" y="1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2" y="0"/>
                    <a:pt x="61" y="3"/>
                    <a:pt x="51" y="7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48" y="23"/>
                    <a:pt x="40" y="28"/>
                    <a:pt x="34" y="34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33"/>
                    <a:pt x="11" y="42"/>
                    <a:pt x="7" y="51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6" y="65"/>
                    <a:pt x="14" y="74"/>
                    <a:pt x="14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4"/>
                    <a:pt x="3" y="105"/>
                    <a:pt x="7" y="114"/>
                  </a:cubicBezTo>
                  <a:lnTo>
                    <a:pt x="19" y="109"/>
                  </a:lnTo>
                  <a:close/>
                  <a:moveTo>
                    <a:pt x="118" y="83"/>
                  </a:moveTo>
                  <a:cubicBezTo>
                    <a:pt x="118" y="102"/>
                    <a:pt x="102" y="118"/>
                    <a:pt x="83" y="118"/>
                  </a:cubicBezTo>
                  <a:cubicBezTo>
                    <a:pt x="63" y="118"/>
                    <a:pt x="47" y="102"/>
                    <a:pt x="47" y="83"/>
                  </a:cubicBezTo>
                  <a:cubicBezTo>
                    <a:pt x="47" y="64"/>
                    <a:pt x="63" y="48"/>
                    <a:pt x="83" y="48"/>
                  </a:cubicBezTo>
                  <a:cubicBezTo>
                    <a:pt x="102" y="48"/>
                    <a:pt x="118" y="64"/>
                    <a:pt x="118" y="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5337176" y="2074863"/>
              <a:ext cx="376238" cy="415925"/>
            </a:xfrm>
            <a:custGeom>
              <a:avLst/>
              <a:gdLst>
                <a:gd name="T0" fmla="*/ 144 w 168"/>
                <a:gd name="T1" fmla="*/ 137 h 185"/>
                <a:gd name="T2" fmla="*/ 160 w 168"/>
                <a:gd name="T3" fmla="*/ 62 h 185"/>
                <a:gd name="T4" fmla="*/ 62 w 168"/>
                <a:gd name="T5" fmla="*/ 13 h 185"/>
                <a:gd name="T6" fmla="*/ 13 w 168"/>
                <a:gd name="T7" fmla="*/ 110 h 185"/>
                <a:gd name="T8" fmla="*/ 70 w 168"/>
                <a:gd name="T9" fmla="*/ 162 h 185"/>
                <a:gd name="T10" fmla="*/ 73 w 168"/>
                <a:gd name="T11" fmla="*/ 170 h 185"/>
                <a:gd name="T12" fmla="*/ 77 w 168"/>
                <a:gd name="T13" fmla="*/ 179 h 185"/>
                <a:gd name="T14" fmla="*/ 77 w 168"/>
                <a:gd name="T15" fmla="*/ 179 h 185"/>
                <a:gd name="T16" fmla="*/ 116 w 168"/>
                <a:gd name="T17" fmla="*/ 178 h 185"/>
                <a:gd name="T18" fmla="*/ 149 w 168"/>
                <a:gd name="T19" fmla="*/ 156 h 185"/>
                <a:gd name="T20" fmla="*/ 149 w 168"/>
                <a:gd name="T21" fmla="*/ 156 h 185"/>
                <a:gd name="T22" fmla="*/ 147 w 168"/>
                <a:gd name="T23" fmla="*/ 146 h 185"/>
                <a:gd name="T24" fmla="*/ 144 w 168"/>
                <a:gd name="T25" fmla="*/ 1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85">
                  <a:moveTo>
                    <a:pt x="144" y="137"/>
                  </a:moveTo>
                  <a:cubicBezTo>
                    <a:pt x="144" y="137"/>
                    <a:pt x="168" y="89"/>
                    <a:pt x="160" y="62"/>
                  </a:cubicBezTo>
                  <a:cubicBezTo>
                    <a:pt x="146" y="22"/>
                    <a:pt x="103" y="0"/>
                    <a:pt x="62" y="13"/>
                  </a:cubicBezTo>
                  <a:cubicBezTo>
                    <a:pt x="22" y="26"/>
                    <a:pt x="0" y="70"/>
                    <a:pt x="13" y="110"/>
                  </a:cubicBezTo>
                  <a:cubicBezTo>
                    <a:pt x="22" y="137"/>
                    <a:pt x="44" y="156"/>
                    <a:pt x="70" y="162"/>
                  </a:cubicBezTo>
                  <a:cubicBezTo>
                    <a:pt x="71" y="164"/>
                    <a:pt x="72" y="167"/>
                    <a:pt x="73" y="170"/>
                  </a:cubicBezTo>
                  <a:cubicBezTo>
                    <a:pt x="74" y="173"/>
                    <a:pt x="76" y="176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95" y="185"/>
                    <a:pt x="116" y="178"/>
                  </a:cubicBezTo>
                  <a:cubicBezTo>
                    <a:pt x="138" y="171"/>
                    <a:pt x="149" y="156"/>
                    <a:pt x="149" y="156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9" y="153"/>
                    <a:pt x="148" y="149"/>
                    <a:pt x="147" y="146"/>
                  </a:cubicBezTo>
                  <a:cubicBezTo>
                    <a:pt x="146" y="143"/>
                    <a:pt x="144" y="137"/>
                    <a:pt x="144" y="13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5440363" y="2201863"/>
              <a:ext cx="227013" cy="328612"/>
            </a:xfrm>
            <a:custGeom>
              <a:avLst/>
              <a:gdLst>
                <a:gd name="T0" fmla="*/ 67 w 101"/>
                <a:gd name="T1" fmla="*/ 51 h 146"/>
                <a:gd name="T2" fmla="*/ 69 w 101"/>
                <a:gd name="T3" fmla="*/ 50 h 146"/>
                <a:gd name="T4" fmla="*/ 75 w 101"/>
                <a:gd name="T5" fmla="*/ 19 h 146"/>
                <a:gd name="T6" fmla="*/ 58 w 101"/>
                <a:gd name="T7" fmla="*/ 23 h 146"/>
                <a:gd name="T8" fmla="*/ 58 w 101"/>
                <a:gd name="T9" fmla="*/ 46 h 146"/>
                <a:gd name="T10" fmla="*/ 55 w 101"/>
                <a:gd name="T11" fmla="*/ 46 h 146"/>
                <a:gd name="T12" fmla="*/ 48 w 101"/>
                <a:gd name="T13" fmla="*/ 43 h 146"/>
                <a:gd name="T14" fmla="*/ 32 w 101"/>
                <a:gd name="T15" fmla="*/ 5 h 146"/>
                <a:gd name="T16" fmla="*/ 27 w 101"/>
                <a:gd name="T17" fmla="*/ 32 h 146"/>
                <a:gd name="T18" fmla="*/ 41 w 101"/>
                <a:gd name="T19" fmla="*/ 47 h 146"/>
                <a:gd name="T20" fmla="*/ 40 w 101"/>
                <a:gd name="T21" fmla="*/ 52 h 146"/>
                <a:gd name="T22" fmla="*/ 33 w 101"/>
                <a:gd name="T23" fmla="*/ 61 h 146"/>
                <a:gd name="T24" fmla="*/ 6 w 101"/>
                <a:gd name="T25" fmla="*/ 39 h 146"/>
                <a:gd name="T26" fmla="*/ 1 w 101"/>
                <a:gd name="T27" fmla="*/ 48 h 146"/>
                <a:gd name="T28" fmla="*/ 17 w 101"/>
                <a:gd name="T29" fmla="*/ 64 h 146"/>
                <a:gd name="T30" fmla="*/ 31 w 101"/>
                <a:gd name="T31" fmla="*/ 68 h 146"/>
                <a:gd name="T32" fmla="*/ 31 w 101"/>
                <a:gd name="T33" fmla="*/ 69 h 146"/>
                <a:gd name="T34" fmla="*/ 61 w 101"/>
                <a:gd name="T35" fmla="*/ 144 h 146"/>
                <a:gd name="T36" fmla="*/ 64 w 101"/>
                <a:gd name="T37" fmla="*/ 144 h 146"/>
                <a:gd name="T38" fmla="*/ 38 w 101"/>
                <a:gd name="T39" fmla="*/ 68 h 146"/>
                <a:gd name="T40" fmla="*/ 37 w 101"/>
                <a:gd name="T41" fmla="*/ 67 h 146"/>
                <a:gd name="T42" fmla="*/ 48 w 101"/>
                <a:gd name="T43" fmla="*/ 51 h 146"/>
                <a:gd name="T44" fmla="*/ 60 w 101"/>
                <a:gd name="T45" fmla="*/ 53 h 146"/>
                <a:gd name="T46" fmla="*/ 61 w 101"/>
                <a:gd name="T47" fmla="*/ 59 h 146"/>
                <a:gd name="T48" fmla="*/ 76 w 101"/>
                <a:gd name="T49" fmla="*/ 107 h 146"/>
                <a:gd name="T50" fmla="*/ 91 w 101"/>
                <a:gd name="T51" fmla="*/ 138 h 146"/>
                <a:gd name="T52" fmla="*/ 98 w 101"/>
                <a:gd name="T53" fmla="*/ 134 h 146"/>
                <a:gd name="T54" fmla="*/ 85 w 101"/>
                <a:gd name="T55" fmla="*/ 107 h 146"/>
                <a:gd name="T56" fmla="*/ 70 w 101"/>
                <a:gd name="T57" fmla="*/ 61 h 146"/>
                <a:gd name="T58" fmla="*/ 67 w 101"/>
                <a:gd name="T59" fmla="*/ 51 h 146"/>
                <a:gd name="T60" fmla="*/ 16 w 101"/>
                <a:gd name="T61" fmla="*/ 56 h 146"/>
                <a:gd name="T62" fmla="*/ 11 w 101"/>
                <a:gd name="T63" fmla="*/ 52 h 146"/>
                <a:gd name="T64" fmla="*/ 7 w 101"/>
                <a:gd name="T65" fmla="*/ 46 h 146"/>
                <a:gd name="T66" fmla="*/ 16 w 101"/>
                <a:gd name="T67" fmla="*/ 52 h 146"/>
                <a:gd name="T68" fmla="*/ 23 w 101"/>
                <a:gd name="T69" fmla="*/ 59 h 146"/>
                <a:gd name="T70" fmla="*/ 16 w 101"/>
                <a:gd name="T71" fmla="*/ 56 h 146"/>
                <a:gd name="T72" fmla="*/ 32 w 101"/>
                <a:gd name="T73" fmla="*/ 26 h 146"/>
                <a:gd name="T74" fmla="*/ 30 w 101"/>
                <a:gd name="T75" fmla="*/ 14 h 146"/>
                <a:gd name="T76" fmla="*/ 37 w 101"/>
                <a:gd name="T77" fmla="*/ 23 h 146"/>
                <a:gd name="T78" fmla="*/ 41 w 101"/>
                <a:gd name="T79" fmla="*/ 39 h 146"/>
                <a:gd name="T80" fmla="*/ 32 w 101"/>
                <a:gd name="T81" fmla="*/ 26 h 146"/>
                <a:gd name="T82" fmla="*/ 65 w 101"/>
                <a:gd name="T83" fmla="*/ 25 h 146"/>
                <a:gd name="T84" fmla="*/ 71 w 101"/>
                <a:gd name="T85" fmla="*/ 31 h 146"/>
                <a:gd name="T86" fmla="*/ 65 w 101"/>
                <a:gd name="T87" fmla="*/ 44 h 146"/>
                <a:gd name="T88" fmla="*/ 65 w 101"/>
                <a:gd name="T89" fmla="*/ 2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" h="146">
                  <a:moveTo>
                    <a:pt x="67" y="51"/>
                  </a:moveTo>
                  <a:cubicBezTo>
                    <a:pt x="68" y="51"/>
                    <a:pt x="68" y="51"/>
                    <a:pt x="69" y="50"/>
                  </a:cubicBezTo>
                  <a:cubicBezTo>
                    <a:pt x="78" y="44"/>
                    <a:pt x="81" y="27"/>
                    <a:pt x="75" y="19"/>
                  </a:cubicBezTo>
                  <a:cubicBezTo>
                    <a:pt x="69" y="12"/>
                    <a:pt x="61" y="16"/>
                    <a:pt x="58" y="23"/>
                  </a:cubicBezTo>
                  <a:cubicBezTo>
                    <a:pt x="56" y="30"/>
                    <a:pt x="56" y="38"/>
                    <a:pt x="58" y="46"/>
                  </a:cubicBezTo>
                  <a:cubicBezTo>
                    <a:pt x="57" y="46"/>
                    <a:pt x="56" y="46"/>
                    <a:pt x="55" y="46"/>
                  </a:cubicBezTo>
                  <a:cubicBezTo>
                    <a:pt x="53" y="45"/>
                    <a:pt x="51" y="45"/>
                    <a:pt x="48" y="43"/>
                  </a:cubicBezTo>
                  <a:cubicBezTo>
                    <a:pt x="48" y="30"/>
                    <a:pt x="44" y="10"/>
                    <a:pt x="32" y="5"/>
                  </a:cubicBezTo>
                  <a:cubicBezTo>
                    <a:pt x="18" y="0"/>
                    <a:pt x="26" y="27"/>
                    <a:pt x="27" y="32"/>
                  </a:cubicBezTo>
                  <a:cubicBezTo>
                    <a:pt x="30" y="37"/>
                    <a:pt x="35" y="43"/>
                    <a:pt x="41" y="47"/>
                  </a:cubicBezTo>
                  <a:cubicBezTo>
                    <a:pt x="41" y="49"/>
                    <a:pt x="41" y="51"/>
                    <a:pt x="40" y="52"/>
                  </a:cubicBezTo>
                  <a:cubicBezTo>
                    <a:pt x="39" y="58"/>
                    <a:pt x="36" y="61"/>
                    <a:pt x="33" y="61"/>
                  </a:cubicBezTo>
                  <a:cubicBezTo>
                    <a:pt x="26" y="52"/>
                    <a:pt x="16" y="39"/>
                    <a:pt x="6" y="39"/>
                  </a:cubicBezTo>
                  <a:cubicBezTo>
                    <a:pt x="2" y="39"/>
                    <a:pt x="0" y="44"/>
                    <a:pt x="1" y="48"/>
                  </a:cubicBezTo>
                  <a:cubicBezTo>
                    <a:pt x="3" y="56"/>
                    <a:pt x="10" y="60"/>
                    <a:pt x="17" y="64"/>
                  </a:cubicBezTo>
                  <a:cubicBezTo>
                    <a:pt x="22" y="67"/>
                    <a:pt x="26" y="68"/>
                    <a:pt x="31" y="6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49" y="90"/>
                    <a:pt x="57" y="118"/>
                    <a:pt x="61" y="144"/>
                  </a:cubicBezTo>
                  <a:cubicBezTo>
                    <a:pt x="61" y="146"/>
                    <a:pt x="64" y="146"/>
                    <a:pt x="64" y="144"/>
                  </a:cubicBezTo>
                  <a:cubicBezTo>
                    <a:pt x="61" y="117"/>
                    <a:pt x="54" y="89"/>
                    <a:pt x="38" y="68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43" y="65"/>
                    <a:pt x="47" y="60"/>
                    <a:pt x="48" y="51"/>
                  </a:cubicBezTo>
                  <a:cubicBezTo>
                    <a:pt x="52" y="53"/>
                    <a:pt x="56" y="54"/>
                    <a:pt x="60" y="53"/>
                  </a:cubicBezTo>
                  <a:cubicBezTo>
                    <a:pt x="60" y="55"/>
                    <a:pt x="61" y="57"/>
                    <a:pt x="61" y="59"/>
                  </a:cubicBezTo>
                  <a:cubicBezTo>
                    <a:pt x="65" y="75"/>
                    <a:pt x="70" y="91"/>
                    <a:pt x="76" y="107"/>
                  </a:cubicBezTo>
                  <a:cubicBezTo>
                    <a:pt x="81" y="117"/>
                    <a:pt x="84" y="128"/>
                    <a:pt x="91" y="138"/>
                  </a:cubicBezTo>
                  <a:cubicBezTo>
                    <a:pt x="94" y="142"/>
                    <a:pt x="101" y="138"/>
                    <a:pt x="98" y="134"/>
                  </a:cubicBezTo>
                  <a:cubicBezTo>
                    <a:pt x="92" y="126"/>
                    <a:pt x="89" y="116"/>
                    <a:pt x="85" y="107"/>
                  </a:cubicBezTo>
                  <a:cubicBezTo>
                    <a:pt x="79" y="92"/>
                    <a:pt x="74" y="76"/>
                    <a:pt x="70" y="61"/>
                  </a:cubicBezTo>
                  <a:cubicBezTo>
                    <a:pt x="69" y="58"/>
                    <a:pt x="68" y="55"/>
                    <a:pt x="67" y="51"/>
                  </a:cubicBezTo>
                  <a:moveTo>
                    <a:pt x="16" y="56"/>
                  </a:moveTo>
                  <a:cubicBezTo>
                    <a:pt x="15" y="55"/>
                    <a:pt x="13" y="53"/>
                    <a:pt x="11" y="52"/>
                  </a:cubicBezTo>
                  <a:cubicBezTo>
                    <a:pt x="11" y="52"/>
                    <a:pt x="7" y="46"/>
                    <a:pt x="7" y="46"/>
                  </a:cubicBezTo>
                  <a:cubicBezTo>
                    <a:pt x="10" y="47"/>
                    <a:pt x="13" y="50"/>
                    <a:pt x="16" y="52"/>
                  </a:cubicBezTo>
                  <a:cubicBezTo>
                    <a:pt x="18" y="54"/>
                    <a:pt x="20" y="57"/>
                    <a:pt x="23" y="59"/>
                  </a:cubicBezTo>
                  <a:cubicBezTo>
                    <a:pt x="21" y="58"/>
                    <a:pt x="18" y="57"/>
                    <a:pt x="16" y="56"/>
                  </a:cubicBezTo>
                  <a:moveTo>
                    <a:pt x="32" y="26"/>
                  </a:moveTo>
                  <a:cubicBezTo>
                    <a:pt x="31" y="22"/>
                    <a:pt x="30" y="18"/>
                    <a:pt x="30" y="14"/>
                  </a:cubicBezTo>
                  <a:cubicBezTo>
                    <a:pt x="30" y="9"/>
                    <a:pt x="36" y="21"/>
                    <a:pt x="37" y="23"/>
                  </a:cubicBezTo>
                  <a:cubicBezTo>
                    <a:pt x="40" y="27"/>
                    <a:pt x="41" y="33"/>
                    <a:pt x="41" y="39"/>
                  </a:cubicBezTo>
                  <a:cubicBezTo>
                    <a:pt x="38" y="35"/>
                    <a:pt x="34" y="31"/>
                    <a:pt x="32" y="26"/>
                  </a:cubicBezTo>
                  <a:moveTo>
                    <a:pt x="65" y="25"/>
                  </a:moveTo>
                  <a:cubicBezTo>
                    <a:pt x="67" y="17"/>
                    <a:pt x="71" y="28"/>
                    <a:pt x="71" y="31"/>
                  </a:cubicBezTo>
                  <a:cubicBezTo>
                    <a:pt x="71" y="36"/>
                    <a:pt x="69" y="41"/>
                    <a:pt x="65" y="44"/>
                  </a:cubicBezTo>
                  <a:cubicBezTo>
                    <a:pt x="64" y="37"/>
                    <a:pt x="64" y="31"/>
                    <a:pt x="65" y="25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507038" y="2417763"/>
              <a:ext cx="195263" cy="188912"/>
              <a:chOff x="5507038" y="2417763"/>
              <a:chExt cx="195263" cy="188912"/>
            </a:xfrm>
            <a:solidFill>
              <a:schemeClr val="tx2"/>
            </a:solidFill>
          </p:grpSpPr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510213" y="2425700"/>
                <a:ext cx="192088" cy="180975"/>
              </a:xfrm>
              <a:custGeom>
                <a:avLst/>
                <a:gdLst>
                  <a:gd name="T0" fmla="*/ 39 w 86"/>
                  <a:gd name="T1" fmla="*/ 22 h 81"/>
                  <a:gd name="T2" fmla="*/ 0 w 86"/>
                  <a:gd name="T3" fmla="*/ 23 h 81"/>
                  <a:gd name="T4" fmla="*/ 0 w 86"/>
                  <a:gd name="T5" fmla="*/ 23 h 81"/>
                  <a:gd name="T6" fmla="*/ 39 w 86"/>
                  <a:gd name="T7" fmla="*/ 67 h 81"/>
                  <a:gd name="T8" fmla="*/ 57 w 86"/>
                  <a:gd name="T9" fmla="*/ 76 h 81"/>
                  <a:gd name="T10" fmla="*/ 66 w 86"/>
                  <a:gd name="T11" fmla="*/ 58 h 81"/>
                  <a:gd name="T12" fmla="*/ 72 w 86"/>
                  <a:gd name="T13" fmla="*/ 0 h 81"/>
                  <a:gd name="T14" fmla="*/ 72 w 86"/>
                  <a:gd name="T15" fmla="*/ 0 h 81"/>
                  <a:gd name="T16" fmla="*/ 39 w 86"/>
                  <a:gd name="T17" fmla="*/ 2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1">
                    <a:moveTo>
                      <a:pt x="39" y="22"/>
                    </a:moveTo>
                    <a:cubicBezTo>
                      <a:pt x="18" y="29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4" y="66"/>
                      <a:pt x="39" y="67"/>
                      <a:pt x="39" y="67"/>
                    </a:cubicBezTo>
                    <a:cubicBezTo>
                      <a:pt x="44" y="81"/>
                      <a:pt x="57" y="76"/>
                      <a:pt x="57" y="76"/>
                    </a:cubicBezTo>
                    <a:cubicBezTo>
                      <a:pt x="57" y="76"/>
                      <a:pt x="71" y="72"/>
                      <a:pt x="66" y="58"/>
                    </a:cubicBezTo>
                    <a:cubicBezTo>
                      <a:pt x="66" y="58"/>
                      <a:pt x="86" y="43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61" y="15"/>
                      <a:pt x="3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07038" y="2417763"/>
                <a:ext cx="177800" cy="182562"/>
              </a:xfrm>
              <a:custGeom>
                <a:avLst/>
                <a:gdLst>
                  <a:gd name="T0" fmla="*/ 40 w 79"/>
                  <a:gd name="T1" fmla="*/ 24 h 81"/>
                  <a:gd name="T2" fmla="*/ 6 w 79"/>
                  <a:gd name="T3" fmla="*/ 26 h 81"/>
                  <a:gd name="T4" fmla="*/ 2 w 79"/>
                  <a:gd name="T5" fmla="*/ 25 h 81"/>
                  <a:gd name="T6" fmla="*/ 0 w 79"/>
                  <a:gd name="T7" fmla="*/ 27 h 81"/>
                  <a:gd name="T8" fmla="*/ 0 w 79"/>
                  <a:gd name="T9" fmla="*/ 27 h 81"/>
                  <a:gd name="T10" fmla="*/ 40 w 79"/>
                  <a:gd name="T11" fmla="*/ 71 h 81"/>
                  <a:gd name="T12" fmla="*/ 39 w 79"/>
                  <a:gd name="T13" fmla="*/ 70 h 81"/>
                  <a:gd name="T14" fmla="*/ 53 w 79"/>
                  <a:gd name="T15" fmla="*/ 81 h 81"/>
                  <a:gd name="T16" fmla="*/ 58 w 79"/>
                  <a:gd name="T17" fmla="*/ 79 h 81"/>
                  <a:gd name="T18" fmla="*/ 64 w 79"/>
                  <a:gd name="T19" fmla="*/ 77 h 81"/>
                  <a:gd name="T20" fmla="*/ 68 w 79"/>
                  <a:gd name="T21" fmla="*/ 60 h 81"/>
                  <a:gd name="T22" fmla="*/ 68 w 79"/>
                  <a:gd name="T23" fmla="*/ 62 h 81"/>
                  <a:gd name="T24" fmla="*/ 74 w 79"/>
                  <a:gd name="T25" fmla="*/ 3 h 81"/>
                  <a:gd name="T26" fmla="*/ 74 w 79"/>
                  <a:gd name="T27" fmla="*/ 3 h 81"/>
                  <a:gd name="T28" fmla="*/ 73 w 79"/>
                  <a:gd name="T29" fmla="*/ 0 h 81"/>
                  <a:gd name="T30" fmla="*/ 71 w 79"/>
                  <a:gd name="T31" fmla="*/ 3 h 81"/>
                  <a:gd name="T32" fmla="*/ 40 w 79"/>
                  <a:gd name="T33" fmla="*/ 25 h 81"/>
                  <a:gd name="T34" fmla="*/ 74 w 79"/>
                  <a:gd name="T35" fmla="*/ 3 h 81"/>
                  <a:gd name="T36" fmla="*/ 72 w 79"/>
                  <a:gd name="T37" fmla="*/ 3 h 81"/>
                  <a:gd name="T38" fmla="*/ 72 w 79"/>
                  <a:gd name="T39" fmla="*/ 4 h 81"/>
                  <a:gd name="T40" fmla="*/ 77 w 79"/>
                  <a:gd name="T41" fmla="*/ 31 h 81"/>
                  <a:gd name="T42" fmla="*/ 68 w 79"/>
                  <a:gd name="T43" fmla="*/ 58 h 81"/>
                  <a:gd name="T44" fmla="*/ 67 w 79"/>
                  <a:gd name="T45" fmla="*/ 60 h 81"/>
                  <a:gd name="T46" fmla="*/ 66 w 79"/>
                  <a:gd name="T47" fmla="*/ 60 h 81"/>
                  <a:gd name="T48" fmla="*/ 67 w 79"/>
                  <a:gd name="T49" fmla="*/ 66 h 81"/>
                  <a:gd name="T50" fmla="*/ 59 w 79"/>
                  <a:gd name="T51" fmla="*/ 77 h 81"/>
                  <a:gd name="T52" fmla="*/ 58 w 79"/>
                  <a:gd name="T53" fmla="*/ 78 h 81"/>
                  <a:gd name="T54" fmla="*/ 58 w 79"/>
                  <a:gd name="T55" fmla="*/ 78 h 81"/>
                  <a:gd name="T56" fmla="*/ 53 w 79"/>
                  <a:gd name="T57" fmla="*/ 79 h 81"/>
                  <a:gd name="T58" fmla="*/ 41 w 79"/>
                  <a:gd name="T59" fmla="*/ 69 h 81"/>
                  <a:gd name="T60" fmla="*/ 40 w 79"/>
                  <a:gd name="T61" fmla="*/ 69 h 81"/>
                  <a:gd name="T62" fmla="*/ 25 w 79"/>
                  <a:gd name="T63" fmla="*/ 62 h 81"/>
                  <a:gd name="T64" fmla="*/ 2 w 79"/>
                  <a:gd name="T65" fmla="*/ 26 h 81"/>
                  <a:gd name="T66" fmla="*/ 1 w 79"/>
                  <a:gd name="T67" fmla="*/ 26 h 81"/>
                  <a:gd name="T68" fmla="*/ 18 w 79"/>
                  <a:gd name="T69" fmla="*/ 29 h 81"/>
                  <a:gd name="T70" fmla="*/ 40 w 79"/>
                  <a:gd name="T71" fmla="*/ 2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81">
                    <a:moveTo>
                      <a:pt x="40" y="25"/>
                    </a:moveTo>
                    <a:cubicBezTo>
                      <a:pt x="40" y="24"/>
                      <a:pt x="40" y="24"/>
                      <a:pt x="40" y="24"/>
                    </a:cubicBezTo>
                    <a:cubicBezTo>
                      <a:pt x="32" y="27"/>
                      <a:pt x="24" y="27"/>
                      <a:pt x="18" y="27"/>
                    </a:cubicBezTo>
                    <a:cubicBezTo>
                      <a:pt x="13" y="27"/>
                      <a:pt x="9" y="27"/>
                      <a:pt x="6" y="26"/>
                    </a:cubicBezTo>
                    <a:cubicBezTo>
                      <a:pt x="5" y="26"/>
                      <a:pt x="3" y="26"/>
                      <a:pt x="3" y="26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" y="48"/>
                      <a:pt x="17" y="59"/>
                      <a:pt x="25" y="65"/>
                    </a:cubicBezTo>
                    <a:cubicBezTo>
                      <a:pt x="33" y="71"/>
                      <a:pt x="40" y="71"/>
                      <a:pt x="40" y="71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4"/>
                      <a:pt x="43" y="77"/>
                      <a:pt x="45" y="79"/>
                    </a:cubicBezTo>
                    <a:cubicBezTo>
                      <a:pt x="48" y="80"/>
                      <a:pt x="50" y="81"/>
                      <a:pt x="53" y="81"/>
                    </a:cubicBezTo>
                    <a:cubicBezTo>
                      <a:pt x="56" y="81"/>
                      <a:pt x="58" y="80"/>
                      <a:pt x="58" y="80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8" y="80"/>
                      <a:pt x="61" y="79"/>
                      <a:pt x="64" y="77"/>
                    </a:cubicBezTo>
                    <a:cubicBezTo>
                      <a:pt x="66" y="75"/>
                      <a:pt x="69" y="72"/>
                      <a:pt x="69" y="66"/>
                    </a:cubicBezTo>
                    <a:cubicBezTo>
                      <a:pt x="69" y="65"/>
                      <a:pt x="69" y="63"/>
                      <a:pt x="68" y="60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68" y="61"/>
                      <a:pt x="79" y="53"/>
                      <a:pt x="79" y="31"/>
                    </a:cubicBezTo>
                    <a:cubicBezTo>
                      <a:pt x="79" y="24"/>
                      <a:pt x="77" y="14"/>
                      <a:pt x="74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2" y="2"/>
                      <a:pt x="72" y="2"/>
                      <a:pt x="71" y="3"/>
                    </a:cubicBezTo>
                    <a:cubicBezTo>
                      <a:pt x="69" y="6"/>
                      <a:pt x="59" y="18"/>
                      <a:pt x="40" y="24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63" y="19"/>
                      <a:pt x="73" y="3"/>
                      <a:pt x="74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5" y="15"/>
                      <a:pt x="77" y="24"/>
                      <a:pt x="77" y="31"/>
                    </a:cubicBezTo>
                    <a:cubicBezTo>
                      <a:pt x="77" y="42"/>
                      <a:pt x="74" y="49"/>
                      <a:pt x="72" y="54"/>
                    </a:cubicBezTo>
                    <a:cubicBezTo>
                      <a:pt x="70" y="56"/>
                      <a:pt x="69" y="57"/>
                      <a:pt x="68" y="58"/>
                    </a:cubicBezTo>
                    <a:cubicBezTo>
                      <a:pt x="68" y="59"/>
                      <a:pt x="67" y="59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67" y="63"/>
                      <a:pt x="67" y="65"/>
                      <a:pt x="67" y="66"/>
                    </a:cubicBezTo>
                    <a:cubicBezTo>
                      <a:pt x="67" y="71"/>
                      <a:pt x="65" y="74"/>
                      <a:pt x="62" y="75"/>
                    </a:cubicBezTo>
                    <a:cubicBezTo>
                      <a:pt x="61" y="76"/>
                      <a:pt x="60" y="77"/>
                      <a:pt x="59" y="77"/>
                    </a:cubicBezTo>
                    <a:cubicBezTo>
                      <a:pt x="59" y="78"/>
                      <a:pt x="58" y="78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7" y="78"/>
                      <a:pt x="57" y="78"/>
                      <a:pt x="57" y="78"/>
                    </a:cubicBezTo>
                    <a:cubicBezTo>
                      <a:pt x="57" y="78"/>
                      <a:pt x="55" y="79"/>
                      <a:pt x="53" y="79"/>
                    </a:cubicBezTo>
                    <a:cubicBezTo>
                      <a:pt x="51" y="79"/>
                      <a:pt x="48" y="78"/>
                      <a:pt x="46" y="77"/>
                    </a:cubicBezTo>
                    <a:cubicBezTo>
                      <a:pt x="44" y="76"/>
                      <a:pt x="42" y="73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38" y="69"/>
                      <a:pt x="32" y="68"/>
                      <a:pt x="25" y="62"/>
                    </a:cubicBezTo>
                    <a:cubicBezTo>
                      <a:pt x="18" y="57"/>
                      <a:pt x="9" y="4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8" y="29"/>
                      <a:pt x="18" y="29"/>
                    </a:cubicBezTo>
                    <a:cubicBezTo>
                      <a:pt x="25" y="29"/>
                      <a:pt x="32" y="29"/>
                      <a:pt x="41" y="26"/>
                    </a:cubicBezTo>
                    <a:lnTo>
                      <a:pt x="4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5380038" y="2173288"/>
              <a:ext cx="100013" cy="195262"/>
            </a:xfrm>
            <a:custGeom>
              <a:avLst/>
              <a:gdLst>
                <a:gd name="T0" fmla="*/ 34 w 45"/>
                <a:gd name="T1" fmla="*/ 59 h 87"/>
                <a:gd name="T2" fmla="*/ 38 w 45"/>
                <a:gd name="T3" fmla="*/ 65 h 87"/>
                <a:gd name="T4" fmla="*/ 42 w 45"/>
                <a:gd name="T5" fmla="*/ 68 h 87"/>
                <a:gd name="T6" fmla="*/ 42 w 45"/>
                <a:gd name="T7" fmla="*/ 64 h 87"/>
                <a:gd name="T8" fmla="*/ 34 w 45"/>
                <a:gd name="T9" fmla="*/ 59 h 87"/>
                <a:gd name="T10" fmla="*/ 34 w 45"/>
                <a:gd name="T11" fmla="*/ 59 h 87"/>
                <a:gd name="T12" fmla="*/ 20 w 45"/>
                <a:gd name="T13" fmla="*/ 73 h 87"/>
                <a:gd name="T14" fmla="*/ 6 w 45"/>
                <a:gd name="T15" fmla="*/ 54 h 87"/>
                <a:gd name="T16" fmla="*/ 17 w 45"/>
                <a:gd name="T17" fmla="*/ 32 h 87"/>
                <a:gd name="T18" fmla="*/ 18 w 45"/>
                <a:gd name="T19" fmla="*/ 32 h 87"/>
                <a:gd name="T20" fmla="*/ 25 w 45"/>
                <a:gd name="T21" fmla="*/ 52 h 87"/>
                <a:gd name="T22" fmla="*/ 21 w 45"/>
                <a:gd name="T23" fmla="*/ 73 h 87"/>
                <a:gd name="T24" fmla="*/ 20 w 45"/>
                <a:gd name="T25" fmla="*/ 73 h 87"/>
                <a:gd name="T26" fmla="*/ 29 w 45"/>
                <a:gd name="T27" fmla="*/ 0 h 87"/>
                <a:gd name="T28" fmla="*/ 0 w 45"/>
                <a:gd name="T29" fmla="*/ 44 h 87"/>
                <a:gd name="T30" fmla="*/ 29 w 45"/>
                <a:gd name="T31" fmla="*/ 87 h 87"/>
                <a:gd name="T32" fmla="*/ 41 w 45"/>
                <a:gd name="T33" fmla="*/ 76 h 87"/>
                <a:gd name="T34" fmla="*/ 28 w 45"/>
                <a:gd name="T35" fmla="*/ 61 h 87"/>
                <a:gd name="T36" fmla="*/ 33 w 45"/>
                <a:gd name="T37" fmla="*/ 52 h 87"/>
                <a:gd name="T38" fmla="*/ 34 w 45"/>
                <a:gd name="T39" fmla="*/ 52 h 87"/>
                <a:gd name="T40" fmla="*/ 42 w 45"/>
                <a:gd name="T41" fmla="*/ 55 h 87"/>
                <a:gd name="T42" fmla="*/ 42 w 45"/>
                <a:gd name="T43" fmla="*/ 44 h 87"/>
                <a:gd name="T44" fmla="*/ 29 w 45"/>
                <a:gd name="T4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87">
                  <a:moveTo>
                    <a:pt x="34" y="59"/>
                  </a:moveTo>
                  <a:cubicBezTo>
                    <a:pt x="34" y="59"/>
                    <a:pt x="38" y="65"/>
                    <a:pt x="38" y="65"/>
                  </a:cubicBezTo>
                  <a:cubicBezTo>
                    <a:pt x="40" y="66"/>
                    <a:pt x="41" y="67"/>
                    <a:pt x="42" y="68"/>
                  </a:cubicBezTo>
                  <a:cubicBezTo>
                    <a:pt x="42" y="67"/>
                    <a:pt x="42" y="66"/>
                    <a:pt x="42" y="64"/>
                  </a:cubicBezTo>
                  <a:cubicBezTo>
                    <a:pt x="40" y="62"/>
                    <a:pt x="37" y="60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moveTo>
                    <a:pt x="20" y="73"/>
                  </a:moveTo>
                  <a:cubicBezTo>
                    <a:pt x="13" y="73"/>
                    <a:pt x="7" y="65"/>
                    <a:pt x="6" y="54"/>
                  </a:cubicBezTo>
                  <a:cubicBezTo>
                    <a:pt x="5" y="43"/>
                    <a:pt x="10" y="33"/>
                    <a:pt x="17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5" y="32"/>
                    <a:pt x="25" y="41"/>
                    <a:pt x="25" y="52"/>
                  </a:cubicBezTo>
                  <a:cubicBezTo>
                    <a:pt x="26" y="64"/>
                    <a:pt x="28" y="73"/>
                    <a:pt x="21" y="73"/>
                  </a:cubicBezTo>
                  <a:cubicBezTo>
                    <a:pt x="21" y="73"/>
                    <a:pt x="20" y="73"/>
                    <a:pt x="20" y="73"/>
                  </a:cubicBezTo>
                  <a:moveTo>
                    <a:pt x="29" y="0"/>
                  </a:moveTo>
                  <a:cubicBezTo>
                    <a:pt x="13" y="0"/>
                    <a:pt x="0" y="19"/>
                    <a:pt x="0" y="44"/>
                  </a:cubicBezTo>
                  <a:cubicBezTo>
                    <a:pt x="0" y="68"/>
                    <a:pt x="13" y="87"/>
                    <a:pt x="29" y="87"/>
                  </a:cubicBezTo>
                  <a:cubicBezTo>
                    <a:pt x="37" y="87"/>
                    <a:pt x="40" y="83"/>
                    <a:pt x="41" y="76"/>
                  </a:cubicBezTo>
                  <a:cubicBezTo>
                    <a:pt x="35" y="72"/>
                    <a:pt x="30" y="68"/>
                    <a:pt x="28" y="61"/>
                  </a:cubicBezTo>
                  <a:cubicBezTo>
                    <a:pt x="27" y="57"/>
                    <a:pt x="29" y="52"/>
                    <a:pt x="33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9" y="53"/>
                    <a:pt x="42" y="55"/>
                  </a:cubicBezTo>
                  <a:cubicBezTo>
                    <a:pt x="42" y="51"/>
                    <a:pt x="42" y="47"/>
                    <a:pt x="42" y="44"/>
                  </a:cubicBezTo>
                  <a:cubicBezTo>
                    <a:pt x="42" y="19"/>
                    <a:pt x="45" y="0"/>
                    <a:pt x="29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440363" y="2290763"/>
              <a:ext cx="33338" cy="53975"/>
            </a:xfrm>
            <a:custGeom>
              <a:avLst/>
              <a:gdLst>
                <a:gd name="T0" fmla="*/ 7 w 15"/>
                <a:gd name="T1" fmla="*/ 0 h 24"/>
                <a:gd name="T2" fmla="*/ 6 w 15"/>
                <a:gd name="T3" fmla="*/ 0 h 24"/>
                <a:gd name="T4" fmla="*/ 1 w 15"/>
                <a:gd name="T5" fmla="*/ 9 h 24"/>
                <a:gd name="T6" fmla="*/ 14 w 15"/>
                <a:gd name="T7" fmla="*/ 24 h 24"/>
                <a:gd name="T8" fmla="*/ 15 w 15"/>
                <a:gd name="T9" fmla="*/ 16 h 24"/>
                <a:gd name="T10" fmla="*/ 11 w 15"/>
                <a:gd name="T11" fmla="*/ 13 h 24"/>
                <a:gd name="T12" fmla="*/ 7 w 15"/>
                <a:gd name="T13" fmla="*/ 7 h 24"/>
                <a:gd name="T14" fmla="*/ 7 w 15"/>
                <a:gd name="T15" fmla="*/ 7 h 24"/>
                <a:gd name="T16" fmla="*/ 15 w 15"/>
                <a:gd name="T17" fmla="*/ 12 h 24"/>
                <a:gd name="T18" fmla="*/ 15 w 15"/>
                <a:gd name="T19" fmla="*/ 3 h 24"/>
                <a:gd name="T20" fmla="*/ 7 w 15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4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2" y="0"/>
                    <a:pt x="0" y="5"/>
                    <a:pt x="1" y="9"/>
                  </a:cubicBezTo>
                  <a:cubicBezTo>
                    <a:pt x="3" y="16"/>
                    <a:pt x="8" y="20"/>
                    <a:pt x="14" y="24"/>
                  </a:cubicBezTo>
                  <a:cubicBezTo>
                    <a:pt x="15" y="21"/>
                    <a:pt x="15" y="19"/>
                    <a:pt x="15" y="16"/>
                  </a:cubicBezTo>
                  <a:cubicBezTo>
                    <a:pt x="14" y="15"/>
                    <a:pt x="13" y="14"/>
                    <a:pt x="11" y="13"/>
                  </a:cubicBezTo>
                  <a:cubicBezTo>
                    <a:pt x="11" y="13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0" y="8"/>
                    <a:pt x="13" y="10"/>
                    <a:pt x="15" y="12"/>
                  </a:cubicBezTo>
                  <a:cubicBezTo>
                    <a:pt x="15" y="9"/>
                    <a:pt x="15" y="6"/>
                    <a:pt x="15" y="3"/>
                  </a:cubicBezTo>
                  <a:cubicBezTo>
                    <a:pt x="12" y="1"/>
                    <a:pt x="9" y="0"/>
                    <a:pt x="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5632451" y="2252663"/>
              <a:ext cx="46038" cy="80962"/>
            </a:xfrm>
            <a:custGeom>
              <a:avLst/>
              <a:gdLst>
                <a:gd name="T0" fmla="*/ 8 w 20"/>
                <a:gd name="T1" fmla="*/ 0 h 36"/>
                <a:gd name="T2" fmla="*/ 2 w 20"/>
                <a:gd name="T3" fmla="*/ 18 h 36"/>
                <a:gd name="T4" fmla="*/ 7 w 20"/>
                <a:gd name="T5" fmla="*/ 36 h 36"/>
                <a:gd name="T6" fmla="*/ 7 w 20"/>
                <a:gd name="T7" fmla="*/ 36 h 36"/>
                <a:gd name="T8" fmla="*/ 19 w 20"/>
                <a:gd name="T9" fmla="*/ 18 h 36"/>
                <a:gd name="T10" fmla="*/ 8 w 20"/>
                <a:gd name="T11" fmla="*/ 0 h 36"/>
                <a:gd name="T12" fmla="*/ 8 w 20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6">
                  <a:moveTo>
                    <a:pt x="8" y="0"/>
                  </a:moveTo>
                  <a:cubicBezTo>
                    <a:pt x="2" y="0"/>
                    <a:pt x="3" y="8"/>
                    <a:pt x="2" y="18"/>
                  </a:cubicBezTo>
                  <a:cubicBezTo>
                    <a:pt x="2" y="27"/>
                    <a:pt x="0" y="35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3" y="36"/>
                    <a:pt x="19" y="28"/>
                    <a:pt x="19" y="18"/>
                  </a:cubicBezTo>
                  <a:cubicBezTo>
                    <a:pt x="20" y="9"/>
                    <a:pt x="15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5391151" y="2244725"/>
              <a:ext cx="50800" cy="92075"/>
            </a:xfrm>
            <a:custGeom>
              <a:avLst/>
              <a:gdLst>
                <a:gd name="T0" fmla="*/ 13 w 23"/>
                <a:gd name="T1" fmla="*/ 0 h 41"/>
                <a:gd name="T2" fmla="*/ 12 w 23"/>
                <a:gd name="T3" fmla="*/ 0 h 41"/>
                <a:gd name="T4" fmla="*/ 1 w 23"/>
                <a:gd name="T5" fmla="*/ 22 h 41"/>
                <a:gd name="T6" fmla="*/ 15 w 23"/>
                <a:gd name="T7" fmla="*/ 41 h 41"/>
                <a:gd name="T8" fmla="*/ 16 w 23"/>
                <a:gd name="T9" fmla="*/ 41 h 41"/>
                <a:gd name="T10" fmla="*/ 20 w 23"/>
                <a:gd name="T11" fmla="*/ 20 h 41"/>
                <a:gd name="T12" fmla="*/ 13 w 2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1"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5" y="1"/>
                    <a:pt x="0" y="11"/>
                    <a:pt x="1" y="22"/>
                  </a:cubicBezTo>
                  <a:cubicBezTo>
                    <a:pt x="2" y="33"/>
                    <a:pt x="8" y="41"/>
                    <a:pt x="15" y="41"/>
                  </a:cubicBezTo>
                  <a:cubicBezTo>
                    <a:pt x="15" y="41"/>
                    <a:pt x="16" y="41"/>
                    <a:pt x="16" y="41"/>
                  </a:cubicBezTo>
                  <a:cubicBezTo>
                    <a:pt x="23" y="41"/>
                    <a:pt x="21" y="32"/>
                    <a:pt x="20" y="20"/>
                  </a:cubicBezTo>
                  <a:cubicBezTo>
                    <a:pt x="20" y="9"/>
                    <a:pt x="20" y="0"/>
                    <a:pt x="13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148013" y="2198688"/>
              <a:ext cx="523875" cy="476250"/>
            </a:xfrm>
            <a:custGeom>
              <a:avLst/>
              <a:gdLst>
                <a:gd name="T0" fmla="*/ 63 w 233"/>
                <a:gd name="T1" fmla="*/ 184 h 212"/>
                <a:gd name="T2" fmla="*/ 157 w 233"/>
                <a:gd name="T3" fmla="*/ 199 h 212"/>
                <a:gd name="T4" fmla="*/ 214 w 233"/>
                <a:gd name="T5" fmla="*/ 75 h 212"/>
                <a:gd name="T6" fmla="*/ 89 w 233"/>
                <a:gd name="T7" fmla="*/ 18 h 212"/>
                <a:gd name="T8" fmla="*/ 28 w 233"/>
                <a:gd name="T9" fmla="*/ 92 h 212"/>
                <a:gd name="T10" fmla="*/ 18 w 233"/>
                <a:gd name="T11" fmla="*/ 96 h 212"/>
                <a:gd name="T12" fmla="*/ 6 w 233"/>
                <a:gd name="T13" fmla="*/ 103 h 212"/>
                <a:gd name="T14" fmla="*/ 7 w 233"/>
                <a:gd name="T15" fmla="*/ 102 h 212"/>
                <a:gd name="T16" fmla="*/ 10 w 233"/>
                <a:gd name="T17" fmla="*/ 151 h 212"/>
                <a:gd name="T18" fmla="*/ 40 w 233"/>
                <a:gd name="T19" fmla="*/ 191 h 212"/>
                <a:gd name="T20" fmla="*/ 39 w 233"/>
                <a:gd name="T21" fmla="*/ 191 h 212"/>
                <a:gd name="T22" fmla="*/ 52 w 233"/>
                <a:gd name="T23" fmla="*/ 188 h 212"/>
                <a:gd name="T24" fmla="*/ 63 w 233"/>
                <a:gd name="T25" fmla="*/ 18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" h="212">
                  <a:moveTo>
                    <a:pt x="63" y="184"/>
                  </a:moveTo>
                  <a:cubicBezTo>
                    <a:pt x="63" y="184"/>
                    <a:pt x="124" y="212"/>
                    <a:pt x="157" y="199"/>
                  </a:cubicBezTo>
                  <a:cubicBezTo>
                    <a:pt x="207" y="181"/>
                    <a:pt x="233" y="125"/>
                    <a:pt x="214" y="75"/>
                  </a:cubicBezTo>
                  <a:cubicBezTo>
                    <a:pt x="195" y="25"/>
                    <a:pt x="139" y="0"/>
                    <a:pt x="89" y="18"/>
                  </a:cubicBezTo>
                  <a:cubicBezTo>
                    <a:pt x="56" y="31"/>
                    <a:pt x="34" y="60"/>
                    <a:pt x="28" y="92"/>
                  </a:cubicBezTo>
                  <a:cubicBezTo>
                    <a:pt x="25" y="94"/>
                    <a:pt x="21" y="95"/>
                    <a:pt x="18" y="96"/>
                  </a:cubicBezTo>
                  <a:cubicBezTo>
                    <a:pt x="14" y="98"/>
                    <a:pt x="10" y="101"/>
                    <a:pt x="6" y="103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7" y="102"/>
                    <a:pt x="0" y="125"/>
                    <a:pt x="10" y="151"/>
                  </a:cubicBezTo>
                  <a:cubicBezTo>
                    <a:pt x="20" y="178"/>
                    <a:pt x="40" y="191"/>
                    <a:pt x="40" y="191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44" y="191"/>
                    <a:pt x="48" y="190"/>
                    <a:pt x="52" y="188"/>
                  </a:cubicBezTo>
                  <a:cubicBezTo>
                    <a:pt x="56" y="187"/>
                    <a:pt x="63" y="184"/>
                    <a:pt x="63" y="18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3098801" y="2330450"/>
              <a:ext cx="406400" cy="296862"/>
            </a:xfrm>
            <a:custGeom>
              <a:avLst/>
              <a:gdLst>
                <a:gd name="T0" fmla="*/ 119 w 181"/>
                <a:gd name="T1" fmla="*/ 84 h 132"/>
                <a:gd name="T2" fmla="*/ 121 w 181"/>
                <a:gd name="T3" fmla="*/ 87 h 132"/>
                <a:gd name="T4" fmla="*/ 161 w 181"/>
                <a:gd name="T5" fmla="*/ 92 h 132"/>
                <a:gd name="T6" fmla="*/ 154 w 181"/>
                <a:gd name="T7" fmla="*/ 72 h 132"/>
                <a:gd name="T8" fmla="*/ 125 w 181"/>
                <a:gd name="T9" fmla="*/ 73 h 132"/>
                <a:gd name="T10" fmla="*/ 126 w 181"/>
                <a:gd name="T11" fmla="*/ 70 h 132"/>
                <a:gd name="T12" fmla="*/ 128 w 181"/>
                <a:gd name="T13" fmla="*/ 61 h 132"/>
                <a:gd name="T14" fmla="*/ 175 w 181"/>
                <a:gd name="T15" fmla="*/ 38 h 132"/>
                <a:gd name="T16" fmla="*/ 142 w 181"/>
                <a:gd name="T17" fmla="*/ 34 h 132"/>
                <a:gd name="T18" fmla="*/ 123 w 181"/>
                <a:gd name="T19" fmla="*/ 52 h 132"/>
                <a:gd name="T20" fmla="*/ 117 w 181"/>
                <a:gd name="T21" fmla="*/ 51 h 132"/>
                <a:gd name="T22" fmla="*/ 105 w 181"/>
                <a:gd name="T23" fmla="*/ 42 h 132"/>
                <a:gd name="T24" fmla="*/ 131 w 181"/>
                <a:gd name="T25" fmla="*/ 8 h 132"/>
                <a:gd name="T26" fmla="*/ 120 w 181"/>
                <a:gd name="T27" fmla="*/ 1 h 132"/>
                <a:gd name="T28" fmla="*/ 101 w 181"/>
                <a:gd name="T29" fmla="*/ 22 h 132"/>
                <a:gd name="T30" fmla="*/ 96 w 181"/>
                <a:gd name="T31" fmla="*/ 40 h 132"/>
                <a:gd name="T32" fmla="*/ 95 w 181"/>
                <a:gd name="T33" fmla="*/ 41 h 132"/>
                <a:gd name="T34" fmla="*/ 2 w 181"/>
                <a:gd name="T35" fmla="*/ 82 h 132"/>
                <a:gd name="T36" fmla="*/ 3 w 181"/>
                <a:gd name="T37" fmla="*/ 85 h 132"/>
                <a:gd name="T38" fmla="*/ 97 w 181"/>
                <a:gd name="T39" fmla="*/ 48 h 132"/>
                <a:gd name="T40" fmla="*/ 98 w 181"/>
                <a:gd name="T41" fmla="*/ 48 h 132"/>
                <a:gd name="T42" fmla="*/ 118 w 181"/>
                <a:gd name="T43" fmla="*/ 60 h 132"/>
                <a:gd name="T44" fmla="*/ 116 w 181"/>
                <a:gd name="T45" fmla="*/ 75 h 132"/>
                <a:gd name="T46" fmla="*/ 110 w 181"/>
                <a:gd name="T47" fmla="*/ 77 h 132"/>
                <a:gd name="T48" fmla="*/ 51 w 181"/>
                <a:gd name="T49" fmla="*/ 99 h 132"/>
                <a:gd name="T50" fmla="*/ 12 w 181"/>
                <a:gd name="T51" fmla="*/ 119 h 132"/>
                <a:gd name="T52" fmla="*/ 18 w 181"/>
                <a:gd name="T53" fmla="*/ 128 h 132"/>
                <a:gd name="T54" fmla="*/ 51 w 181"/>
                <a:gd name="T55" fmla="*/ 110 h 132"/>
                <a:gd name="T56" fmla="*/ 107 w 181"/>
                <a:gd name="T57" fmla="*/ 88 h 132"/>
                <a:gd name="T58" fmla="*/ 119 w 181"/>
                <a:gd name="T59" fmla="*/ 84 h 132"/>
                <a:gd name="T60" fmla="*/ 111 w 181"/>
                <a:gd name="T61" fmla="*/ 21 h 132"/>
                <a:gd name="T62" fmla="*/ 115 w 181"/>
                <a:gd name="T63" fmla="*/ 15 h 132"/>
                <a:gd name="T64" fmla="*/ 123 w 181"/>
                <a:gd name="T65" fmla="*/ 10 h 132"/>
                <a:gd name="T66" fmla="*/ 116 w 181"/>
                <a:gd name="T67" fmla="*/ 20 h 132"/>
                <a:gd name="T68" fmla="*/ 107 w 181"/>
                <a:gd name="T69" fmla="*/ 29 h 132"/>
                <a:gd name="T70" fmla="*/ 111 w 181"/>
                <a:gd name="T71" fmla="*/ 21 h 132"/>
                <a:gd name="T72" fmla="*/ 149 w 181"/>
                <a:gd name="T73" fmla="*/ 40 h 132"/>
                <a:gd name="T74" fmla="*/ 164 w 181"/>
                <a:gd name="T75" fmla="*/ 36 h 132"/>
                <a:gd name="T76" fmla="*/ 154 w 181"/>
                <a:gd name="T77" fmla="*/ 46 h 132"/>
                <a:gd name="T78" fmla="*/ 134 w 181"/>
                <a:gd name="T79" fmla="*/ 52 h 132"/>
                <a:gd name="T80" fmla="*/ 149 w 181"/>
                <a:gd name="T81" fmla="*/ 40 h 132"/>
                <a:gd name="T82" fmla="*/ 152 w 181"/>
                <a:gd name="T83" fmla="*/ 81 h 132"/>
                <a:gd name="T84" fmla="*/ 145 w 181"/>
                <a:gd name="T85" fmla="*/ 88 h 132"/>
                <a:gd name="T86" fmla="*/ 129 w 181"/>
                <a:gd name="T87" fmla="*/ 82 h 132"/>
                <a:gd name="T88" fmla="*/ 152 w 181"/>
                <a:gd name="T89" fmla="*/ 8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1" h="132">
                  <a:moveTo>
                    <a:pt x="119" y="84"/>
                  </a:moveTo>
                  <a:cubicBezTo>
                    <a:pt x="120" y="85"/>
                    <a:pt x="120" y="86"/>
                    <a:pt x="121" y="87"/>
                  </a:cubicBezTo>
                  <a:cubicBezTo>
                    <a:pt x="129" y="97"/>
                    <a:pt x="150" y="101"/>
                    <a:pt x="161" y="92"/>
                  </a:cubicBezTo>
                  <a:cubicBezTo>
                    <a:pt x="169" y="85"/>
                    <a:pt x="163" y="75"/>
                    <a:pt x="154" y="72"/>
                  </a:cubicBezTo>
                  <a:cubicBezTo>
                    <a:pt x="146" y="69"/>
                    <a:pt x="135" y="70"/>
                    <a:pt x="125" y="73"/>
                  </a:cubicBezTo>
                  <a:cubicBezTo>
                    <a:pt x="125" y="72"/>
                    <a:pt x="125" y="71"/>
                    <a:pt x="126" y="70"/>
                  </a:cubicBezTo>
                  <a:cubicBezTo>
                    <a:pt x="126" y="66"/>
                    <a:pt x="127" y="63"/>
                    <a:pt x="128" y="61"/>
                  </a:cubicBezTo>
                  <a:cubicBezTo>
                    <a:pt x="145" y="60"/>
                    <a:pt x="170" y="53"/>
                    <a:pt x="175" y="38"/>
                  </a:cubicBezTo>
                  <a:cubicBezTo>
                    <a:pt x="181" y="20"/>
                    <a:pt x="147" y="31"/>
                    <a:pt x="142" y="34"/>
                  </a:cubicBezTo>
                  <a:cubicBezTo>
                    <a:pt x="135" y="37"/>
                    <a:pt x="128" y="44"/>
                    <a:pt x="123" y="52"/>
                  </a:cubicBezTo>
                  <a:cubicBezTo>
                    <a:pt x="121" y="52"/>
                    <a:pt x="119" y="52"/>
                    <a:pt x="117" y="51"/>
                  </a:cubicBezTo>
                  <a:cubicBezTo>
                    <a:pt x="109" y="50"/>
                    <a:pt x="106" y="47"/>
                    <a:pt x="105" y="42"/>
                  </a:cubicBezTo>
                  <a:cubicBezTo>
                    <a:pt x="117" y="33"/>
                    <a:pt x="132" y="20"/>
                    <a:pt x="131" y="8"/>
                  </a:cubicBezTo>
                  <a:cubicBezTo>
                    <a:pt x="131" y="3"/>
                    <a:pt x="124" y="0"/>
                    <a:pt x="120" y="1"/>
                  </a:cubicBezTo>
                  <a:cubicBezTo>
                    <a:pt x="110" y="4"/>
                    <a:pt x="105" y="14"/>
                    <a:pt x="101" y="22"/>
                  </a:cubicBezTo>
                  <a:cubicBezTo>
                    <a:pt x="98" y="28"/>
                    <a:pt x="96" y="34"/>
                    <a:pt x="96" y="40"/>
                  </a:cubicBezTo>
                  <a:cubicBezTo>
                    <a:pt x="96" y="40"/>
                    <a:pt x="95" y="40"/>
                    <a:pt x="95" y="41"/>
                  </a:cubicBezTo>
                  <a:cubicBezTo>
                    <a:pt x="69" y="63"/>
                    <a:pt x="36" y="76"/>
                    <a:pt x="2" y="82"/>
                  </a:cubicBezTo>
                  <a:cubicBezTo>
                    <a:pt x="0" y="82"/>
                    <a:pt x="1" y="86"/>
                    <a:pt x="3" y="85"/>
                  </a:cubicBezTo>
                  <a:cubicBezTo>
                    <a:pt x="36" y="81"/>
                    <a:pt x="71" y="70"/>
                    <a:pt x="97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55"/>
                    <a:pt x="107" y="59"/>
                    <a:pt x="118" y="60"/>
                  </a:cubicBezTo>
                  <a:cubicBezTo>
                    <a:pt x="117" y="65"/>
                    <a:pt x="116" y="70"/>
                    <a:pt x="116" y="75"/>
                  </a:cubicBezTo>
                  <a:cubicBezTo>
                    <a:pt x="114" y="76"/>
                    <a:pt x="112" y="77"/>
                    <a:pt x="110" y="77"/>
                  </a:cubicBezTo>
                  <a:cubicBezTo>
                    <a:pt x="89" y="83"/>
                    <a:pt x="70" y="91"/>
                    <a:pt x="51" y="99"/>
                  </a:cubicBezTo>
                  <a:cubicBezTo>
                    <a:pt x="38" y="105"/>
                    <a:pt x="24" y="110"/>
                    <a:pt x="12" y="119"/>
                  </a:cubicBezTo>
                  <a:cubicBezTo>
                    <a:pt x="7" y="123"/>
                    <a:pt x="12" y="132"/>
                    <a:pt x="18" y="128"/>
                  </a:cubicBezTo>
                  <a:cubicBezTo>
                    <a:pt x="28" y="120"/>
                    <a:pt x="40" y="115"/>
                    <a:pt x="51" y="110"/>
                  </a:cubicBezTo>
                  <a:cubicBezTo>
                    <a:pt x="69" y="102"/>
                    <a:pt x="88" y="94"/>
                    <a:pt x="107" y="88"/>
                  </a:cubicBezTo>
                  <a:cubicBezTo>
                    <a:pt x="111" y="87"/>
                    <a:pt x="115" y="86"/>
                    <a:pt x="119" y="84"/>
                  </a:cubicBezTo>
                  <a:moveTo>
                    <a:pt x="111" y="21"/>
                  </a:moveTo>
                  <a:cubicBezTo>
                    <a:pt x="112" y="19"/>
                    <a:pt x="114" y="17"/>
                    <a:pt x="115" y="15"/>
                  </a:cubicBezTo>
                  <a:cubicBezTo>
                    <a:pt x="116" y="14"/>
                    <a:pt x="123" y="9"/>
                    <a:pt x="123" y="10"/>
                  </a:cubicBezTo>
                  <a:cubicBezTo>
                    <a:pt x="122" y="13"/>
                    <a:pt x="118" y="17"/>
                    <a:pt x="116" y="20"/>
                  </a:cubicBezTo>
                  <a:cubicBezTo>
                    <a:pt x="113" y="23"/>
                    <a:pt x="110" y="26"/>
                    <a:pt x="107" y="29"/>
                  </a:cubicBezTo>
                  <a:cubicBezTo>
                    <a:pt x="108" y="27"/>
                    <a:pt x="110" y="24"/>
                    <a:pt x="111" y="21"/>
                  </a:cubicBezTo>
                  <a:moveTo>
                    <a:pt x="149" y="40"/>
                  </a:moveTo>
                  <a:cubicBezTo>
                    <a:pt x="153" y="37"/>
                    <a:pt x="159" y="36"/>
                    <a:pt x="164" y="36"/>
                  </a:cubicBezTo>
                  <a:cubicBezTo>
                    <a:pt x="171" y="35"/>
                    <a:pt x="156" y="44"/>
                    <a:pt x="154" y="46"/>
                  </a:cubicBezTo>
                  <a:cubicBezTo>
                    <a:pt x="148" y="49"/>
                    <a:pt x="141" y="51"/>
                    <a:pt x="134" y="52"/>
                  </a:cubicBezTo>
                  <a:cubicBezTo>
                    <a:pt x="138" y="47"/>
                    <a:pt x="143" y="43"/>
                    <a:pt x="149" y="40"/>
                  </a:cubicBezTo>
                  <a:moveTo>
                    <a:pt x="152" y="81"/>
                  </a:moveTo>
                  <a:cubicBezTo>
                    <a:pt x="162" y="83"/>
                    <a:pt x="149" y="88"/>
                    <a:pt x="145" y="88"/>
                  </a:cubicBezTo>
                  <a:cubicBezTo>
                    <a:pt x="139" y="88"/>
                    <a:pt x="133" y="86"/>
                    <a:pt x="129" y="82"/>
                  </a:cubicBezTo>
                  <a:cubicBezTo>
                    <a:pt x="137" y="80"/>
                    <a:pt x="145" y="79"/>
                    <a:pt x="152" y="8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005138" y="2422525"/>
              <a:ext cx="239713" cy="247650"/>
              <a:chOff x="3005138" y="2422525"/>
              <a:chExt cx="239713" cy="247650"/>
            </a:xfrm>
            <a:solidFill>
              <a:schemeClr val="tx2"/>
            </a:solidFill>
          </p:grpSpPr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3005138" y="2427288"/>
                <a:ext cx="233363" cy="242887"/>
              </a:xfrm>
              <a:custGeom>
                <a:avLst/>
                <a:gdLst>
                  <a:gd name="T0" fmla="*/ 74 w 104"/>
                  <a:gd name="T1" fmla="*/ 49 h 108"/>
                  <a:gd name="T2" fmla="*/ 71 w 104"/>
                  <a:gd name="T3" fmla="*/ 0 h 108"/>
                  <a:gd name="T4" fmla="*/ 70 w 104"/>
                  <a:gd name="T5" fmla="*/ 1 h 108"/>
                  <a:gd name="T6" fmla="*/ 18 w 104"/>
                  <a:gd name="T7" fmla="*/ 51 h 108"/>
                  <a:gd name="T8" fmla="*/ 7 w 104"/>
                  <a:gd name="T9" fmla="*/ 74 h 108"/>
                  <a:gd name="T10" fmla="*/ 31 w 104"/>
                  <a:gd name="T11" fmla="*/ 85 h 108"/>
                  <a:gd name="T12" fmla="*/ 103 w 104"/>
                  <a:gd name="T13" fmla="*/ 89 h 108"/>
                  <a:gd name="T14" fmla="*/ 104 w 104"/>
                  <a:gd name="T15" fmla="*/ 89 h 108"/>
                  <a:gd name="T16" fmla="*/ 74 w 104"/>
                  <a:gd name="T17" fmla="*/ 4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108">
                    <a:moveTo>
                      <a:pt x="74" y="49"/>
                    </a:moveTo>
                    <a:cubicBezTo>
                      <a:pt x="64" y="23"/>
                      <a:pt x="71" y="0"/>
                      <a:pt x="71" y="0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17" y="20"/>
                      <a:pt x="18" y="51"/>
                      <a:pt x="18" y="51"/>
                    </a:cubicBezTo>
                    <a:cubicBezTo>
                      <a:pt x="0" y="58"/>
                      <a:pt x="7" y="74"/>
                      <a:pt x="7" y="74"/>
                    </a:cubicBezTo>
                    <a:cubicBezTo>
                      <a:pt x="7" y="74"/>
                      <a:pt x="13" y="92"/>
                      <a:pt x="31" y="85"/>
                    </a:cubicBezTo>
                    <a:cubicBezTo>
                      <a:pt x="31" y="85"/>
                      <a:pt x="50" y="108"/>
                      <a:pt x="103" y="89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104" y="89"/>
                      <a:pt x="84" y="76"/>
                      <a:pt x="7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3016251" y="2422525"/>
                <a:ext cx="228600" cy="225425"/>
              </a:xfrm>
              <a:custGeom>
                <a:avLst/>
                <a:gdLst>
                  <a:gd name="T0" fmla="*/ 70 w 102"/>
                  <a:gd name="T1" fmla="*/ 51 h 100"/>
                  <a:gd name="T2" fmla="*/ 66 w 102"/>
                  <a:gd name="T3" fmla="*/ 7 h 100"/>
                  <a:gd name="T4" fmla="*/ 67 w 102"/>
                  <a:gd name="T5" fmla="*/ 3 h 100"/>
                  <a:gd name="T6" fmla="*/ 67 w 102"/>
                  <a:gd name="T7" fmla="*/ 0 h 100"/>
                  <a:gd name="T8" fmla="*/ 65 w 102"/>
                  <a:gd name="T9" fmla="*/ 3 h 100"/>
                  <a:gd name="T10" fmla="*/ 19 w 102"/>
                  <a:gd name="T11" fmla="*/ 34 h 100"/>
                  <a:gd name="T12" fmla="*/ 12 w 102"/>
                  <a:gd name="T13" fmla="*/ 53 h 100"/>
                  <a:gd name="T14" fmla="*/ 13 w 102"/>
                  <a:gd name="T15" fmla="*/ 52 h 100"/>
                  <a:gd name="T16" fmla="*/ 0 w 102"/>
                  <a:gd name="T17" fmla="*/ 69 h 100"/>
                  <a:gd name="T18" fmla="*/ 2 w 102"/>
                  <a:gd name="T19" fmla="*/ 76 h 100"/>
                  <a:gd name="T20" fmla="*/ 5 w 102"/>
                  <a:gd name="T21" fmla="*/ 83 h 100"/>
                  <a:gd name="T22" fmla="*/ 26 w 102"/>
                  <a:gd name="T23" fmla="*/ 88 h 100"/>
                  <a:gd name="T24" fmla="*/ 25 w 102"/>
                  <a:gd name="T25" fmla="*/ 88 h 100"/>
                  <a:gd name="T26" fmla="*/ 99 w 102"/>
                  <a:gd name="T27" fmla="*/ 92 h 100"/>
                  <a:gd name="T28" fmla="*/ 98 w 102"/>
                  <a:gd name="T29" fmla="*/ 92 h 100"/>
                  <a:gd name="T30" fmla="*/ 102 w 102"/>
                  <a:gd name="T31" fmla="*/ 91 h 100"/>
                  <a:gd name="T32" fmla="*/ 99 w 102"/>
                  <a:gd name="T33" fmla="*/ 90 h 100"/>
                  <a:gd name="T34" fmla="*/ 69 w 102"/>
                  <a:gd name="T35" fmla="*/ 51 h 100"/>
                  <a:gd name="T36" fmla="*/ 98 w 102"/>
                  <a:gd name="T37" fmla="*/ 92 h 100"/>
                  <a:gd name="T38" fmla="*/ 98 w 102"/>
                  <a:gd name="T39" fmla="*/ 90 h 100"/>
                  <a:gd name="T40" fmla="*/ 98 w 102"/>
                  <a:gd name="T41" fmla="*/ 90 h 100"/>
                  <a:gd name="T42" fmla="*/ 60 w 102"/>
                  <a:gd name="T43" fmla="*/ 97 h 100"/>
                  <a:gd name="T44" fmla="*/ 28 w 102"/>
                  <a:gd name="T45" fmla="*/ 88 h 100"/>
                  <a:gd name="T46" fmla="*/ 27 w 102"/>
                  <a:gd name="T47" fmla="*/ 86 h 100"/>
                  <a:gd name="T48" fmla="*/ 26 w 102"/>
                  <a:gd name="T49" fmla="*/ 85 h 100"/>
                  <a:gd name="T50" fmla="*/ 18 w 102"/>
                  <a:gd name="T51" fmla="*/ 87 h 100"/>
                  <a:gd name="T52" fmla="*/ 4 w 102"/>
                  <a:gd name="T53" fmla="*/ 78 h 100"/>
                  <a:gd name="T54" fmla="*/ 4 w 102"/>
                  <a:gd name="T55" fmla="*/ 76 h 100"/>
                  <a:gd name="T56" fmla="*/ 4 w 102"/>
                  <a:gd name="T57" fmla="*/ 76 h 100"/>
                  <a:gd name="T58" fmla="*/ 4 w 102"/>
                  <a:gd name="T59" fmla="*/ 76 h 100"/>
                  <a:gd name="T60" fmla="*/ 4 w 102"/>
                  <a:gd name="T61" fmla="*/ 61 h 100"/>
                  <a:gd name="T62" fmla="*/ 14 w 102"/>
                  <a:gd name="T63" fmla="*/ 54 h 100"/>
                  <a:gd name="T64" fmla="*/ 14 w 102"/>
                  <a:gd name="T65" fmla="*/ 53 h 100"/>
                  <a:gd name="T66" fmla="*/ 66 w 102"/>
                  <a:gd name="T67" fmla="*/ 4 h 100"/>
                  <a:gd name="T68" fmla="*/ 66 w 102"/>
                  <a:gd name="T69" fmla="*/ 4 h 100"/>
                  <a:gd name="T70" fmla="*/ 64 w 102"/>
                  <a:gd name="T71" fmla="*/ 2 h 100"/>
                  <a:gd name="T72" fmla="*/ 68 w 102"/>
                  <a:gd name="T73" fmla="*/ 5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2" h="100">
                    <a:moveTo>
                      <a:pt x="69" y="51"/>
                    </a:moveTo>
                    <a:cubicBezTo>
                      <a:pt x="70" y="51"/>
                      <a:pt x="70" y="51"/>
                      <a:pt x="70" y="51"/>
                    </a:cubicBezTo>
                    <a:cubicBezTo>
                      <a:pt x="66" y="39"/>
                      <a:pt x="65" y="28"/>
                      <a:pt x="65" y="20"/>
                    </a:cubicBezTo>
                    <a:cubicBezTo>
                      <a:pt x="65" y="15"/>
                      <a:pt x="65" y="10"/>
                      <a:pt x="66" y="7"/>
                    </a:cubicBezTo>
                    <a:cubicBezTo>
                      <a:pt x="66" y="6"/>
                      <a:pt x="66" y="5"/>
                      <a:pt x="66" y="4"/>
                    </a:cubicBezTo>
                    <a:cubicBezTo>
                      <a:pt x="67" y="4"/>
                      <a:pt x="6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39" y="11"/>
                      <a:pt x="26" y="24"/>
                      <a:pt x="19" y="34"/>
                    </a:cubicBezTo>
                    <a:cubicBezTo>
                      <a:pt x="12" y="44"/>
                      <a:pt x="12" y="52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7" y="54"/>
                      <a:pt x="4" y="57"/>
                      <a:pt x="2" y="60"/>
                    </a:cubicBezTo>
                    <a:cubicBezTo>
                      <a:pt x="0" y="63"/>
                      <a:pt x="0" y="66"/>
                      <a:pt x="0" y="69"/>
                    </a:cubicBezTo>
                    <a:cubicBezTo>
                      <a:pt x="0" y="73"/>
                      <a:pt x="1" y="77"/>
                      <a:pt x="1" y="77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2" y="80"/>
                      <a:pt x="5" y="83"/>
                    </a:cubicBezTo>
                    <a:cubicBezTo>
                      <a:pt x="7" y="86"/>
                      <a:pt x="12" y="90"/>
                      <a:pt x="18" y="90"/>
                    </a:cubicBezTo>
                    <a:cubicBezTo>
                      <a:pt x="20" y="90"/>
                      <a:pt x="23" y="89"/>
                      <a:pt x="26" y="88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5" y="88"/>
                      <a:pt x="35" y="100"/>
                      <a:pt x="60" y="100"/>
                    </a:cubicBezTo>
                    <a:cubicBezTo>
                      <a:pt x="70" y="100"/>
                      <a:pt x="83" y="98"/>
                      <a:pt x="99" y="92"/>
                    </a:cubicBezTo>
                    <a:cubicBezTo>
                      <a:pt x="98" y="91"/>
                      <a:pt x="98" y="91"/>
                      <a:pt x="98" y="91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97" y="88"/>
                      <a:pt x="80" y="76"/>
                      <a:pt x="70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78" y="79"/>
                      <a:pt x="98" y="92"/>
                      <a:pt x="98" y="92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82" y="95"/>
                      <a:pt x="70" y="97"/>
                      <a:pt x="60" y="97"/>
                    </a:cubicBezTo>
                    <a:cubicBezTo>
                      <a:pt x="48" y="97"/>
                      <a:pt x="40" y="95"/>
                      <a:pt x="34" y="92"/>
                    </a:cubicBezTo>
                    <a:cubicBezTo>
                      <a:pt x="32" y="90"/>
                      <a:pt x="30" y="89"/>
                      <a:pt x="28" y="88"/>
                    </a:cubicBezTo>
                    <a:cubicBezTo>
                      <a:pt x="28" y="87"/>
                      <a:pt x="27" y="87"/>
                      <a:pt x="27" y="87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3" y="87"/>
                      <a:pt x="20" y="87"/>
                      <a:pt x="18" y="87"/>
                    </a:cubicBezTo>
                    <a:cubicBezTo>
                      <a:pt x="13" y="87"/>
                      <a:pt x="9" y="85"/>
                      <a:pt x="7" y="82"/>
                    </a:cubicBezTo>
                    <a:cubicBezTo>
                      <a:pt x="6" y="80"/>
                      <a:pt x="5" y="79"/>
                      <a:pt x="4" y="78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3" y="75"/>
                      <a:pt x="2" y="72"/>
                      <a:pt x="2" y="69"/>
                    </a:cubicBezTo>
                    <a:cubicBezTo>
                      <a:pt x="2" y="66"/>
                      <a:pt x="3" y="64"/>
                      <a:pt x="4" y="61"/>
                    </a:cubicBezTo>
                    <a:cubicBezTo>
                      <a:pt x="6" y="59"/>
                      <a:pt x="9" y="56"/>
                      <a:pt x="13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45"/>
                      <a:pt x="21" y="35"/>
                    </a:cubicBezTo>
                    <a:cubicBezTo>
                      <a:pt x="27" y="25"/>
                      <a:pt x="40" y="13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2" y="9"/>
                      <a:pt x="62" y="20"/>
                    </a:cubicBezTo>
                    <a:cubicBezTo>
                      <a:pt x="62" y="29"/>
                      <a:pt x="64" y="40"/>
                      <a:pt x="68" y="52"/>
                    </a:cubicBezTo>
                    <a:lnTo>
                      <a:pt x="69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3292476" y="2254250"/>
              <a:ext cx="249238" cy="120650"/>
            </a:xfrm>
            <a:custGeom>
              <a:avLst/>
              <a:gdLst>
                <a:gd name="T0" fmla="*/ 37 w 111"/>
                <a:gd name="T1" fmla="*/ 43 h 54"/>
                <a:gd name="T2" fmla="*/ 29 w 111"/>
                <a:gd name="T3" fmla="*/ 49 h 54"/>
                <a:gd name="T4" fmla="*/ 26 w 111"/>
                <a:gd name="T5" fmla="*/ 53 h 54"/>
                <a:gd name="T6" fmla="*/ 30 w 111"/>
                <a:gd name="T7" fmla="*/ 53 h 54"/>
                <a:gd name="T8" fmla="*/ 37 w 111"/>
                <a:gd name="T9" fmla="*/ 44 h 54"/>
                <a:gd name="T10" fmla="*/ 37 w 111"/>
                <a:gd name="T11" fmla="*/ 43 h 54"/>
                <a:gd name="T12" fmla="*/ 27 w 111"/>
                <a:gd name="T13" fmla="*/ 34 h 54"/>
                <a:gd name="T14" fmla="*/ 18 w 111"/>
                <a:gd name="T15" fmla="*/ 27 h 54"/>
                <a:gd name="T16" fmla="*/ 41 w 111"/>
                <a:gd name="T17" fmla="*/ 7 h 54"/>
                <a:gd name="T18" fmla="*/ 46 w 111"/>
                <a:gd name="T19" fmla="*/ 7 h 54"/>
                <a:gd name="T20" fmla="*/ 69 w 111"/>
                <a:gd name="T21" fmla="*/ 21 h 54"/>
                <a:gd name="T22" fmla="*/ 45 w 111"/>
                <a:gd name="T23" fmla="*/ 32 h 54"/>
                <a:gd name="T24" fmla="*/ 27 w 111"/>
                <a:gd name="T25" fmla="*/ 34 h 54"/>
                <a:gd name="T26" fmla="*/ 58 w 111"/>
                <a:gd name="T27" fmla="*/ 0 h 54"/>
                <a:gd name="T28" fmla="*/ 54 w 111"/>
                <a:gd name="T29" fmla="*/ 0 h 54"/>
                <a:gd name="T30" fmla="*/ 1 w 111"/>
                <a:gd name="T31" fmla="*/ 38 h 54"/>
                <a:gd name="T32" fmla="*/ 16 w 111"/>
                <a:gd name="T33" fmla="*/ 53 h 54"/>
                <a:gd name="T34" fmla="*/ 34 w 111"/>
                <a:gd name="T35" fmla="*/ 35 h 54"/>
                <a:gd name="T36" fmla="*/ 36 w 111"/>
                <a:gd name="T37" fmla="*/ 35 h 54"/>
                <a:gd name="T38" fmla="*/ 45 w 111"/>
                <a:gd name="T39" fmla="*/ 42 h 54"/>
                <a:gd name="T40" fmla="*/ 42 w 111"/>
                <a:gd name="T41" fmla="*/ 53 h 54"/>
                <a:gd name="T42" fmla="*/ 56 w 111"/>
                <a:gd name="T43" fmla="*/ 52 h 54"/>
                <a:gd name="T44" fmla="*/ 111 w 111"/>
                <a:gd name="T45" fmla="*/ 34 h 54"/>
                <a:gd name="T46" fmla="*/ 58 w 111"/>
                <a:gd name="T4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54">
                  <a:moveTo>
                    <a:pt x="37" y="43"/>
                  </a:moveTo>
                  <a:cubicBezTo>
                    <a:pt x="36" y="43"/>
                    <a:pt x="30" y="48"/>
                    <a:pt x="29" y="49"/>
                  </a:cubicBezTo>
                  <a:cubicBezTo>
                    <a:pt x="28" y="50"/>
                    <a:pt x="27" y="52"/>
                    <a:pt x="26" y="53"/>
                  </a:cubicBezTo>
                  <a:cubicBezTo>
                    <a:pt x="27" y="53"/>
                    <a:pt x="29" y="53"/>
                    <a:pt x="30" y="53"/>
                  </a:cubicBezTo>
                  <a:cubicBezTo>
                    <a:pt x="33" y="51"/>
                    <a:pt x="36" y="47"/>
                    <a:pt x="37" y="44"/>
                  </a:cubicBezTo>
                  <a:cubicBezTo>
                    <a:pt x="37" y="43"/>
                    <a:pt x="37" y="43"/>
                    <a:pt x="37" y="43"/>
                  </a:cubicBezTo>
                  <a:moveTo>
                    <a:pt x="27" y="34"/>
                  </a:moveTo>
                  <a:cubicBezTo>
                    <a:pt x="22" y="34"/>
                    <a:pt x="19" y="32"/>
                    <a:pt x="18" y="27"/>
                  </a:cubicBezTo>
                  <a:cubicBezTo>
                    <a:pt x="17" y="18"/>
                    <a:pt x="27" y="9"/>
                    <a:pt x="41" y="7"/>
                  </a:cubicBezTo>
                  <a:cubicBezTo>
                    <a:pt x="43" y="7"/>
                    <a:pt x="45" y="7"/>
                    <a:pt x="46" y="7"/>
                  </a:cubicBezTo>
                  <a:cubicBezTo>
                    <a:pt x="58" y="7"/>
                    <a:pt x="68" y="13"/>
                    <a:pt x="69" y="21"/>
                  </a:cubicBezTo>
                  <a:cubicBezTo>
                    <a:pt x="70" y="30"/>
                    <a:pt x="59" y="30"/>
                    <a:pt x="45" y="32"/>
                  </a:cubicBezTo>
                  <a:cubicBezTo>
                    <a:pt x="38" y="33"/>
                    <a:pt x="32" y="34"/>
                    <a:pt x="27" y="34"/>
                  </a:cubicBezTo>
                  <a:moveTo>
                    <a:pt x="58" y="0"/>
                  </a:moveTo>
                  <a:cubicBezTo>
                    <a:pt x="57" y="0"/>
                    <a:pt x="55" y="0"/>
                    <a:pt x="54" y="0"/>
                  </a:cubicBezTo>
                  <a:cubicBezTo>
                    <a:pt x="24" y="1"/>
                    <a:pt x="0" y="18"/>
                    <a:pt x="1" y="38"/>
                  </a:cubicBezTo>
                  <a:cubicBezTo>
                    <a:pt x="1" y="48"/>
                    <a:pt x="7" y="52"/>
                    <a:pt x="16" y="53"/>
                  </a:cubicBezTo>
                  <a:cubicBezTo>
                    <a:pt x="20" y="45"/>
                    <a:pt x="26" y="38"/>
                    <a:pt x="34" y="35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41" y="35"/>
                    <a:pt x="45" y="38"/>
                    <a:pt x="45" y="42"/>
                  </a:cubicBezTo>
                  <a:cubicBezTo>
                    <a:pt x="45" y="45"/>
                    <a:pt x="44" y="49"/>
                    <a:pt x="42" y="53"/>
                  </a:cubicBezTo>
                  <a:cubicBezTo>
                    <a:pt x="47" y="52"/>
                    <a:pt x="52" y="52"/>
                    <a:pt x="56" y="52"/>
                  </a:cubicBezTo>
                  <a:cubicBezTo>
                    <a:pt x="87" y="51"/>
                    <a:pt x="111" y="54"/>
                    <a:pt x="111" y="34"/>
                  </a:cubicBezTo>
                  <a:cubicBezTo>
                    <a:pt x="110" y="15"/>
                    <a:pt x="86" y="0"/>
                    <a:pt x="58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328988" y="2333625"/>
              <a:ext cx="65088" cy="39687"/>
            </a:xfrm>
            <a:custGeom>
              <a:avLst/>
              <a:gdLst>
                <a:gd name="T0" fmla="*/ 20 w 29"/>
                <a:gd name="T1" fmla="*/ 0 h 18"/>
                <a:gd name="T2" fmla="*/ 18 w 29"/>
                <a:gd name="T3" fmla="*/ 0 h 18"/>
                <a:gd name="T4" fmla="*/ 0 w 29"/>
                <a:gd name="T5" fmla="*/ 18 h 18"/>
                <a:gd name="T6" fmla="*/ 9 w 29"/>
                <a:gd name="T7" fmla="*/ 18 h 18"/>
                <a:gd name="T8" fmla="*/ 10 w 29"/>
                <a:gd name="T9" fmla="*/ 18 h 18"/>
                <a:gd name="T10" fmla="*/ 13 w 29"/>
                <a:gd name="T11" fmla="*/ 14 h 18"/>
                <a:gd name="T12" fmla="*/ 21 w 29"/>
                <a:gd name="T13" fmla="*/ 8 h 18"/>
                <a:gd name="T14" fmla="*/ 21 w 29"/>
                <a:gd name="T15" fmla="*/ 9 h 18"/>
                <a:gd name="T16" fmla="*/ 14 w 29"/>
                <a:gd name="T17" fmla="*/ 18 h 18"/>
                <a:gd name="T18" fmla="*/ 26 w 29"/>
                <a:gd name="T19" fmla="*/ 18 h 18"/>
                <a:gd name="T20" fmla="*/ 29 w 29"/>
                <a:gd name="T21" fmla="*/ 7 h 18"/>
                <a:gd name="T22" fmla="*/ 20 w 29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8">
                  <a:moveTo>
                    <a:pt x="20" y="0"/>
                  </a:moveTo>
                  <a:cubicBezTo>
                    <a:pt x="20" y="0"/>
                    <a:pt x="19" y="0"/>
                    <a:pt x="18" y="0"/>
                  </a:cubicBezTo>
                  <a:cubicBezTo>
                    <a:pt x="10" y="3"/>
                    <a:pt x="4" y="10"/>
                    <a:pt x="0" y="18"/>
                  </a:cubicBezTo>
                  <a:cubicBezTo>
                    <a:pt x="3" y="18"/>
                    <a:pt x="6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4" y="13"/>
                    <a:pt x="20" y="8"/>
                    <a:pt x="21" y="8"/>
                  </a:cubicBezTo>
                  <a:cubicBezTo>
                    <a:pt x="21" y="8"/>
                    <a:pt x="21" y="8"/>
                    <a:pt x="21" y="9"/>
                  </a:cubicBezTo>
                  <a:cubicBezTo>
                    <a:pt x="20" y="12"/>
                    <a:pt x="17" y="16"/>
                    <a:pt x="14" y="18"/>
                  </a:cubicBezTo>
                  <a:cubicBezTo>
                    <a:pt x="18" y="18"/>
                    <a:pt x="22" y="18"/>
                    <a:pt x="26" y="18"/>
                  </a:cubicBezTo>
                  <a:cubicBezTo>
                    <a:pt x="28" y="14"/>
                    <a:pt x="29" y="10"/>
                    <a:pt x="29" y="7"/>
                  </a:cubicBezTo>
                  <a:cubicBezTo>
                    <a:pt x="29" y="3"/>
                    <a:pt x="25" y="0"/>
                    <a:pt x="2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352801" y="2578100"/>
              <a:ext cx="98425" cy="49212"/>
            </a:xfrm>
            <a:custGeom>
              <a:avLst/>
              <a:gdLst>
                <a:gd name="T0" fmla="*/ 13 w 44"/>
                <a:gd name="T1" fmla="*/ 0 h 22"/>
                <a:gd name="T2" fmla="*/ 0 w 44"/>
                <a:gd name="T3" fmla="*/ 7 h 22"/>
                <a:gd name="T4" fmla="*/ 22 w 44"/>
                <a:gd name="T5" fmla="*/ 22 h 22"/>
                <a:gd name="T6" fmla="*/ 22 w 44"/>
                <a:gd name="T7" fmla="*/ 22 h 22"/>
                <a:gd name="T8" fmla="*/ 44 w 44"/>
                <a:gd name="T9" fmla="*/ 7 h 22"/>
                <a:gd name="T10" fmla="*/ 30 w 44"/>
                <a:gd name="T11" fmla="*/ 0 h 22"/>
                <a:gd name="T12" fmla="*/ 26 w 44"/>
                <a:gd name="T13" fmla="*/ 0 h 22"/>
                <a:gd name="T14" fmla="*/ 23 w 44"/>
                <a:gd name="T15" fmla="*/ 0 h 22"/>
                <a:gd name="T16" fmla="*/ 22 w 44"/>
                <a:gd name="T17" fmla="*/ 0 h 22"/>
                <a:gd name="T18" fmla="*/ 13 w 44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2">
                  <a:moveTo>
                    <a:pt x="13" y="0"/>
                  </a:moveTo>
                  <a:cubicBezTo>
                    <a:pt x="5" y="0"/>
                    <a:pt x="0" y="1"/>
                    <a:pt x="0" y="7"/>
                  </a:cubicBezTo>
                  <a:cubicBezTo>
                    <a:pt x="0" y="15"/>
                    <a:pt x="10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34" y="22"/>
                    <a:pt x="44" y="15"/>
                    <a:pt x="44" y="7"/>
                  </a:cubicBezTo>
                  <a:cubicBezTo>
                    <a:pt x="44" y="1"/>
                    <a:pt x="38" y="0"/>
                    <a:pt x="30" y="0"/>
                  </a:cubicBezTo>
                  <a:cubicBezTo>
                    <a:pt x="29" y="0"/>
                    <a:pt x="28" y="0"/>
                    <a:pt x="26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0"/>
                    <a:pt x="13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3330576" y="2270125"/>
              <a:ext cx="119063" cy="60325"/>
            </a:xfrm>
            <a:custGeom>
              <a:avLst/>
              <a:gdLst>
                <a:gd name="T0" fmla="*/ 29 w 53"/>
                <a:gd name="T1" fmla="*/ 0 h 27"/>
                <a:gd name="T2" fmla="*/ 24 w 53"/>
                <a:gd name="T3" fmla="*/ 0 h 27"/>
                <a:gd name="T4" fmla="*/ 1 w 53"/>
                <a:gd name="T5" fmla="*/ 20 h 27"/>
                <a:gd name="T6" fmla="*/ 10 w 53"/>
                <a:gd name="T7" fmla="*/ 27 h 27"/>
                <a:gd name="T8" fmla="*/ 28 w 53"/>
                <a:gd name="T9" fmla="*/ 25 h 27"/>
                <a:gd name="T10" fmla="*/ 52 w 53"/>
                <a:gd name="T11" fmla="*/ 14 h 27"/>
                <a:gd name="T12" fmla="*/ 29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29" y="0"/>
                  </a:moveTo>
                  <a:cubicBezTo>
                    <a:pt x="28" y="0"/>
                    <a:pt x="26" y="0"/>
                    <a:pt x="24" y="0"/>
                  </a:cubicBezTo>
                  <a:cubicBezTo>
                    <a:pt x="10" y="2"/>
                    <a:pt x="0" y="11"/>
                    <a:pt x="1" y="20"/>
                  </a:cubicBezTo>
                  <a:cubicBezTo>
                    <a:pt x="2" y="25"/>
                    <a:pt x="5" y="27"/>
                    <a:pt x="10" y="27"/>
                  </a:cubicBezTo>
                  <a:cubicBezTo>
                    <a:pt x="15" y="27"/>
                    <a:pt x="21" y="26"/>
                    <a:pt x="28" y="25"/>
                  </a:cubicBezTo>
                  <a:cubicBezTo>
                    <a:pt x="42" y="23"/>
                    <a:pt x="53" y="23"/>
                    <a:pt x="52" y="14"/>
                  </a:cubicBezTo>
                  <a:cubicBezTo>
                    <a:pt x="51" y="6"/>
                    <a:pt x="41" y="0"/>
                    <a:pt x="29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2908301" y="3468688"/>
              <a:ext cx="1366838" cy="1017587"/>
            </a:xfrm>
            <a:custGeom>
              <a:avLst/>
              <a:gdLst>
                <a:gd name="T0" fmla="*/ 532 w 609"/>
                <a:gd name="T1" fmla="*/ 0 h 453"/>
                <a:gd name="T2" fmla="*/ 67 w 609"/>
                <a:gd name="T3" fmla="*/ 314 h 453"/>
                <a:gd name="T4" fmla="*/ 11 w 609"/>
                <a:gd name="T5" fmla="*/ 431 h 453"/>
                <a:gd name="T6" fmla="*/ 132 w 609"/>
                <a:gd name="T7" fmla="*/ 425 h 453"/>
                <a:gd name="T8" fmla="*/ 138 w 609"/>
                <a:gd name="T9" fmla="*/ 389 h 453"/>
                <a:gd name="T10" fmla="*/ 165 w 609"/>
                <a:gd name="T11" fmla="*/ 403 h 453"/>
                <a:gd name="T12" fmla="*/ 171 w 609"/>
                <a:gd name="T13" fmla="*/ 376 h 453"/>
                <a:gd name="T14" fmla="*/ 194 w 609"/>
                <a:gd name="T15" fmla="*/ 384 h 453"/>
                <a:gd name="T16" fmla="*/ 210 w 609"/>
                <a:gd name="T17" fmla="*/ 344 h 453"/>
                <a:gd name="T18" fmla="*/ 250 w 609"/>
                <a:gd name="T19" fmla="*/ 344 h 453"/>
                <a:gd name="T20" fmla="*/ 265 w 609"/>
                <a:gd name="T21" fmla="*/ 336 h 453"/>
                <a:gd name="T22" fmla="*/ 280 w 609"/>
                <a:gd name="T23" fmla="*/ 294 h 453"/>
                <a:gd name="T24" fmla="*/ 312 w 609"/>
                <a:gd name="T25" fmla="*/ 304 h 453"/>
                <a:gd name="T26" fmla="*/ 343 w 609"/>
                <a:gd name="T27" fmla="*/ 283 h 453"/>
                <a:gd name="T28" fmla="*/ 349 w 609"/>
                <a:gd name="T29" fmla="*/ 254 h 453"/>
                <a:gd name="T30" fmla="*/ 376 w 609"/>
                <a:gd name="T31" fmla="*/ 261 h 453"/>
                <a:gd name="T32" fmla="*/ 435 w 609"/>
                <a:gd name="T33" fmla="*/ 221 h 453"/>
                <a:gd name="T34" fmla="*/ 442 w 609"/>
                <a:gd name="T35" fmla="*/ 196 h 453"/>
                <a:gd name="T36" fmla="*/ 468 w 609"/>
                <a:gd name="T37" fmla="*/ 199 h 453"/>
                <a:gd name="T38" fmla="*/ 557 w 609"/>
                <a:gd name="T39" fmla="*/ 138 h 453"/>
                <a:gd name="T40" fmla="*/ 591 w 609"/>
                <a:gd name="T41" fmla="*/ 144 h 453"/>
                <a:gd name="T42" fmla="*/ 592 w 609"/>
                <a:gd name="T43" fmla="*/ 108 h 453"/>
                <a:gd name="T44" fmla="*/ 532 w 609"/>
                <a:gd name="T45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9" h="453">
                  <a:moveTo>
                    <a:pt x="532" y="0"/>
                  </a:moveTo>
                  <a:cubicBezTo>
                    <a:pt x="67" y="314"/>
                    <a:pt x="67" y="314"/>
                    <a:pt x="67" y="314"/>
                  </a:cubicBezTo>
                  <a:cubicBezTo>
                    <a:pt x="30" y="339"/>
                    <a:pt x="0" y="416"/>
                    <a:pt x="11" y="431"/>
                  </a:cubicBezTo>
                  <a:cubicBezTo>
                    <a:pt x="22" y="447"/>
                    <a:pt x="91" y="453"/>
                    <a:pt x="132" y="425"/>
                  </a:cubicBezTo>
                  <a:cubicBezTo>
                    <a:pt x="138" y="389"/>
                    <a:pt x="138" y="389"/>
                    <a:pt x="138" y="389"/>
                  </a:cubicBezTo>
                  <a:cubicBezTo>
                    <a:pt x="165" y="403"/>
                    <a:pt x="165" y="403"/>
                    <a:pt x="165" y="403"/>
                  </a:cubicBezTo>
                  <a:cubicBezTo>
                    <a:pt x="171" y="376"/>
                    <a:pt x="171" y="376"/>
                    <a:pt x="171" y="376"/>
                  </a:cubicBezTo>
                  <a:cubicBezTo>
                    <a:pt x="194" y="384"/>
                    <a:pt x="194" y="384"/>
                    <a:pt x="194" y="384"/>
                  </a:cubicBezTo>
                  <a:cubicBezTo>
                    <a:pt x="194" y="384"/>
                    <a:pt x="197" y="353"/>
                    <a:pt x="210" y="344"/>
                  </a:cubicBezTo>
                  <a:cubicBezTo>
                    <a:pt x="217" y="340"/>
                    <a:pt x="250" y="344"/>
                    <a:pt x="250" y="344"/>
                  </a:cubicBezTo>
                  <a:cubicBezTo>
                    <a:pt x="265" y="336"/>
                    <a:pt x="265" y="336"/>
                    <a:pt x="265" y="336"/>
                  </a:cubicBezTo>
                  <a:cubicBezTo>
                    <a:pt x="280" y="294"/>
                    <a:pt x="280" y="294"/>
                    <a:pt x="280" y="294"/>
                  </a:cubicBezTo>
                  <a:cubicBezTo>
                    <a:pt x="312" y="304"/>
                    <a:pt x="312" y="304"/>
                    <a:pt x="312" y="304"/>
                  </a:cubicBezTo>
                  <a:cubicBezTo>
                    <a:pt x="343" y="283"/>
                    <a:pt x="343" y="283"/>
                    <a:pt x="343" y="283"/>
                  </a:cubicBezTo>
                  <a:cubicBezTo>
                    <a:pt x="349" y="254"/>
                    <a:pt x="349" y="254"/>
                    <a:pt x="349" y="254"/>
                  </a:cubicBezTo>
                  <a:cubicBezTo>
                    <a:pt x="376" y="261"/>
                    <a:pt x="376" y="261"/>
                    <a:pt x="376" y="261"/>
                  </a:cubicBezTo>
                  <a:cubicBezTo>
                    <a:pt x="435" y="221"/>
                    <a:pt x="435" y="221"/>
                    <a:pt x="435" y="221"/>
                  </a:cubicBezTo>
                  <a:cubicBezTo>
                    <a:pt x="442" y="196"/>
                    <a:pt x="442" y="196"/>
                    <a:pt x="442" y="196"/>
                  </a:cubicBezTo>
                  <a:cubicBezTo>
                    <a:pt x="468" y="199"/>
                    <a:pt x="468" y="199"/>
                    <a:pt x="468" y="199"/>
                  </a:cubicBezTo>
                  <a:cubicBezTo>
                    <a:pt x="557" y="138"/>
                    <a:pt x="557" y="138"/>
                    <a:pt x="557" y="138"/>
                  </a:cubicBezTo>
                  <a:cubicBezTo>
                    <a:pt x="557" y="138"/>
                    <a:pt x="573" y="156"/>
                    <a:pt x="591" y="144"/>
                  </a:cubicBezTo>
                  <a:cubicBezTo>
                    <a:pt x="609" y="132"/>
                    <a:pt x="592" y="108"/>
                    <a:pt x="592" y="108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2938463" y="3579813"/>
              <a:ext cx="1262063" cy="873125"/>
            </a:xfrm>
            <a:custGeom>
              <a:avLst/>
              <a:gdLst>
                <a:gd name="T0" fmla="*/ 548 w 563"/>
                <a:gd name="T1" fmla="*/ 0 h 389"/>
                <a:gd name="T2" fmla="*/ 16 w 563"/>
                <a:gd name="T3" fmla="*/ 360 h 389"/>
                <a:gd name="T4" fmla="*/ 27 w 563"/>
                <a:gd name="T5" fmla="*/ 374 h 389"/>
                <a:gd name="T6" fmla="*/ 563 w 563"/>
                <a:gd name="T7" fmla="*/ 11 h 389"/>
                <a:gd name="T8" fmla="*/ 546 w 563"/>
                <a:gd name="T9" fmla="*/ 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389">
                  <a:moveTo>
                    <a:pt x="548" y="0"/>
                  </a:moveTo>
                  <a:cubicBezTo>
                    <a:pt x="548" y="0"/>
                    <a:pt x="31" y="349"/>
                    <a:pt x="16" y="360"/>
                  </a:cubicBezTo>
                  <a:cubicBezTo>
                    <a:pt x="0" y="371"/>
                    <a:pt x="5" y="389"/>
                    <a:pt x="27" y="374"/>
                  </a:cubicBezTo>
                  <a:cubicBezTo>
                    <a:pt x="49" y="359"/>
                    <a:pt x="563" y="11"/>
                    <a:pt x="563" y="11"/>
                  </a:cubicBezTo>
                  <a:cubicBezTo>
                    <a:pt x="546" y="1"/>
                    <a:pt x="546" y="1"/>
                    <a:pt x="546" y="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2995613" y="3611563"/>
              <a:ext cx="1252538" cy="850900"/>
            </a:xfrm>
            <a:custGeom>
              <a:avLst/>
              <a:gdLst>
                <a:gd name="T0" fmla="*/ 550 w 558"/>
                <a:gd name="T1" fmla="*/ 0 h 379"/>
                <a:gd name="T2" fmla="*/ 17 w 558"/>
                <a:gd name="T3" fmla="*/ 360 h 379"/>
                <a:gd name="T4" fmla="*/ 22 w 558"/>
                <a:gd name="T5" fmla="*/ 364 h 379"/>
                <a:gd name="T6" fmla="*/ 558 w 558"/>
                <a:gd name="T7" fmla="*/ 1 h 379"/>
                <a:gd name="T8" fmla="*/ 548 w 558"/>
                <a:gd name="T9" fmla="*/ 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379">
                  <a:moveTo>
                    <a:pt x="550" y="0"/>
                  </a:moveTo>
                  <a:cubicBezTo>
                    <a:pt x="550" y="0"/>
                    <a:pt x="33" y="349"/>
                    <a:pt x="17" y="360"/>
                  </a:cubicBezTo>
                  <a:cubicBezTo>
                    <a:pt x="1" y="371"/>
                    <a:pt x="0" y="379"/>
                    <a:pt x="22" y="364"/>
                  </a:cubicBezTo>
                  <a:cubicBezTo>
                    <a:pt x="44" y="349"/>
                    <a:pt x="558" y="1"/>
                    <a:pt x="558" y="1"/>
                  </a:cubicBezTo>
                  <a:cubicBezTo>
                    <a:pt x="548" y="1"/>
                    <a:pt x="548" y="1"/>
                    <a:pt x="548" y="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3998913" y="2805113"/>
              <a:ext cx="1077913" cy="1077912"/>
            </a:xfrm>
            <a:custGeom>
              <a:avLst/>
              <a:gdLst>
                <a:gd name="T0" fmla="*/ 65 w 480"/>
                <a:gd name="T1" fmla="*/ 359 h 480"/>
                <a:gd name="T2" fmla="*/ 358 w 480"/>
                <a:gd name="T3" fmla="*/ 415 h 480"/>
                <a:gd name="T4" fmla="*/ 415 w 480"/>
                <a:gd name="T5" fmla="*/ 122 h 480"/>
                <a:gd name="T6" fmla="*/ 122 w 480"/>
                <a:gd name="T7" fmla="*/ 66 h 480"/>
                <a:gd name="T8" fmla="*/ 65 w 480"/>
                <a:gd name="T9" fmla="*/ 359 h 480"/>
                <a:gd name="T10" fmla="*/ 286 w 480"/>
                <a:gd name="T11" fmla="*/ 147 h 480"/>
                <a:gd name="T12" fmla="*/ 358 w 480"/>
                <a:gd name="T13" fmla="*/ 161 h 480"/>
                <a:gd name="T14" fmla="*/ 344 w 480"/>
                <a:gd name="T15" fmla="*/ 232 h 480"/>
                <a:gd name="T16" fmla="*/ 272 w 480"/>
                <a:gd name="T17" fmla="*/ 219 h 480"/>
                <a:gd name="T18" fmla="*/ 286 w 480"/>
                <a:gd name="T19" fmla="*/ 147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0" h="480">
                  <a:moveTo>
                    <a:pt x="65" y="359"/>
                  </a:moveTo>
                  <a:cubicBezTo>
                    <a:pt x="131" y="455"/>
                    <a:pt x="262" y="480"/>
                    <a:pt x="358" y="415"/>
                  </a:cubicBezTo>
                  <a:cubicBezTo>
                    <a:pt x="455" y="350"/>
                    <a:pt x="480" y="219"/>
                    <a:pt x="415" y="122"/>
                  </a:cubicBezTo>
                  <a:cubicBezTo>
                    <a:pt x="349" y="26"/>
                    <a:pt x="218" y="0"/>
                    <a:pt x="122" y="66"/>
                  </a:cubicBezTo>
                  <a:cubicBezTo>
                    <a:pt x="25" y="131"/>
                    <a:pt x="0" y="262"/>
                    <a:pt x="65" y="359"/>
                  </a:cubicBezTo>
                  <a:moveTo>
                    <a:pt x="286" y="147"/>
                  </a:moveTo>
                  <a:cubicBezTo>
                    <a:pt x="310" y="131"/>
                    <a:pt x="342" y="137"/>
                    <a:pt x="358" y="161"/>
                  </a:cubicBezTo>
                  <a:cubicBezTo>
                    <a:pt x="374" y="184"/>
                    <a:pt x="368" y="216"/>
                    <a:pt x="344" y="232"/>
                  </a:cubicBezTo>
                  <a:cubicBezTo>
                    <a:pt x="320" y="248"/>
                    <a:pt x="288" y="242"/>
                    <a:pt x="272" y="219"/>
                  </a:cubicBezTo>
                  <a:cubicBezTo>
                    <a:pt x="256" y="195"/>
                    <a:pt x="262" y="163"/>
                    <a:pt x="286" y="1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4143376" y="2871788"/>
              <a:ext cx="868363" cy="892175"/>
            </a:xfrm>
            <a:custGeom>
              <a:avLst/>
              <a:gdLst>
                <a:gd name="T0" fmla="*/ 165 w 387"/>
                <a:gd name="T1" fmla="*/ 395 h 397"/>
                <a:gd name="T2" fmla="*/ 280 w 387"/>
                <a:gd name="T3" fmla="*/ 364 h 397"/>
                <a:gd name="T4" fmla="*/ 329 w 387"/>
                <a:gd name="T5" fmla="*/ 107 h 397"/>
                <a:gd name="T6" fmla="*/ 72 w 387"/>
                <a:gd name="T7" fmla="*/ 57 h 397"/>
                <a:gd name="T8" fmla="*/ 0 w 387"/>
                <a:gd name="T9" fmla="*/ 152 h 397"/>
                <a:gd name="T10" fmla="*/ 165 w 387"/>
                <a:gd name="T11" fmla="*/ 395 h 397"/>
                <a:gd name="T12" fmla="*/ 222 w 387"/>
                <a:gd name="T13" fmla="*/ 117 h 397"/>
                <a:gd name="T14" fmla="*/ 294 w 387"/>
                <a:gd name="T15" fmla="*/ 131 h 397"/>
                <a:gd name="T16" fmla="*/ 280 w 387"/>
                <a:gd name="T17" fmla="*/ 202 h 397"/>
                <a:gd name="T18" fmla="*/ 208 w 387"/>
                <a:gd name="T19" fmla="*/ 189 h 397"/>
                <a:gd name="T20" fmla="*/ 222 w 387"/>
                <a:gd name="T21" fmla="*/ 11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397">
                  <a:moveTo>
                    <a:pt x="165" y="395"/>
                  </a:moveTo>
                  <a:cubicBezTo>
                    <a:pt x="204" y="397"/>
                    <a:pt x="245" y="387"/>
                    <a:pt x="280" y="364"/>
                  </a:cubicBezTo>
                  <a:cubicBezTo>
                    <a:pt x="364" y="306"/>
                    <a:pt x="387" y="191"/>
                    <a:pt x="329" y="107"/>
                  </a:cubicBezTo>
                  <a:cubicBezTo>
                    <a:pt x="272" y="22"/>
                    <a:pt x="157" y="0"/>
                    <a:pt x="72" y="57"/>
                  </a:cubicBezTo>
                  <a:cubicBezTo>
                    <a:pt x="37" y="81"/>
                    <a:pt x="13" y="115"/>
                    <a:pt x="0" y="152"/>
                  </a:cubicBezTo>
                  <a:cubicBezTo>
                    <a:pt x="165" y="395"/>
                    <a:pt x="165" y="395"/>
                    <a:pt x="165" y="395"/>
                  </a:cubicBezTo>
                  <a:moveTo>
                    <a:pt x="222" y="117"/>
                  </a:moveTo>
                  <a:cubicBezTo>
                    <a:pt x="246" y="101"/>
                    <a:pt x="278" y="107"/>
                    <a:pt x="294" y="131"/>
                  </a:cubicBezTo>
                  <a:cubicBezTo>
                    <a:pt x="310" y="154"/>
                    <a:pt x="304" y="186"/>
                    <a:pt x="280" y="202"/>
                  </a:cubicBezTo>
                  <a:cubicBezTo>
                    <a:pt x="256" y="218"/>
                    <a:pt x="224" y="212"/>
                    <a:pt x="208" y="189"/>
                  </a:cubicBezTo>
                  <a:cubicBezTo>
                    <a:pt x="192" y="165"/>
                    <a:pt x="198" y="133"/>
                    <a:pt x="222" y="117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3595688" y="3763963"/>
              <a:ext cx="955675" cy="1401762"/>
            </a:xfrm>
            <a:custGeom>
              <a:avLst/>
              <a:gdLst>
                <a:gd name="T0" fmla="*/ 426 w 426"/>
                <a:gd name="T1" fmla="*/ 68 h 624"/>
                <a:gd name="T2" fmla="*/ 141 w 426"/>
                <a:gd name="T3" fmla="*/ 551 h 624"/>
                <a:gd name="T4" fmla="*/ 27 w 426"/>
                <a:gd name="T5" fmla="*/ 614 h 624"/>
                <a:gd name="T6" fmla="*/ 26 w 426"/>
                <a:gd name="T7" fmla="*/ 493 h 624"/>
                <a:gd name="T8" fmla="*/ 62 w 426"/>
                <a:gd name="T9" fmla="*/ 485 h 624"/>
                <a:gd name="T10" fmla="*/ 46 w 426"/>
                <a:gd name="T11" fmla="*/ 459 h 624"/>
                <a:gd name="T12" fmla="*/ 73 w 426"/>
                <a:gd name="T13" fmla="*/ 452 h 624"/>
                <a:gd name="T14" fmla="*/ 64 w 426"/>
                <a:gd name="T15" fmla="*/ 429 h 624"/>
                <a:gd name="T16" fmla="*/ 102 w 426"/>
                <a:gd name="T17" fmla="*/ 411 h 624"/>
                <a:gd name="T18" fmla="*/ 100 w 426"/>
                <a:gd name="T19" fmla="*/ 370 h 624"/>
                <a:gd name="T20" fmla="*/ 107 w 426"/>
                <a:gd name="T21" fmla="*/ 355 h 624"/>
                <a:gd name="T22" fmla="*/ 147 w 426"/>
                <a:gd name="T23" fmla="*/ 337 h 624"/>
                <a:gd name="T24" fmla="*/ 136 w 426"/>
                <a:gd name="T25" fmla="*/ 306 h 624"/>
                <a:gd name="T26" fmla="*/ 155 w 426"/>
                <a:gd name="T27" fmla="*/ 274 h 624"/>
                <a:gd name="T28" fmla="*/ 184 w 426"/>
                <a:gd name="T29" fmla="*/ 267 h 624"/>
                <a:gd name="T30" fmla="*/ 175 w 426"/>
                <a:gd name="T31" fmla="*/ 240 h 624"/>
                <a:gd name="T32" fmla="*/ 211 w 426"/>
                <a:gd name="T33" fmla="*/ 178 h 624"/>
                <a:gd name="T34" fmla="*/ 236 w 426"/>
                <a:gd name="T35" fmla="*/ 170 h 624"/>
                <a:gd name="T36" fmla="*/ 231 w 426"/>
                <a:gd name="T37" fmla="*/ 144 h 624"/>
                <a:gd name="T38" fmla="*/ 286 w 426"/>
                <a:gd name="T39" fmla="*/ 52 h 624"/>
                <a:gd name="T40" fmla="*/ 278 w 426"/>
                <a:gd name="T41" fmla="*/ 18 h 624"/>
                <a:gd name="T42" fmla="*/ 314 w 426"/>
                <a:gd name="T43" fmla="*/ 15 h 624"/>
                <a:gd name="T44" fmla="*/ 426 w 426"/>
                <a:gd name="T45" fmla="*/ 6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6" h="624">
                  <a:moveTo>
                    <a:pt x="426" y="68"/>
                  </a:moveTo>
                  <a:cubicBezTo>
                    <a:pt x="141" y="551"/>
                    <a:pt x="141" y="551"/>
                    <a:pt x="141" y="551"/>
                  </a:cubicBezTo>
                  <a:cubicBezTo>
                    <a:pt x="118" y="590"/>
                    <a:pt x="43" y="624"/>
                    <a:pt x="27" y="614"/>
                  </a:cubicBezTo>
                  <a:cubicBezTo>
                    <a:pt x="11" y="605"/>
                    <a:pt x="0" y="536"/>
                    <a:pt x="26" y="493"/>
                  </a:cubicBezTo>
                  <a:cubicBezTo>
                    <a:pt x="62" y="485"/>
                    <a:pt x="62" y="485"/>
                    <a:pt x="62" y="485"/>
                  </a:cubicBezTo>
                  <a:cubicBezTo>
                    <a:pt x="46" y="459"/>
                    <a:pt x="46" y="459"/>
                    <a:pt x="46" y="459"/>
                  </a:cubicBezTo>
                  <a:cubicBezTo>
                    <a:pt x="73" y="452"/>
                    <a:pt x="73" y="452"/>
                    <a:pt x="73" y="452"/>
                  </a:cubicBezTo>
                  <a:cubicBezTo>
                    <a:pt x="64" y="429"/>
                    <a:pt x="64" y="429"/>
                    <a:pt x="64" y="429"/>
                  </a:cubicBezTo>
                  <a:cubicBezTo>
                    <a:pt x="64" y="429"/>
                    <a:pt x="94" y="424"/>
                    <a:pt x="102" y="411"/>
                  </a:cubicBezTo>
                  <a:cubicBezTo>
                    <a:pt x="106" y="404"/>
                    <a:pt x="100" y="370"/>
                    <a:pt x="100" y="370"/>
                  </a:cubicBezTo>
                  <a:cubicBezTo>
                    <a:pt x="107" y="355"/>
                    <a:pt x="107" y="355"/>
                    <a:pt x="107" y="355"/>
                  </a:cubicBezTo>
                  <a:cubicBezTo>
                    <a:pt x="147" y="337"/>
                    <a:pt x="147" y="337"/>
                    <a:pt x="147" y="337"/>
                  </a:cubicBezTo>
                  <a:cubicBezTo>
                    <a:pt x="136" y="306"/>
                    <a:pt x="136" y="306"/>
                    <a:pt x="136" y="306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84" y="267"/>
                    <a:pt x="184" y="267"/>
                    <a:pt x="184" y="267"/>
                  </a:cubicBezTo>
                  <a:cubicBezTo>
                    <a:pt x="175" y="240"/>
                    <a:pt x="175" y="240"/>
                    <a:pt x="175" y="240"/>
                  </a:cubicBezTo>
                  <a:cubicBezTo>
                    <a:pt x="211" y="178"/>
                    <a:pt x="211" y="178"/>
                    <a:pt x="211" y="178"/>
                  </a:cubicBezTo>
                  <a:cubicBezTo>
                    <a:pt x="236" y="170"/>
                    <a:pt x="236" y="170"/>
                    <a:pt x="236" y="170"/>
                  </a:cubicBezTo>
                  <a:cubicBezTo>
                    <a:pt x="231" y="144"/>
                    <a:pt x="231" y="144"/>
                    <a:pt x="231" y="144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86" y="52"/>
                    <a:pt x="268" y="36"/>
                    <a:pt x="278" y="18"/>
                  </a:cubicBezTo>
                  <a:cubicBezTo>
                    <a:pt x="289" y="0"/>
                    <a:pt x="314" y="15"/>
                    <a:pt x="314" y="15"/>
                  </a:cubicBezTo>
                  <a:cubicBezTo>
                    <a:pt x="426" y="68"/>
                    <a:pt x="426" y="68"/>
                    <a:pt x="426" y="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3654426" y="3867150"/>
              <a:ext cx="765175" cy="1257300"/>
            </a:xfrm>
            <a:custGeom>
              <a:avLst/>
              <a:gdLst>
                <a:gd name="T0" fmla="*/ 326 w 341"/>
                <a:gd name="T1" fmla="*/ 0 h 560"/>
                <a:gd name="T2" fmla="*/ 8 w 341"/>
                <a:gd name="T3" fmla="*/ 539 h 560"/>
                <a:gd name="T4" fmla="*/ 9 w 341"/>
                <a:gd name="T5" fmla="*/ 560 h 560"/>
                <a:gd name="T6" fmla="*/ 22 w 341"/>
                <a:gd name="T7" fmla="*/ 550 h 560"/>
                <a:gd name="T8" fmla="*/ 341 w 341"/>
                <a:gd name="T9" fmla="*/ 9 h 560"/>
                <a:gd name="T10" fmla="*/ 336 w 341"/>
                <a:gd name="T11" fmla="*/ 6 h 560"/>
                <a:gd name="T12" fmla="*/ 326 w 341"/>
                <a:gd name="T13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560">
                  <a:moveTo>
                    <a:pt x="326" y="0"/>
                  </a:moveTo>
                  <a:cubicBezTo>
                    <a:pt x="270" y="95"/>
                    <a:pt x="20" y="519"/>
                    <a:pt x="8" y="539"/>
                  </a:cubicBezTo>
                  <a:cubicBezTo>
                    <a:pt x="0" y="553"/>
                    <a:pt x="3" y="560"/>
                    <a:pt x="9" y="560"/>
                  </a:cubicBezTo>
                  <a:cubicBezTo>
                    <a:pt x="13" y="560"/>
                    <a:pt x="19" y="556"/>
                    <a:pt x="22" y="550"/>
                  </a:cubicBezTo>
                  <a:cubicBezTo>
                    <a:pt x="31" y="535"/>
                    <a:pt x="292" y="93"/>
                    <a:pt x="341" y="9"/>
                  </a:cubicBezTo>
                  <a:cubicBezTo>
                    <a:pt x="340" y="8"/>
                    <a:pt x="338" y="8"/>
                    <a:pt x="336" y="6"/>
                  </a:cubicBezTo>
                  <a:cubicBezTo>
                    <a:pt x="333" y="4"/>
                    <a:pt x="329" y="2"/>
                    <a:pt x="326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3640138" y="3846513"/>
              <a:ext cx="730250" cy="1222375"/>
            </a:xfrm>
            <a:custGeom>
              <a:avLst/>
              <a:gdLst>
                <a:gd name="T0" fmla="*/ 320 w 325"/>
                <a:gd name="T1" fmla="*/ 0 h 544"/>
                <a:gd name="T2" fmla="*/ 8 w 325"/>
                <a:gd name="T3" fmla="*/ 528 h 544"/>
                <a:gd name="T4" fmla="*/ 2 w 325"/>
                <a:gd name="T5" fmla="*/ 544 h 544"/>
                <a:gd name="T6" fmla="*/ 13 w 325"/>
                <a:gd name="T7" fmla="*/ 532 h 544"/>
                <a:gd name="T8" fmla="*/ 325 w 325"/>
                <a:gd name="T9" fmla="*/ 4 h 544"/>
                <a:gd name="T10" fmla="*/ 320 w 325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544">
                  <a:moveTo>
                    <a:pt x="320" y="0"/>
                  </a:moveTo>
                  <a:cubicBezTo>
                    <a:pt x="253" y="114"/>
                    <a:pt x="20" y="508"/>
                    <a:pt x="8" y="528"/>
                  </a:cubicBezTo>
                  <a:cubicBezTo>
                    <a:pt x="1" y="539"/>
                    <a:pt x="0" y="544"/>
                    <a:pt x="2" y="544"/>
                  </a:cubicBezTo>
                  <a:cubicBezTo>
                    <a:pt x="4" y="544"/>
                    <a:pt x="8" y="540"/>
                    <a:pt x="13" y="532"/>
                  </a:cubicBezTo>
                  <a:cubicBezTo>
                    <a:pt x="21" y="518"/>
                    <a:pt x="261" y="111"/>
                    <a:pt x="325" y="4"/>
                  </a:cubicBezTo>
                  <a:cubicBezTo>
                    <a:pt x="323" y="3"/>
                    <a:pt x="321" y="2"/>
                    <a:pt x="32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4110038" y="2932113"/>
              <a:ext cx="1079500" cy="1082675"/>
            </a:xfrm>
            <a:custGeom>
              <a:avLst/>
              <a:gdLst>
                <a:gd name="T0" fmla="*/ 422 w 481"/>
                <a:gd name="T1" fmla="*/ 348 h 482"/>
                <a:gd name="T2" fmla="*/ 348 w 481"/>
                <a:gd name="T3" fmla="*/ 59 h 482"/>
                <a:gd name="T4" fmla="*/ 59 w 481"/>
                <a:gd name="T5" fmla="*/ 134 h 482"/>
                <a:gd name="T6" fmla="*/ 133 w 481"/>
                <a:gd name="T7" fmla="*/ 422 h 482"/>
                <a:gd name="T8" fmla="*/ 422 w 481"/>
                <a:gd name="T9" fmla="*/ 348 h 482"/>
                <a:gd name="T10" fmla="*/ 260 w 481"/>
                <a:gd name="T11" fmla="*/ 207 h 482"/>
                <a:gd name="T12" fmla="*/ 242 w 481"/>
                <a:gd name="T13" fmla="*/ 136 h 482"/>
                <a:gd name="T14" fmla="*/ 313 w 481"/>
                <a:gd name="T15" fmla="*/ 118 h 482"/>
                <a:gd name="T16" fmla="*/ 331 w 481"/>
                <a:gd name="T17" fmla="*/ 189 h 482"/>
                <a:gd name="T18" fmla="*/ 260 w 481"/>
                <a:gd name="T19" fmla="*/ 20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1" h="482">
                  <a:moveTo>
                    <a:pt x="422" y="348"/>
                  </a:moveTo>
                  <a:cubicBezTo>
                    <a:pt x="481" y="248"/>
                    <a:pt x="448" y="118"/>
                    <a:pt x="348" y="59"/>
                  </a:cubicBezTo>
                  <a:cubicBezTo>
                    <a:pt x="247" y="0"/>
                    <a:pt x="118" y="33"/>
                    <a:pt x="59" y="134"/>
                  </a:cubicBezTo>
                  <a:cubicBezTo>
                    <a:pt x="0" y="234"/>
                    <a:pt x="33" y="363"/>
                    <a:pt x="133" y="422"/>
                  </a:cubicBezTo>
                  <a:cubicBezTo>
                    <a:pt x="233" y="482"/>
                    <a:pt x="363" y="448"/>
                    <a:pt x="422" y="348"/>
                  </a:cubicBezTo>
                  <a:moveTo>
                    <a:pt x="260" y="207"/>
                  </a:moveTo>
                  <a:cubicBezTo>
                    <a:pt x="235" y="193"/>
                    <a:pt x="227" y="161"/>
                    <a:pt x="242" y="136"/>
                  </a:cubicBezTo>
                  <a:cubicBezTo>
                    <a:pt x="256" y="112"/>
                    <a:pt x="288" y="104"/>
                    <a:pt x="313" y="118"/>
                  </a:cubicBezTo>
                  <a:cubicBezTo>
                    <a:pt x="337" y="133"/>
                    <a:pt x="346" y="164"/>
                    <a:pt x="331" y="189"/>
                  </a:cubicBezTo>
                  <a:cubicBezTo>
                    <a:pt x="317" y="214"/>
                    <a:pt x="285" y="222"/>
                    <a:pt x="260" y="20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4225926" y="3059113"/>
              <a:ext cx="898525" cy="801687"/>
            </a:xfrm>
            <a:custGeom>
              <a:avLst/>
              <a:gdLst>
                <a:gd name="T0" fmla="*/ 183 w 400"/>
                <a:gd name="T1" fmla="*/ 107 h 357"/>
                <a:gd name="T2" fmla="*/ 190 w 400"/>
                <a:gd name="T3" fmla="*/ 80 h 357"/>
                <a:gd name="T4" fmla="*/ 234 w 400"/>
                <a:gd name="T5" fmla="*/ 55 h 357"/>
                <a:gd name="T6" fmla="*/ 261 w 400"/>
                <a:gd name="T7" fmla="*/ 62 h 357"/>
                <a:gd name="T8" fmla="*/ 286 w 400"/>
                <a:gd name="T9" fmla="*/ 107 h 357"/>
                <a:gd name="T10" fmla="*/ 279 w 400"/>
                <a:gd name="T11" fmla="*/ 133 h 357"/>
                <a:gd name="T12" fmla="*/ 234 w 400"/>
                <a:gd name="T13" fmla="*/ 159 h 357"/>
                <a:gd name="T14" fmla="*/ 208 w 400"/>
                <a:gd name="T15" fmla="*/ 151 h 357"/>
                <a:gd name="T16" fmla="*/ 183 w 400"/>
                <a:gd name="T17" fmla="*/ 107 h 357"/>
                <a:gd name="T18" fmla="*/ 189 w 400"/>
                <a:gd name="T19" fmla="*/ 0 h 357"/>
                <a:gd name="T20" fmla="*/ 29 w 400"/>
                <a:gd name="T21" fmla="*/ 91 h 357"/>
                <a:gd name="T22" fmla="*/ 5 w 400"/>
                <a:gd name="T23" fmla="*/ 208 h 357"/>
                <a:gd name="T24" fmla="*/ 257 w 400"/>
                <a:gd name="T25" fmla="*/ 357 h 357"/>
                <a:gd name="T26" fmla="*/ 348 w 400"/>
                <a:gd name="T27" fmla="*/ 279 h 357"/>
                <a:gd name="T28" fmla="*/ 282 w 400"/>
                <a:gd name="T29" fmla="*/ 26 h 357"/>
                <a:gd name="T30" fmla="*/ 189 w 400"/>
                <a:gd name="T3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357">
                  <a:moveTo>
                    <a:pt x="183" y="107"/>
                  </a:moveTo>
                  <a:cubicBezTo>
                    <a:pt x="183" y="98"/>
                    <a:pt x="185" y="89"/>
                    <a:pt x="190" y="80"/>
                  </a:cubicBezTo>
                  <a:cubicBezTo>
                    <a:pt x="199" y="64"/>
                    <a:pt x="217" y="55"/>
                    <a:pt x="234" y="55"/>
                  </a:cubicBezTo>
                  <a:cubicBezTo>
                    <a:pt x="243" y="55"/>
                    <a:pt x="253" y="57"/>
                    <a:pt x="261" y="62"/>
                  </a:cubicBezTo>
                  <a:cubicBezTo>
                    <a:pt x="277" y="72"/>
                    <a:pt x="286" y="89"/>
                    <a:pt x="286" y="107"/>
                  </a:cubicBezTo>
                  <a:cubicBezTo>
                    <a:pt x="286" y="116"/>
                    <a:pt x="284" y="125"/>
                    <a:pt x="279" y="133"/>
                  </a:cubicBezTo>
                  <a:cubicBezTo>
                    <a:pt x="269" y="149"/>
                    <a:pt x="252" y="159"/>
                    <a:pt x="234" y="159"/>
                  </a:cubicBezTo>
                  <a:cubicBezTo>
                    <a:pt x="225" y="159"/>
                    <a:pt x="216" y="156"/>
                    <a:pt x="208" y="151"/>
                  </a:cubicBezTo>
                  <a:cubicBezTo>
                    <a:pt x="192" y="142"/>
                    <a:pt x="183" y="124"/>
                    <a:pt x="183" y="107"/>
                  </a:cubicBezTo>
                  <a:moveTo>
                    <a:pt x="189" y="0"/>
                  </a:moveTo>
                  <a:cubicBezTo>
                    <a:pt x="125" y="0"/>
                    <a:pt x="64" y="32"/>
                    <a:pt x="29" y="91"/>
                  </a:cubicBezTo>
                  <a:cubicBezTo>
                    <a:pt x="7" y="127"/>
                    <a:pt x="0" y="168"/>
                    <a:pt x="5" y="208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94" y="342"/>
                    <a:pt x="326" y="316"/>
                    <a:pt x="348" y="279"/>
                  </a:cubicBezTo>
                  <a:cubicBezTo>
                    <a:pt x="400" y="191"/>
                    <a:pt x="370" y="77"/>
                    <a:pt x="282" y="26"/>
                  </a:cubicBezTo>
                  <a:cubicBezTo>
                    <a:pt x="253" y="8"/>
                    <a:pt x="221" y="0"/>
                    <a:pt x="189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4595813" y="3997325"/>
              <a:ext cx="371475" cy="1516062"/>
            </a:xfrm>
            <a:custGeom>
              <a:avLst/>
              <a:gdLst>
                <a:gd name="T0" fmla="*/ 13 w 165"/>
                <a:gd name="T1" fmla="*/ 0 h 675"/>
                <a:gd name="T2" fmla="*/ 1 w 165"/>
                <a:gd name="T3" fmla="*/ 560 h 675"/>
                <a:gd name="T4" fmla="*/ 65 w 165"/>
                <a:gd name="T5" fmla="*/ 674 h 675"/>
                <a:gd name="T6" fmla="*/ 130 w 165"/>
                <a:gd name="T7" fmla="*/ 572 h 675"/>
                <a:gd name="T8" fmla="*/ 103 w 165"/>
                <a:gd name="T9" fmla="*/ 545 h 675"/>
                <a:gd name="T10" fmla="*/ 131 w 165"/>
                <a:gd name="T11" fmla="*/ 532 h 675"/>
                <a:gd name="T12" fmla="*/ 111 w 165"/>
                <a:gd name="T13" fmla="*/ 512 h 675"/>
                <a:gd name="T14" fmla="*/ 131 w 165"/>
                <a:gd name="T15" fmla="*/ 497 h 675"/>
                <a:gd name="T16" fmla="*/ 108 w 165"/>
                <a:gd name="T17" fmla="*/ 461 h 675"/>
                <a:gd name="T18" fmla="*/ 131 w 165"/>
                <a:gd name="T19" fmla="*/ 428 h 675"/>
                <a:gd name="T20" fmla="*/ 133 w 165"/>
                <a:gd name="T21" fmla="*/ 412 h 675"/>
                <a:gd name="T22" fmla="*/ 108 w 165"/>
                <a:gd name="T23" fmla="*/ 375 h 675"/>
                <a:gd name="T24" fmla="*/ 134 w 165"/>
                <a:gd name="T25" fmla="*/ 355 h 675"/>
                <a:gd name="T26" fmla="*/ 135 w 165"/>
                <a:gd name="T27" fmla="*/ 317 h 675"/>
                <a:gd name="T28" fmla="*/ 115 w 165"/>
                <a:gd name="T29" fmla="*/ 296 h 675"/>
                <a:gd name="T30" fmla="*/ 136 w 165"/>
                <a:gd name="T31" fmla="*/ 278 h 675"/>
                <a:gd name="T32" fmla="*/ 137 w 165"/>
                <a:gd name="T33" fmla="*/ 206 h 675"/>
                <a:gd name="T34" fmla="*/ 121 w 165"/>
                <a:gd name="T35" fmla="*/ 186 h 675"/>
                <a:gd name="T36" fmla="*/ 138 w 165"/>
                <a:gd name="T37" fmla="*/ 167 h 675"/>
                <a:gd name="T38" fmla="*/ 140 w 165"/>
                <a:gd name="T39" fmla="*/ 59 h 675"/>
                <a:gd name="T40" fmla="*/ 165 w 165"/>
                <a:gd name="T41" fmla="*/ 34 h 675"/>
                <a:gd name="T42" fmla="*/ 136 w 165"/>
                <a:gd name="T43" fmla="*/ 13 h 675"/>
                <a:gd name="T44" fmla="*/ 13 w 165"/>
                <a:gd name="T45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675">
                  <a:moveTo>
                    <a:pt x="13" y="0"/>
                  </a:moveTo>
                  <a:cubicBezTo>
                    <a:pt x="1" y="560"/>
                    <a:pt x="1" y="560"/>
                    <a:pt x="1" y="560"/>
                  </a:cubicBezTo>
                  <a:cubicBezTo>
                    <a:pt x="0" y="605"/>
                    <a:pt x="46" y="674"/>
                    <a:pt x="65" y="674"/>
                  </a:cubicBezTo>
                  <a:cubicBezTo>
                    <a:pt x="84" y="675"/>
                    <a:pt x="129" y="622"/>
                    <a:pt x="130" y="572"/>
                  </a:cubicBezTo>
                  <a:cubicBezTo>
                    <a:pt x="103" y="545"/>
                    <a:pt x="103" y="545"/>
                    <a:pt x="103" y="545"/>
                  </a:cubicBezTo>
                  <a:cubicBezTo>
                    <a:pt x="131" y="532"/>
                    <a:pt x="131" y="532"/>
                    <a:pt x="131" y="532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31" y="497"/>
                    <a:pt x="131" y="497"/>
                    <a:pt x="131" y="497"/>
                  </a:cubicBezTo>
                  <a:cubicBezTo>
                    <a:pt x="131" y="497"/>
                    <a:pt x="108" y="476"/>
                    <a:pt x="108" y="461"/>
                  </a:cubicBezTo>
                  <a:cubicBezTo>
                    <a:pt x="108" y="453"/>
                    <a:pt x="131" y="428"/>
                    <a:pt x="131" y="428"/>
                  </a:cubicBezTo>
                  <a:cubicBezTo>
                    <a:pt x="133" y="412"/>
                    <a:pt x="133" y="412"/>
                    <a:pt x="133" y="412"/>
                  </a:cubicBezTo>
                  <a:cubicBezTo>
                    <a:pt x="108" y="375"/>
                    <a:pt x="108" y="375"/>
                    <a:pt x="108" y="375"/>
                  </a:cubicBezTo>
                  <a:cubicBezTo>
                    <a:pt x="134" y="355"/>
                    <a:pt x="134" y="355"/>
                    <a:pt x="134" y="355"/>
                  </a:cubicBezTo>
                  <a:cubicBezTo>
                    <a:pt x="135" y="317"/>
                    <a:pt x="135" y="317"/>
                    <a:pt x="135" y="3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36" y="278"/>
                    <a:pt x="136" y="278"/>
                    <a:pt x="136" y="278"/>
                  </a:cubicBezTo>
                  <a:cubicBezTo>
                    <a:pt x="137" y="206"/>
                    <a:pt x="137" y="206"/>
                    <a:pt x="137" y="206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64" y="56"/>
                    <a:pt x="165" y="34"/>
                  </a:cubicBezTo>
                  <a:cubicBezTo>
                    <a:pt x="165" y="13"/>
                    <a:pt x="136" y="13"/>
                    <a:pt x="136" y="1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4721226" y="3992563"/>
              <a:ext cx="73025" cy="1514475"/>
            </a:xfrm>
            <a:custGeom>
              <a:avLst/>
              <a:gdLst>
                <a:gd name="T0" fmla="*/ 14 w 32"/>
                <a:gd name="T1" fmla="*/ 6 h 674"/>
                <a:gd name="T2" fmla="*/ 1 w 32"/>
                <a:gd name="T3" fmla="*/ 649 h 674"/>
                <a:gd name="T4" fmla="*/ 19 w 32"/>
                <a:gd name="T5" fmla="*/ 648 h 674"/>
                <a:gd name="T6" fmla="*/ 32 w 32"/>
                <a:gd name="T7" fmla="*/ 0 h 674"/>
                <a:gd name="T8" fmla="*/ 13 w 32"/>
                <a:gd name="T9" fmla="*/ 8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74">
                  <a:moveTo>
                    <a:pt x="14" y="6"/>
                  </a:moveTo>
                  <a:cubicBezTo>
                    <a:pt x="14" y="6"/>
                    <a:pt x="1" y="630"/>
                    <a:pt x="1" y="649"/>
                  </a:cubicBezTo>
                  <a:cubicBezTo>
                    <a:pt x="0" y="668"/>
                    <a:pt x="18" y="674"/>
                    <a:pt x="19" y="648"/>
                  </a:cubicBezTo>
                  <a:cubicBezTo>
                    <a:pt x="19" y="621"/>
                    <a:pt x="32" y="0"/>
                    <a:pt x="32" y="0"/>
                  </a:cubicBezTo>
                  <a:cubicBezTo>
                    <a:pt x="13" y="8"/>
                    <a:pt x="13" y="8"/>
                    <a:pt x="13" y="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4783138" y="3960813"/>
              <a:ext cx="44450" cy="1514475"/>
            </a:xfrm>
            <a:custGeom>
              <a:avLst/>
              <a:gdLst>
                <a:gd name="T0" fmla="*/ 14 w 20"/>
                <a:gd name="T1" fmla="*/ 5 h 674"/>
                <a:gd name="T2" fmla="*/ 1 w 20"/>
                <a:gd name="T3" fmla="*/ 648 h 674"/>
                <a:gd name="T4" fmla="*/ 7 w 20"/>
                <a:gd name="T5" fmla="*/ 647 h 674"/>
                <a:gd name="T6" fmla="*/ 20 w 20"/>
                <a:gd name="T7" fmla="*/ 0 h 674"/>
                <a:gd name="T8" fmla="*/ 14 w 20"/>
                <a:gd name="T9" fmla="*/ 8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74">
                  <a:moveTo>
                    <a:pt x="14" y="5"/>
                  </a:moveTo>
                  <a:cubicBezTo>
                    <a:pt x="14" y="5"/>
                    <a:pt x="1" y="629"/>
                    <a:pt x="1" y="648"/>
                  </a:cubicBezTo>
                  <a:cubicBezTo>
                    <a:pt x="0" y="667"/>
                    <a:pt x="6" y="674"/>
                    <a:pt x="7" y="647"/>
                  </a:cubicBezTo>
                  <a:cubicBezTo>
                    <a:pt x="7" y="620"/>
                    <a:pt x="20" y="0"/>
                    <a:pt x="20" y="0"/>
                  </a:cubicBezTo>
                  <a:cubicBezTo>
                    <a:pt x="14" y="8"/>
                    <a:pt x="14" y="8"/>
                    <a:pt x="14" y="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4295776" y="3089275"/>
              <a:ext cx="958850" cy="957262"/>
            </a:xfrm>
            <a:custGeom>
              <a:avLst/>
              <a:gdLst>
                <a:gd name="T0" fmla="*/ 209 w 427"/>
                <a:gd name="T1" fmla="*/ 424 h 426"/>
                <a:gd name="T2" fmla="*/ 424 w 427"/>
                <a:gd name="T3" fmla="*/ 217 h 426"/>
                <a:gd name="T4" fmla="*/ 218 w 427"/>
                <a:gd name="T5" fmla="*/ 2 h 426"/>
                <a:gd name="T6" fmla="*/ 3 w 427"/>
                <a:gd name="T7" fmla="*/ 209 h 426"/>
                <a:gd name="T8" fmla="*/ 209 w 427"/>
                <a:gd name="T9" fmla="*/ 424 h 426"/>
                <a:gd name="T10" fmla="*/ 163 w 427"/>
                <a:gd name="T11" fmla="*/ 121 h 426"/>
                <a:gd name="T12" fmla="*/ 216 w 427"/>
                <a:gd name="T13" fmla="*/ 71 h 426"/>
                <a:gd name="T14" fmla="*/ 267 w 427"/>
                <a:gd name="T15" fmla="*/ 123 h 426"/>
                <a:gd name="T16" fmla="*/ 214 w 427"/>
                <a:gd name="T17" fmla="*/ 174 h 426"/>
                <a:gd name="T18" fmla="*/ 163 w 427"/>
                <a:gd name="T19" fmla="*/ 12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7" h="426">
                  <a:moveTo>
                    <a:pt x="209" y="424"/>
                  </a:moveTo>
                  <a:cubicBezTo>
                    <a:pt x="326" y="426"/>
                    <a:pt x="422" y="334"/>
                    <a:pt x="424" y="217"/>
                  </a:cubicBezTo>
                  <a:cubicBezTo>
                    <a:pt x="427" y="101"/>
                    <a:pt x="334" y="5"/>
                    <a:pt x="218" y="2"/>
                  </a:cubicBezTo>
                  <a:cubicBezTo>
                    <a:pt x="101" y="0"/>
                    <a:pt x="5" y="92"/>
                    <a:pt x="3" y="209"/>
                  </a:cubicBezTo>
                  <a:cubicBezTo>
                    <a:pt x="0" y="325"/>
                    <a:pt x="93" y="422"/>
                    <a:pt x="209" y="424"/>
                  </a:cubicBezTo>
                  <a:close/>
                  <a:moveTo>
                    <a:pt x="163" y="121"/>
                  </a:moveTo>
                  <a:cubicBezTo>
                    <a:pt x="164" y="93"/>
                    <a:pt x="188" y="70"/>
                    <a:pt x="216" y="71"/>
                  </a:cubicBezTo>
                  <a:cubicBezTo>
                    <a:pt x="245" y="71"/>
                    <a:pt x="268" y="95"/>
                    <a:pt x="267" y="123"/>
                  </a:cubicBezTo>
                  <a:cubicBezTo>
                    <a:pt x="266" y="152"/>
                    <a:pt x="243" y="175"/>
                    <a:pt x="214" y="174"/>
                  </a:cubicBezTo>
                  <a:cubicBezTo>
                    <a:pt x="186" y="174"/>
                    <a:pt x="163" y="150"/>
                    <a:pt x="163" y="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4357688" y="3148013"/>
              <a:ext cx="835025" cy="681037"/>
            </a:xfrm>
            <a:custGeom>
              <a:avLst/>
              <a:gdLst>
                <a:gd name="T0" fmla="*/ 330 w 372"/>
                <a:gd name="T1" fmla="*/ 303 h 303"/>
                <a:gd name="T2" fmla="*/ 370 w 372"/>
                <a:gd name="T3" fmla="*/ 191 h 303"/>
                <a:gd name="T4" fmla="*/ 189 w 372"/>
                <a:gd name="T5" fmla="*/ 2 h 303"/>
                <a:gd name="T6" fmla="*/ 0 w 372"/>
                <a:gd name="T7" fmla="*/ 183 h 303"/>
                <a:gd name="T8" fmla="*/ 37 w 372"/>
                <a:gd name="T9" fmla="*/ 297 h 303"/>
                <a:gd name="T10" fmla="*/ 330 w 372"/>
                <a:gd name="T11" fmla="*/ 303 h 303"/>
                <a:gd name="T12" fmla="*/ 135 w 372"/>
                <a:gd name="T13" fmla="*/ 95 h 303"/>
                <a:gd name="T14" fmla="*/ 188 w 372"/>
                <a:gd name="T15" fmla="*/ 45 h 303"/>
                <a:gd name="T16" fmla="*/ 239 w 372"/>
                <a:gd name="T17" fmla="*/ 97 h 303"/>
                <a:gd name="T18" fmla="*/ 186 w 372"/>
                <a:gd name="T19" fmla="*/ 148 h 303"/>
                <a:gd name="T20" fmla="*/ 135 w 372"/>
                <a:gd name="T21" fmla="*/ 9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303">
                  <a:moveTo>
                    <a:pt x="330" y="303"/>
                  </a:moveTo>
                  <a:cubicBezTo>
                    <a:pt x="354" y="272"/>
                    <a:pt x="370" y="233"/>
                    <a:pt x="370" y="191"/>
                  </a:cubicBezTo>
                  <a:cubicBezTo>
                    <a:pt x="372" y="89"/>
                    <a:pt x="291" y="4"/>
                    <a:pt x="189" y="2"/>
                  </a:cubicBezTo>
                  <a:cubicBezTo>
                    <a:pt x="87" y="0"/>
                    <a:pt x="3" y="81"/>
                    <a:pt x="0" y="183"/>
                  </a:cubicBezTo>
                  <a:cubicBezTo>
                    <a:pt x="0" y="226"/>
                    <a:pt x="13" y="265"/>
                    <a:pt x="37" y="297"/>
                  </a:cubicBezTo>
                  <a:lnTo>
                    <a:pt x="330" y="303"/>
                  </a:lnTo>
                  <a:close/>
                  <a:moveTo>
                    <a:pt x="135" y="95"/>
                  </a:moveTo>
                  <a:cubicBezTo>
                    <a:pt x="136" y="67"/>
                    <a:pt x="160" y="44"/>
                    <a:pt x="188" y="45"/>
                  </a:cubicBezTo>
                  <a:cubicBezTo>
                    <a:pt x="217" y="45"/>
                    <a:pt x="240" y="69"/>
                    <a:pt x="239" y="97"/>
                  </a:cubicBezTo>
                  <a:cubicBezTo>
                    <a:pt x="238" y="126"/>
                    <a:pt x="215" y="149"/>
                    <a:pt x="186" y="148"/>
                  </a:cubicBezTo>
                  <a:cubicBezTo>
                    <a:pt x="158" y="148"/>
                    <a:pt x="135" y="124"/>
                    <a:pt x="135" y="9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4132263" y="931863"/>
              <a:ext cx="2822575" cy="2917825"/>
            </a:xfrm>
            <a:custGeom>
              <a:avLst/>
              <a:gdLst>
                <a:gd name="T0" fmla="*/ 293 w 1258"/>
                <a:gd name="T1" fmla="*/ 1133 h 1299"/>
                <a:gd name="T2" fmla="*/ 270 w 1258"/>
                <a:gd name="T3" fmla="*/ 1118 h 1299"/>
                <a:gd name="T4" fmla="*/ 250 w 1258"/>
                <a:gd name="T5" fmla="*/ 1103 h 1299"/>
                <a:gd name="T6" fmla="*/ 237 w 1258"/>
                <a:gd name="T7" fmla="*/ 1091 h 1299"/>
                <a:gd name="T8" fmla="*/ 250 w 1258"/>
                <a:gd name="T9" fmla="*/ 1048 h 1299"/>
                <a:gd name="T10" fmla="*/ 289 w 1258"/>
                <a:gd name="T11" fmla="*/ 1032 h 1299"/>
                <a:gd name="T12" fmla="*/ 300 w 1258"/>
                <a:gd name="T13" fmla="*/ 1039 h 1299"/>
                <a:gd name="T14" fmla="*/ 317 w 1258"/>
                <a:gd name="T15" fmla="*/ 1052 h 1299"/>
                <a:gd name="T16" fmla="*/ 1007 w 1258"/>
                <a:gd name="T17" fmla="*/ 940 h 1299"/>
                <a:gd name="T18" fmla="*/ 895 w 1258"/>
                <a:gd name="T19" fmla="*/ 250 h 1299"/>
                <a:gd name="T20" fmla="*/ 205 w 1258"/>
                <a:gd name="T21" fmla="*/ 363 h 1299"/>
                <a:gd name="T22" fmla="*/ 146 w 1258"/>
                <a:gd name="T23" fmla="*/ 832 h 1299"/>
                <a:gd name="T24" fmla="*/ 158 w 1258"/>
                <a:gd name="T25" fmla="*/ 865 h 1299"/>
                <a:gd name="T26" fmla="*/ 129 w 1258"/>
                <a:gd name="T27" fmla="*/ 871 h 1299"/>
                <a:gd name="T28" fmla="*/ 82 w 1258"/>
                <a:gd name="T29" fmla="*/ 888 h 1299"/>
                <a:gd name="T30" fmla="*/ 71 w 1258"/>
                <a:gd name="T31" fmla="*/ 861 h 1299"/>
                <a:gd name="T32" fmla="*/ 140 w 1258"/>
                <a:gd name="T33" fmla="*/ 316 h 1299"/>
                <a:gd name="T34" fmla="*/ 942 w 1258"/>
                <a:gd name="T35" fmla="*/ 185 h 1299"/>
                <a:gd name="T36" fmla="*/ 1073 w 1258"/>
                <a:gd name="T37" fmla="*/ 987 h 1299"/>
                <a:gd name="T38" fmla="*/ 293 w 1258"/>
                <a:gd name="T39" fmla="*/ 1133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58" h="1299">
                  <a:moveTo>
                    <a:pt x="293" y="1133"/>
                  </a:moveTo>
                  <a:cubicBezTo>
                    <a:pt x="285" y="1128"/>
                    <a:pt x="278" y="1123"/>
                    <a:pt x="270" y="1118"/>
                  </a:cubicBezTo>
                  <a:cubicBezTo>
                    <a:pt x="264" y="1113"/>
                    <a:pt x="257" y="1108"/>
                    <a:pt x="250" y="1103"/>
                  </a:cubicBezTo>
                  <a:cubicBezTo>
                    <a:pt x="246" y="1099"/>
                    <a:pt x="237" y="1091"/>
                    <a:pt x="237" y="1091"/>
                  </a:cubicBezTo>
                  <a:cubicBezTo>
                    <a:pt x="237" y="1091"/>
                    <a:pt x="234" y="1064"/>
                    <a:pt x="250" y="1048"/>
                  </a:cubicBezTo>
                  <a:cubicBezTo>
                    <a:pt x="269" y="1030"/>
                    <a:pt x="289" y="1032"/>
                    <a:pt x="289" y="1032"/>
                  </a:cubicBezTo>
                  <a:cubicBezTo>
                    <a:pt x="289" y="1032"/>
                    <a:pt x="296" y="1036"/>
                    <a:pt x="300" y="1039"/>
                  </a:cubicBezTo>
                  <a:cubicBezTo>
                    <a:pt x="306" y="1044"/>
                    <a:pt x="312" y="1048"/>
                    <a:pt x="317" y="1052"/>
                  </a:cubicBezTo>
                  <a:cubicBezTo>
                    <a:pt x="539" y="1212"/>
                    <a:pt x="848" y="1161"/>
                    <a:pt x="1007" y="940"/>
                  </a:cubicBezTo>
                  <a:cubicBezTo>
                    <a:pt x="1166" y="719"/>
                    <a:pt x="1116" y="409"/>
                    <a:pt x="895" y="250"/>
                  </a:cubicBezTo>
                  <a:cubicBezTo>
                    <a:pt x="674" y="91"/>
                    <a:pt x="364" y="141"/>
                    <a:pt x="205" y="363"/>
                  </a:cubicBezTo>
                  <a:cubicBezTo>
                    <a:pt x="107" y="499"/>
                    <a:pt x="85" y="675"/>
                    <a:pt x="146" y="832"/>
                  </a:cubicBezTo>
                  <a:cubicBezTo>
                    <a:pt x="150" y="842"/>
                    <a:pt x="158" y="865"/>
                    <a:pt x="158" y="865"/>
                  </a:cubicBezTo>
                  <a:cubicBezTo>
                    <a:pt x="158" y="865"/>
                    <a:pt x="142" y="868"/>
                    <a:pt x="129" y="871"/>
                  </a:cubicBezTo>
                  <a:cubicBezTo>
                    <a:pt x="114" y="875"/>
                    <a:pt x="105" y="877"/>
                    <a:pt x="82" y="888"/>
                  </a:cubicBezTo>
                  <a:cubicBezTo>
                    <a:pt x="77" y="884"/>
                    <a:pt x="74" y="868"/>
                    <a:pt x="71" y="861"/>
                  </a:cubicBezTo>
                  <a:cubicBezTo>
                    <a:pt x="0" y="679"/>
                    <a:pt x="25" y="475"/>
                    <a:pt x="140" y="316"/>
                  </a:cubicBezTo>
                  <a:cubicBezTo>
                    <a:pt x="325" y="58"/>
                    <a:pt x="685" y="0"/>
                    <a:pt x="942" y="185"/>
                  </a:cubicBezTo>
                  <a:cubicBezTo>
                    <a:pt x="1199" y="370"/>
                    <a:pt x="1258" y="730"/>
                    <a:pt x="1073" y="987"/>
                  </a:cubicBezTo>
                  <a:cubicBezTo>
                    <a:pt x="893" y="1237"/>
                    <a:pt x="548" y="1299"/>
                    <a:pt x="293" y="1133"/>
                  </a:cubicBezTo>
                  <a:close/>
                </a:path>
              </a:pathLst>
            </a:custGeom>
            <a:solidFill>
              <a:srgbClr val="C8803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4967288" y="4165600"/>
              <a:ext cx="787400" cy="655637"/>
            </a:xfrm>
            <a:custGeom>
              <a:avLst/>
              <a:gdLst>
                <a:gd name="T0" fmla="*/ 0 w 496"/>
                <a:gd name="T1" fmla="*/ 24 h 413"/>
                <a:gd name="T2" fmla="*/ 70 w 496"/>
                <a:gd name="T3" fmla="*/ 413 h 413"/>
                <a:gd name="T4" fmla="*/ 261 w 496"/>
                <a:gd name="T5" fmla="*/ 219 h 413"/>
                <a:gd name="T6" fmla="*/ 496 w 496"/>
                <a:gd name="T7" fmla="*/ 318 h 413"/>
                <a:gd name="T8" fmla="*/ 419 w 496"/>
                <a:gd name="T9" fmla="*/ 0 h 413"/>
                <a:gd name="T10" fmla="*/ 0 w 496"/>
                <a:gd name="T11" fmla="*/ 2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6" h="413">
                  <a:moveTo>
                    <a:pt x="0" y="24"/>
                  </a:moveTo>
                  <a:lnTo>
                    <a:pt x="70" y="413"/>
                  </a:lnTo>
                  <a:lnTo>
                    <a:pt x="261" y="219"/>
                  </a:lnTo>
                  <a:lnTo>
                    <a:pt x="496" y="318"/>
                  </a:lnTo>
                  <a:lnTo>
                    <a:pt x="419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4686301" y="3257550"/>
              <a:ext cx="1123950" cy="1123950"/>
            </a:xfrm>
            <a:custGeom>
              <a:avLst/>
              <a:gdLst>
                <a:gd name="T0" fmla="*/ 501 w 501"/>
                <a:gd name="T1" fmla="*/ 234 h 500"/>
                <a:gd name="T2" fmla="*/ 492 w 501"/>
                <a:gd name="T3" fmla="*/ 184 h 500"/>
                <a:gd name="T4" fmla="*/ 474 w 501"/>
                <a:gd name="T5" fmla="*/ 137 h 500"/>
                <a:gd name="T6" fmla="*/ 447 w 501"/>
                <a:gd name="T7" fmla="*/ 94 h 500"/>
                <a:gd name="T8" fmla="*/ 411 w 501"/>
                <a:gd name="T9" fmla="*/ 58 h 500"/>
                <a:gd name="T10" fmla="*/ 370 w 501"/>
                <a:gd name="T11" fmla="*/ 29 h 500"/>
                <a:gd name="T12" fmla="*/ 323 w 501"/>
                <a:gd name="T13" fmla="*/ 10 h 500"/>
                <a:gd name="T14" fmla="*/ 273 w 501"/>
                <a:gd name="T15" fmla="*/ 0 h 500"/>
                <a:gd name="T16" fmla="*/ 222 w 501"/>
                <a:gd name="T17" fmla="*/ 1 h 500"/>
                <a:gd name="T18" fmla="*/ 173 w 501"/>
                <a:gd name="T19" fmla="*/ 12 h 500"/>
                <a:gd name="T20" fmla="*/ 126 w 501"/>
                <a:gd name="T21" fmla="*/ 32 h 500"/>
                <a:gd name="T22" fmla="*/ 85 w 501"/>
                <a:gd name="T23" fmla="*/ 62 h 500"/>
                <a:gd name="T24" fmla="*/ 51 w 501"/>
                <a:gd name="T25" fmla="*/ 99 h 500"/>
                <a:gd name="T26" fmla="*/ 24 w 501"/>
                <a:gd name="T27" fmla="*/ 142 h 500"/>
                <a:gd name="T28" fmla="*/ 7 w 501"/>
                <a:gd name="T29" fmla="*/ 190 h 500"/>
                <a:gd name="T30" fmla="*/ 0 w 501"/>
                <a:gd name="T31" fmla="*/ 240 h 500"/>
                <a:gd name="T32" fmla="*/ 3 w 501"/>
                <a:gd name="T33" fmla="*/ 291 h 500"/>
                <a:gd name="T34" fmla="*/ 17 w 501"/>
                <a:gd name="T35" fmla="*/ 340 h 500"/>
                <a:gd name="T36" fmla="*/ 40 w 501"/>
                <a:gd name="T37" fmla="*/ 385 h 500"/>
                <a:gd name="T38" fmla="*/ 71 w 501"/>
                <a:gd name="T39" fmla="*/ 425 h 500"/>
                <a:gd name="T40" fmla="*/ 110 w 501"/>
                <a:gd name="T41" fmla="*/ 457 h 500"/>
                <a:gd name="T42" fmla="*/ 155 w 501"/>
                <a:gd name="T43" fmla="*/ 481 h 500"/>
                <a:gd name="T44" fmla="*/ 203 w 501"/>
                <a:gd name="T45" fmla="*/ 496 h 500"/>
                <a:gd name="T46" fmla="*/ 254 w 501"/>
                <a:gd name="T47" fmla="*/ 500 h 500"/>
                <a:gd name="T48" fmla="*/ 304 w 501"/>
                <a:gd name="T49" fmla="*/ 495 h 500"/>
                <a:gd name="T50" fmla="*/ 352 w 501"/>
                <a:gd name="T51" fmla="*/ 479 h 500"/>
                <a:gd name="T52" fmla="*/ 396 w 501"/>
                <a:gd name="T53" fmla="*/ 454 h 500"/>
                <a:gd name="T54" fmla="*/ 434 w 501"/>
                <a:gd name="T55" fmla="*/ 420 h 500"/>
                <a:gd name="T56" fmla="*/ 465 w 501"/>
                <a:gd name="T57" fmla="*/ 380 h 500"/>
                <a:gd name="T58" fmla="*/ 487 w 501"/>
                <a:gd name="T59" fmla="*/ 334 h 500"/>
                <a:gd name="T60" fmla="*/ 499 w 501"/>
                <a:gd name="T61" fmla="*/ 285 h 500"/>
                <a:gd name="T62" fmla="*/ 239 w 501"/>
                <a:gd name="T63" fmla="*/ 198 h 500"/>
                <a:gd name="T64" fmla="*/ 239 w 501"/>
                <a:gd name="T65" fmla="*/ 94 h 500"/>
                <a:gd name="T66" fmla="*/ 239 w 501"/>
                <a:gd name="T67" fmla="*/ 19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1" h="500">
                  <a:moveTo>
                    <a:pt x="475" y="258"/>
                  </a:moveTo>
                  <a:cubicBezTo>
                    <a:pt x="501" y="234"/>
                    <a:pt x="501" y="234"/>
                    <a:pt x="501" y="234"/>
                  </a:cubicBezTo>
                  <a:cubicBezTo>
                    <a:pt x="472" y="213"/>
                    <a:pt x="472" y="213"/>
                    <a:pt x="472" y="213"/>
                  </a:cubicBezTo>
                  <a:cubicBezTo>
                    <a:pt x="492" y="184"/>
                    <a:pt x="492" y="184"/>
                    <a:pt x="492" y="184"/>
                  </a:cubicBezTo>
                  <a:cubicBezTo>
                    <a:pt x="460" y="169"/>
                    <a:pt x="460" y="169"/>
                    <a:pt x="460" y="169"/>
                  </a:cubicBezTo>
                  <a:cubicBezTo>
                    <a:pt x="474" y="137"/>
                    <a:pt x="474" y="137"/>
                    <a:pt x="474" y="137"/>
                  </a:cubicBezTo>
                  <a:cubicBezTo>
                    <a:pt x="439" y="129"/>
                    <a:pt x="439" y="129"/>
                    <a:pt x="439" y="129"/>
                  </a:cubicBezTo>
                  <a:cubicBezTo>
                    <a:pt x="447" y="94"/>
                    <a:pt x="447" y="94"/>
                    <a:pt x="447" y="94"/>
                  </a:cubicBezTo>
                  <a:cubicBezTo>
                    <a:pt x="411" y="93"/>
                    <a:pt x="411" y="93"/>
                    <a:pt x="411" y="93"/>
                  </a:cubicBezTo>
                  <a:cubicBezTo>
                    <a:pt x="411" y="58"/>
                    <a:pt x="411" y="58"/>
                    <a:pt x="411" y="58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70" y="29"/>
                    <a:pt x="370" y="29"/>
                    <a:pt x="370" y="29"/>
                  </a:cubicBezTo>
                  <a:cubicBezTo>
                    <a:pt x="336" y="43"/>
                    <a:pt x="336" y="43"/>
                    <a:pt x="336" y="43"/>
                  </a:cubicBezTo>
                  <a:cubicBezTo>
                    <a:pt x="323" y="10"/>
                    <a:pt x="323" y="10"/>
                    <a:pt x="323" y="10"/>
                  </a:cubicBezTo>
                  <a:cubicBezTo>
                    <a:pt x="293" y="30"/>
                    <a:pt x="293" y="30"/>
                    <a:pt x="293" y="3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48" y="26"/>
                    <a:pt x="248" y="26"/>
                    <a:pt x="248" y="26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7" y="190"/>
                    <a:pt x="7" y="190"/>
                    <a:pt x="7" y="190"/>
                  </a:cubicBezTo>
                  <a:cubicBezTo>
                    <a:pt x="29" y="219"/>
                    <a:pt x="29" y="219"/>
                    <a:pt x="29" y="219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27" y="264"/>
                    <a:pt x="27" y="264"/>
                    <a:pt x="27" y="264"/>
                  </a:cubicBezTo>
                  <a:cubicBezTo>
                    <a:pt x="3" y="291"/>
                    <a:pt x="3" y="291"/>
                    <a:pt x="3" y="291"/>
                  </a:cubicBezTo>
                  <a:cubicBezTo>
                    <a:pt x="34" y="309"/>
                    <a:pt x="34" y="309"/>
                    <a:pt x="34" y="309"/>
                  </a:cubicBezTo>
                  <a:cubicBezTo>
                    <a:pt x="17" y="340"/>
                    <a:pt x="17" y="340"/>
                    <a:pt x="17" y="340"/>
                  </a:cubicBezTo>
                  <a:cubicBezTo>
                    <a:pt x="51" y="351"/>
                    <a:pt x="51" y="351"/>
                    <a:pt x="51" y="351"/>
                  </a:cubicBezTo>
                  <a:cubicBezTo>
                    <a:pt x="40" y="385"/>
                    <a:pt x="40" y="385"/>
                    <a:pt x="40" y="385"/>
                  </a:cubicBezTo>
                  <a:cubicBezTo>
                    <a:pt x="75" y="389"/>
                    <a:pt x="75" y="389"/>
                    <a:pt x="75" y="389"/>
                  </a:cubicBezTo>
                  <a:cubicBezTo>
                    <a:pt x="71" y="425"/>
                    <a:pt x="71" y="425"/>
                    <a:pt x="71" y="425"/>
                  </a:cubicBezTo>
                  <a:cubicBezTo>
                    <a:pt x="107" y="422"/>
                    <a:pt x="107" y="422"/>
                    <a:pt x="107" y="422"/>
                  </a:cubicBezTo>
                  <a:cubicBezTo>
                    <a:pt x="110" y="457"/>
                    <a:pt x="110" y="457"/>
                    <a:pt x="110" y="457"/>
                  </a:cubicBezTo>
                  <a:cubicBezTo>
                    <a:pt x="144" y="447"/>
                    <a:pt x="144" y="447"/>
                    <a:pt x="144" y="447"/>
                  </a:cubicBezTo>
                  <a:cubicBezTo>
                    <a:pt x="155" y="481"/>
                    <a:pt x="155" y="481"/>
                    <a:pt x="155" y="481"/>
                  </a:cubicBezTo>
                  <a:cubicBezTo>
                    <a:pt x="186" y="464"/>
                    <a:pt x="186" y="464"/>
                    <a:pt x="186" y="464"/>
                  </a:cubicBezTo>
                  <a:cubicBezTo>
                    <a:pt x="203" y="496"/>
                    <a:pt x="203" y="496"/>
                    <a:pt x="203" y="496"/>
                  </a:cubicBezTo>
                  <a:cubicBezTo>
                    <a:pt x="231" y="473"/>
                    <a:pt x="231" y="473"/>
                    <a:pt x="231" y="473"/>
                  </a:cubicBezTo>
                  <a:cubicBezTo>
                    <a:pt x="254" y="500"/>
                    <a:pt x="254" y="500"/>
                    <a:pt x="254" y="500"/>
                  </a:cubicBezTo>
                  <a:cubicBezTo>
                    <a:pt x="276" y="472"/>
                    <a:pt x="276" y="472"/>
                    <a:pt x="276" y="472"/>
                  </a:cubicBezTo>
                  <a:cubicBezTo>
                    <a:pt x="304" y="495"/>
                    <a:pt x="304" y="495"/>
                    <a:pt x="304" y="495"/>
                  </a:cubicBezTo>
                  <a:cubicBezTo>
                    <a:pt x="320" y="463"/>
                    <a:pt x="320" y="463"/>
                    <a:pt x="320" y="463"/>
                  </a:cubicBezTo>
                  <a:cubicBezTo>
                    <a:pt x="352" y="479"/>
                    <a:pt x="352" y="479"/>
                    <a:pt x="352" y="479"/>
                  </a:cubicBezTo>
                  <a:cubicBezTo>
                    <a:pt x="362" y="444"/>
                    <a:pt x="362" y="444"/>
                    <a:pt x="362" y="444"/>
                  </a:cubicBezTo>
                  <a:cubicBezTo>
                    <a:pt x="396" y="454"/>
                    <a:pt x="396" y="454"/>
                    <a:pt x="396" y="454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434" y="420"/>
                    <a:pt x="434" y="420"/>
                    <a:pt x="434" y="420"/>
                  </a:cubicBezTo>
                  <a:cubicBezTo>
                    <a:pt x="429" y="385"/>
                    <a:pt x="429" y="385"/>
                    <a:pt x="429" y="385"/>
                  </a:cubicBezTo>
                  <a:cubicBezTo>
                    <a:pt x="465" y="380"/>
                    <a:pt x="465" y="380"/>
                    <a:pt x="465" y="380"/>
                  </a:cubicBezTo>
                  <a:cubicBezTo>
                    <a:pt x="453" y="346"/>
                    <a:pt x="453" y="346"/>
                    <a:pt x="453" y="346"/>
                  </a:cubicBezTo>
                  <a:cubicBezTo>
                    <a:pt x="487" y="334"/>
                    <a:pt x="487" y="334"/>
                    <a:pt x="487" y="334"/>
                  </a:cubicBezTo>
                  <a:cubicBezTo>
                    <a:pt x="468" y="303"/>
                    <a:pt x="468" y="303"/>
                    <a:pt x="468" y="303"/>
                  </a:cubicBezTo>
                  <a:cubicBezTo>
                    <a:pt x="499" y="285"/>
                    <a:pt x="499" y="285"/>
                    <a:pt x="499" y="285"/>
                  </a:cubicBezTo>
                  <a:lnTo>
                    <a:pt x="475" y="258"/>
                  </a:lnTo>
                  <a:close/>
                  <a:moveTo>
                    <a:pt x="239" y="198"/>
                  </a:moveTo>
                  <a:cubicBezTo>
                    <a:pt x="210" y="198"/>
                    <a:pt x="187" y="175"/>
                    <a:pt x="187" y="146"/>
                  </a:cubicBezTo>
                  <a:cubicBezTo>
                    <a:pt x="187" y="118"/>
                    <a:pt x="210" y="94"/>
                    <a:pt x="239" y="94"/>
                  </a:cubicBezTo>
                  <a:cubicBezTo>
                    <a:pt x="268" y="94"/>
                    <a:pt x="291" y="118"/>
                    <a:pt x="291" y="146"/>
                  </a:cubicBezTo>
                  <a:cubicBezTo>
                    <a:pt x="291" y="175"/>
                    <a:pt x="268" y="198"/>
                    <a:pt x="239" y="19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4813301" y="3384550"/>
              <a:ext cx="871538" cy="871537"/>
            </a:xfrm>
            <a:custGeom>
              <a:avLst/>
              <a:gdLst>
                <a:gd name="T0" fmla="*/ 377 w 388"/>
                <a:gd name="T1" fmla="*/ 154 h 388"/>
                <a:gd name="T2" fmla="*/ 370 w 388"/>
                <a:gd name="T3" fmla="*/ 155 h 388"/>
                <a:gd name="T4" fmla="*/ 374 w 388"/>
                <a:gd name="T5" fmla="*/ 194 h 388"/>
                <a:gd name="T6" fmla="*/ 335 w 388"/>
                <a:gd name="T7" fmla="*/ 306 h 388"/>
                <a:gd name="T8" fmla="*/ 233 w 388"/>
                <a:gd name="T9" fmla="*/ 370 h 388"/>
                <a:gd name="T10" fmla="*/ 194 w 388"/>
                <a:gd name="T11" fmla="*/ 374 h 388"/>
                <a:gd name="T12" fmla="*/ 82 w 388"/>
                <a:gd name="T13" fmla="*/ 335 h 388"/>
                <a:gd name="T14" fmla="*/ 18 w 388"/>
                <a:gd name="T15" fmla="*/ 233 h 388"/>
                <a:gd name="T16" fmla="*/ 14 w 388"/>
                <a:gd name="T17" fmla="*/ 194 h 388"/>
                <a:gd name="T18" fmla="*/ 53 w 388"/>
                <a:gd name="T19" fmla="*/ 82 h 388"/>
                <a:gd name="T20" fmla="*/ 155 w 388"/>
                <a:gd name="T21" fmla="*/ 18 h 388"/>
                <a:gd name="T22" fmla="*/ 194 w 388"/>
                <a:gd name="T23" fmla="*/ 14 h 388"/>
                <a:gd name="T24" fmla="*/ 306 w 388"/>
                <a:gd name="T25" fmla="*/ 53 h 388"/>
                <a:gd name="T26" fmla="*/ 370 w 388"/>
                <a:gd name="T27" fmla="*/ 155 h 388"/>
                <a:gd name="T28" fmla="*/ 377 w 388"/>
                <a:gd name="T29" fmla="*/ 154 h 388"/>
                <a:gd name="T30" fmla="*/ 383 w 388"/>
                <a:gd name="T31" fmla="*/ 152 h 388"/>
                <a:gd name="T32" fmla="*/ 314 w 388"/>
                <a:gd name="T33" fmla="*/ 42 h 388"/>
                <a:gd name="T34" fmla="*/ 194 w 388"/>
                <a:gd name="T35" fmla="*/ 0 h 388"/>
                <a:gd name="T36" fmla="*/ 152 w 388"/>
                <a:gd name="T37" fmla="*/ 5 h 388"/>
                <a:gd name="T38" fmla="*/ 42 w 388"/>
                <a:gd name="T39" fmla="*/ 74 h 388"/>
                <a:gd name="T40" fmla="*/ 0 w 388"/>
                <a:gd name="T41" fmla="*/ 194 h 388"/>
                <a:gd name="T42" fmla="*/ 4 w 388"/>
                <a:gd name="T43" fmla="*/ 236 h 388"/>
                <a:gd name="T44" fmla="*/ 73 w 388"/>
                <a:gd name="T45" fmla="*/ 346 h 388"/>
                <a:gd name="T46" fmla="*/ 194 w 388"/>
                <a:gd name="T47" fmla="*/ 388 h 388"/>
                <a:gd name="T48" fmla="*/ 236 w 388"/>
                <a:gd name="T49" fmla="*/ 384 h 388"/>
                <a:gd name="T50" fmla="*/ 346 w 388"/>
                <a:gd name="T51" fmla="*/ 315 h 388"/>
                <a:gd name="T52" fmla="*/ 388 w 388"/>
                <a:gd name="T53" fmla="*/ 194 h 388"/>
                <a:gd name="T54" fmla="*/ 383 w 388"/>
                <a:gd name="T55" fmla="*/ 152 h 388"/>
                <a:gd name="T56" fmla="*/ 377 w 388"/>
                <a:gd name="T57" fmla="*/ 154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8" h="388">
                  <a:moveTo>
                    <a:pt x="377" y="154"/>
                  </a:moveTo>
                  <a:cubicBezTo>
                    <a:pt x="370" y="155"/>
                    <a:pt x="370" y="155"/>
                    <a:pt x="370" y="155"/>
                  </a:cubicBezTo>
                  <a:cubicBezTo>
                    <a:pt x="373" y="168"/>
                    <a:pt x="374" y="181"/>
                    <a:pt x="374" y="194"/>
                  </a:cubicBezTo>
                  <a:cubicBezTo>
                    <a:pt x="374" y="236"/>
                    <a:pt x="360" y="275"/>
                    <a:pt x="335" y="306"/>
                  </a:cubicBezTo>
                  <a:cubicBezTo>
                    <a:pt x="310" y="338"/>
                    <a:pt x="275" y="361"/>
                    <a:pt x="233" y="370"/>
                  </a:cubicBezTo>
                  <a:cubicBezTo>
                    <a:pt x="220" y="373"/>
                    <a:pt x="207" y="374"/>
                    <a:pt x="194" y="374"/>
                  </a:cubicBezTo>
                  <a:cubicBezTo>
                    <a:pt x="152" y="374"/>
                    <a:pt x="113" y="360"/>
                    <a:pt x="82" y="335"/>
                  </a:cubicBezTo>
                  <a:cubicBezTo>
                    <a:pt x="51" y="311"/>
                    <a:pt x="27" y="275"/>
                    <a:pt x="18" y="233"/>
                  </a:cubicBezTo>
                  <a:cubicBezTo>
                    <a:pt x="15" y="220"/>
                    <a:pt x="14" y="207"/>
                    <a:pt x="14" y="194"/>
                  </a:cubicBezTo>
                  <a:cubicBezTo>
                    <a:pt x="14" y="153"/>
                    <a:pt x="28" y="114"/>
                    <a:pt x="53" y="82"/>
                  </a:cubicBezTo>
                  <a:cubicBezTo>
                    <a:pt x="77" y="51"/>
                    <a:pt x="113" y="28"/>
                    <a:pt x="155" y="18"/>
                  </a:cubicBezTo>
                  <a:cubicBezTo>
                    <a:pt x="168" y="15"/>
                    <a:pt x="181" y="14"/>
                    <a:pt x="194" y="14"/>
                  </a:cubicBezTo>
                  <a:cubicBezTo>
                    <a:pt x="235" y="14"/>
                    <a:pt x="274" y="28"/>
                    <a:pt x="306" y="53"/>
                  </a:cubicBezTo>
                  <a:cubicBezTo>
                    <a:pt x="337" y="78"/>
                    <a:pt x="360" y="113"/>
                    <a:pt x="370" y="155"/>
                  </a:cubicBezTo>
                  <a:cubicBezTo>
                    <a:pt x="377" y="154"/>
                    <a:pt x="377" y="154"/>
                    <a:pt x="377" y="154"/>
                  </a:cubicBezTo>
                  <a:cubicBezTo>
                    <a:pt x="383" y="152"/>
                    <a:pt x="383" y="152"/>
                    <a:pt x="383" y="152"/>
                  </a:cubicBezTo>
                  <a:cubicBezTo>
                    <a:pt x="373" y="107"/>
                    <a:pt x="348" y="69"/>
                    <a:pt x="314" y="42"/>
                  </a:cubicBezTo>
                  <a:cubicBezTo>
                    <a:pt x="281" y="15"/>
                    <a:pt x="238" y="0"/>
                    <a:pt x="194" y="0"/>
                  </a:cubicBezTo>
                  <a:cubicBezTo>
                    <a:pt x="180" y="0"/>
                    <a:pt x="166" y="2"/>
                    <a:pt x="152" y="5"/>
                  </a:cubicBezTo>
                  <a:cubicBezTo>
                    <a:pt x="106" y="15"/>
                    <a:pt x="68" y="40"/>
                    <a:pt x="42" y="74"/>
                  </a:cubicBezTo>
                  <a:cubicBezTo>
                    <a:pt x="15" y="107"/>
                    <a:pt x="0" y="150"/>
                    <a:pt x="0" y="194"/>
                  </a:cubicBezTo>
                  <a:cubicBezTo>
                    <a:pt x="0" y="208"/>
                    <a:pt x="1" y="222"/>
                    <a:pt x="4" y="236"/>
                  </a:cubicBezTo>
                  <a:cubicBezTo>
                    <a:pt x="14" y="282"/>
                    <a:pt x="39" y="320"/>
                    <a:pt x="73" y="346"/>
                  </a:cubicBezTo>
                  <a:cubicBezTo>
                    <a:pt x="107" y="373"/>
                    <a:pt x="149" y="388"/>
                    <a:pt x="194" y="388"/>
                  </a:cubicBezTo>
                  <a:cubicBezTo>
                    <a:pt x="208" y="388"/>
                    <a:pt x="222" y="387"/>
                    <a:pt x="236" y="384"/>
                  </a:cubicBezTo>
                  <a:cubicBezTo>
                    <a:pt x="281" y="374"/>
                    <a:pt x="319" y="349"/>
                    <a:pt x="346" y="315"/>
                  </a:cubicBezTo>
                  <a:cubicBezTo>
                    <a:pt x="373" y="281"/>
                    <a:pt x="388" y="239"/>
                    <a:pt x="388" y="194"/>
                  </a:cubicBezTo>
                  <a:cubicBezTo>
                    <a:pt x="388" y="180"/>
                    <a:pt x="386" y="166"/>
                    <a:pt x="383" y="152"/>
                  </a:cubicBezTo>
                  <a:lnTo>
                    <a:pt x="377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5121276" y="3738563"/>
              <a:ext cx="280988" cy="227012"/>
            </a:xfrm>
            <a:custGeom>
              <a:avLst/>
              <a:gdLst>
                <a:gd name="T0" fmla="*/ 4 w 125"/>
                <a:gd name="T1" fmla="*/ 17 h 101"/>
                <a:gd name="T2" fmla="*/ 2 w 125"/>
                <a:gd name="T3" fmla="*/ 46 h 101"/>
                <a:gd name="T4" fmla="*/ 71 w 125"/>
                <a:gd name="T5" fmla="*/ 95 h 101"/>
                <a:gd name="T6" fmla="*/ 120 w 125"/>
                <a:gd name="T7" fmla="*/ 26 h 101"/>
                <a:gd name="T8" fmla="*/ 108 w 125"/>
                <a:gd name="T9" fmla="*/ 0 h 101"/>
                <a:gd name="T10" fmla="*/ 4 w 125"/>
                <a:gd name="T11" fmla="*/ 1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01">
                  <a:moveTo>
                    <a:pt x="4" y="17"/>
                  </a:moveTo>
                  <a:cubicBezTo>
                    <a:pt x="1" y="26"/>
                    <a:pt x="0" y="36"/>
                    <a:pt x="2" y="46"/>
                  </a:cubicBezTo>
                  <a:cubicBezTo>
                    <a:pt x="8" y="79"/>
                    <a:pt x="38" y="101"/>
                    <a:pt x="71" y="95"/>
                  </a:cubicBezTo>
                  <a:cubicBezTo>
                    <a:pt x="104" y="90"/>
                    <a:pt x="125" y="59"/>
                    <a:pt x="120" y="26"/>
                  </a:cubicBezTo>
                  <a:cubicBezTo>
                    <a:pt x="118" y="16"/>
                    <a:pt x="114" y="7"/>
                    <a:pt x="108" y="0"/>
                  </a:cubicBezTo>
                  <a:lnTo>
                    <a:pt x="4" y="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5224463" y="4105275"/>
              <a:ext cx="177800" cy="55562"/>
            </a:xfrm>
            <a:custGeom>
              <a:avLst/>
              <a:gdLst>
                <a:gd name="T0" fmla="*/ 79 w 79"/>
                <a:gd name="T1" fmla="*/ 12 h 25"/>
                <a:gd name="T2" fmla="*/ 37 w 79"/>
                <a:gd name="T3" fmla="*/ 3 h 25"/>
                <a:gd name="T4" fmla="*/ 0 w 79"/>
                <a:gd name="T5" fmla="*/ 25 h 25"/>
                <a:gd name="T6" fmla="*/ 79 w 79"/>
                <a:gd name="T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25">
                  <a:moveTo>
                    <a:pt x="79" y="12"/>
                  </a:moveTo>
                  <a:cubicBezTo>
                    <a:pt x="74" y="4"/>
                    <a:pt x="56" y="0"/>
                    <a:pt x="37" y="3"/>
                  </a:cubicBezTo>
                  <a:cubicBezTo>
                    <a:pt x="17" y="6"/>
                    <a:pt x="2" y="16"/>
                    <a:pt x="0" y="25"/>
                  </a:cubicBezTo>
                  <a:lnTo>
                    <a:pt x="79" y="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5230813" y="3817938"/>
              <a:ext cx="100013" cy="304800"/>
            </a:xfrm>
            <a:custGeom>
              <a:avLst/>
              <a:gdLst>
                <a:gd name="T0" fmla="*/ 31 w 63"/>
                <a:gd name="T1" fmla="*/ 192 h 192"/>
                <a:gd name="T2" fmla="*/ 63 w 63"/>
                <a:gd name="T3" fmla="*/ 188 h 192"/>
                <a:gd name="T4" fmla="*/ 30 w 63"/>
                <a:gd name="T5" fmla="*/ 0 h 192"/>
                <a:gd name="T6" fmla="*/ 0 w 63"/>
                <a:gd name="T7" fmla="*/ 5 h 192"/>
                <a:gd name="T8" fmla="*/ 31 w 6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92">
                  <a:moveTo>
                    <a:pt x="31" y="192"/>
                  </a:moveTo>
                  <a:lnTo>
                    <a:pt x="63" y="188"/>
                  </a:lnTo>
                  <a:lnTo>
                    <a:pt x="30" y="0"/>
                  </a:lnTo>
                  <a:lnTo>
                    <a:pt x="0" y="5"/>
                  </a:lnTo>
                  <a:lnTo>
                    <a:pt x="31" y="1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5054601" y="3802063"/>
              <a:ext cx="136525" cy="166687"/>
            </a:xfrm>
            <a:custGeom>
              <a:avLst/>
              <a:gdLst>
                <a:gd name="T0" fmla="*/ 51 w 61"/>
                <a:gd name="T1" fmla="*/ 57 h 74"/>
                <a:gd name="T2" fmla="*/ 34 w 61"/>
                <a:gd name="T3" fmla="*/ 52 h 74"/>
                <a:gd name="T4" fmla="*/ 33 w 61"/>
                <a:gd name="T5" fmla="*/ 42 h 74"/>
                <a:gd name="T6" fmla="*/ 24 w 61"/>
                <a:gd name="T7" fmla="*/ 31 h 74"/>
                <a:gd name="T8" fmla="*/ 17 w 61"/>
                <a:gd name="T9" fmla="*/ 28 h 74"/>
                <a:gd name="T10" fmla="*/ 12 w 61"/>
                <a:gd name="T11" fmla="*/ 15 h 74"/>
                <a:gd name="T12" fmla="*/ 34 w 61"/>
                <a:gd name="T13" fmla="*/ 9 h 74"/>
                <a:gd name="T14" fmla="*/ 35 w 61"/>
                <a:gd name="T15" fmla="*/ 5 h 74"/>
                <a:gd name="T16" fmla="*/ 7 w 61"/>
                <a:gd name="T17" fmla="*/ 8 h 74"/>
                <a:gd name="T18" fmla="*/ 11 w 61"/>
                <a:gd name="T19" fmla="*/ 35 h 74"/>
                <a:gd name="T20" fmla="*/ 18 w 61"/>
                <a:gd name="T21" fmla="*/ 37 h 74"/>
                <a:gd name="T22" fmla="*/ 24 w 61"/>
                <a:gd name="T23" fmla="*/ 47 h 74"/>
                <a:gd name="T24" fmla="*/ 31 w 61"/>
                <a:gd name="T25" fmla="*/ 63 h 74"/>
                <a:gd name="T26" fmla="*/ 59 w 61"/>
                <a:gd name="T27" fmla="*/ 62 h 74"/>
                <a:gd name="T28" fmla="*/ 51 w 61"/>
                <a:gd name="T29" fmla="*/ 5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74">
                  <a:moveTo>
                    <a:pt x="51" y="57"/>
                  </a:moveTo>
                  <a:cubicBezTo>
                    <a:pt x="45" y="67"/>
                    <a:pt x="37" y="57"/>
                    <a:pt x="34" y="52"/>
                  </a:cubicBezTo>
                  <a:cubicBezTo>
                    <a:pt x="33" y="49"/>
                    <a:pt x="33" y="46"/>
                    <a:pt x="33" y="42"/>
                  </a:cubicBezTo>
                  <a:cubicBezTo>
                    <a:pt x="32" y="37"/>
                    <a:pt x="29" y="34"/>
                    <a:pt x="24" y="31"/>
                  </a:cubicBezTo>
                  <a:cubicBezTo>
                    <a:pt x="22" y="29"/>
                    <a:pt x="20" y="28"/>
                    <a:pt x="17" y="28"/>
                  </a:cubicBezTo>
                  <a:cubicBezTo>
                    <a:pt x="12" y="26"/>
                    <a:pt x="12" y="20"/>
                    <a:pt x="12" y="15"/>
                  </a:cubicBezTo>
                  <a:cubicBezTo>
                    <a:pt x="13" y="7"/>
                    <a:pt x="29" y="9"/>
                    <a:pt x="34" y="9"/>
                  </a:cubicBezTo>
                  <a:cubicBezTo>
                    <a:pt x="37" y="9"/>
                    <a:pt x="37" y="6"/>
                    <a:pt x="35" y="5"/>
                  </a:cubicBezTo>
                  <a:cubicBezTo>
                    <a:pt x="29" y="0"/>
                    <a:pt x="13" y="1"/>
                    <a:pt x="7" y="8"/>
                  </a:cubicBezTo>
                  <a:cubicBezTo>
                    <a:pt x="0" y="15"/>
                    <a:pt x="2" y="29"/>
                    <a:pt x="11" y="35"/>
                  </a:cubicBezTo>
                  <a:cubicBezTo>
                    <a:pt x="13" y="36"/>
                    <a:pt x="16" y="36"/>
                    <a:pt x="18" y="37"/>
                  </a:cubicBezTo>
                  <a:cubicBezTo>
                    <a:pt x="22" y="39"/>
                    <a:pt x="23" y="43"/>
                    <a:pt x="24" y="47"/>
                  </a:cubicBezTo>
                  <a:cubicBezTo>
                    <a:pt x="25" y="53"/>
                    <a:pt x="26" y="59"/>
                    <a:pt x="31" y="63"/>
                  </a:cubicBezTo>
                  <a:cubicBezTo>
                    <a:pt x="39" y="72"/>
                    <a:pt x="53" y="74"/>
                    <a:pt x="59" y="62"/>
                  </a:cubicBezTo>
                  <a:cubicBezTo>
                    <a:pt x="61" y="57"/>
                    <a:pt x="54" y="52"/>
                    <a:pt x="51" y="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5349876" y="3748088"/>
              <a:ext cx="106363" cy="185737"/>
            </a:xfrm>
            <a:custGeom>
              <a:avLst/>
              <a:gdLst>
                <a:gd name="T0" fmla="*/ 10 w 47"/>
                <a:gd name="T1" fmla="*/ 66 h 83"/>
                <a:gd name="T2" fmla="*/ 24 w 47"/>
                <a:gd name="T3" fmla="*/ 55 h 83"/>
                <a:gd name="T4" fmla="*/ 23 w 47"/>
                <a:gd name="T5" fmla="*/ 46 h 83"/>
                <a:gd name="T6" fmla="*/ 27 w 47"/>
                <a:gd name="T7" fmla="*/ 32 h 83"/>
                <a:gd name="T8" fmla="*/ 32 w 47"/>
                <a:gd name="T9" fmla="*/ 27 h 83"/>
                <a:gd name="T10" fmla="*/ 33 w 47"/>
                <a:gd name="T11" fmla="*/ 14 h 83"/>
                <a:gd name="T12" fmla="*/ 10 w 47"/>
                <a:gd name="T13" fmla="*/ 15 h 83"/>
                <a:gd name="T14" fmla="*/ 8 w 47"/>
                <a:gd name="T15" fmla="*/ 12 h 83"/>
                <a:gd name="T16" fmla="*/ 35 w 47"/>
                <a:gd name="T17" fmla="*/ 5 h 83"/>
                <a:gd name="T18" fmla="*/ 41 w 47"/>
                <a:gd name="T19" fmla="*/ 32 h 83"/>
                <a:gd name="T20" fmla="*/ 35 w 47"/>
                <a:gd name="T21" fmla="*/ 36 h 83"/>
                <a:gd name="T22" fmla="*/ 32 w 47"/>
                <a:gd name="T23" fmla="*/ 48 h 83"/>
                <a:gd name="T24" fmla="*/ 31 w 47"/>
                <a:gd name="T25" fmla="*/ 65 h 83"/>
                <a:gd name="T26" fmla="*/ 4 w 47"/>
                <a:gd name="T27" fmla="*/ 73 h 83"/>
                <a:gd name="T28" fmla="*/ 10 w 47"/>
                <a:gd name="T29" fmla="*/ 6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83">
                  <a:moveTo>
                    <a:pt x="10" y="66"/>
                  </a:moveTo>
                  <a:cubicBezTo>
                    <a:pt x="19" y="73"/>
                    <a:pt x="24" y="61"/>
                    <a:pt x="24" y="55"/>
                  </a:cubicBezTo>
                  <a:cubicBezTo>
                    <a:pt x="24" y="52"/>
                    <a:pt x="23" y="49"/>
                    <a:pt x="23" y="46"/>
                  </a:cubicBezTo>
                  <a:cubicBezTo>
                    <a:pt x="22" y="41"/>
                    <a:pt x="23" y="36"/>
                    <a:pt x="27" y="32"/>
                  </a:cubicBezTo>
                  <a:cubicBezTo>
                    <a:pt x="28" y="30"/>
                    <a:pt x="30" y="28"/>
                    <a:pt x="32" y="27"/>
                  </a:cubicBezTo>
                  <a:cubicBezTo>
                    <a:pt x="37" y="24"/>
                    <a:pt x="35" y="18"/>
                    <a:pt x="33" y="14"/>
                  </a:cubicBezTo>
                  <a:cubicBezTo>
                    <a:pt x="29" y="6"/>
                    <a:pt x="15" y="13"/>
                    <a:pt x="10" y="15"/>
                  </a:cubicBezTo>
                  <a:cubicBezTo>
                    <a:pt x="8" y="16"/>
                    <a:pt x="7" y="13"/>
                    <a:pt x="8" y="12"/>
                  </a:cubicBezTo>
                  <a:cubicBezTo>
                    <a:pt x="13" y="5"/>
                    <a:pt x="28" y="0"/>
                    <a:pt x="35" y="5"/>
                  </a:cubicBezTo>
                  <a:cubicBezTo>
                    <a:pt x="44" y="10"/>
                    <a:pt x="47" y="23"/>
                    <a:pt x="41" y="32"/>
                  </a:cubicBezTo>
                  <a:cubicBezTo>
                    <a:pt x="39" y="33"/>
                    <a:pt x="37" y="35"/>
                    <a:pt x="35" y="36"/>
                  </a:cubicBezTo>
                  <a:cubicBezTo>
                    <a:pt x="31" y="39"/>
                    <a:pt x="32" y="43"/>
                    <a:pt x="32" y="48"/>
                  </a:cubicBezTo>
                  <a:cubicBezTo>
                    <a:pt x="33" y="53"/>
                    <a:pt x="34" y="60"/>
                    <a:pt x="31" y="65"/>
                  </a:cubicBezTo>
                  <a:cubicBezTo>
                    <a:pt x="26" y="76"/>
                    <a:pt x="14" y="83"/>
                    <a:pt x="4" y="73"/>
                  </a:cubicBezTo>
                  <a:cubicBezTo>
                    <a:pt x="0" y="69"/>
                    <a:pt x="5" y="62"/>
                    <a:pt x="10" y="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5224463" y="3811588"/>
              <a:ext cx="41275" cy="82550"/>
            </a:xfrm>
            <a:custGeom>
              <a:avLst/>
              <a:gdLst>
                <a:gd name="T0" fmla="*/ 11 w 26"/>
                <a:gd name="T1" fmla="*/ 7 h 52"/>
                <a:gd name="T2" fmla="*/ 11 w 26"/>
                <a:gd name="T3" fmla="*/ 7 h 52"/>
                <a:gd name="T4" fmla="*/ 3 w 26"/>
                <a:gd name="T5" fmla="*/ 14 h 52"/>
                <a:gd name="T6" fmla="*/ 0 w 26"/>
                <a:gd name="T7" fmla="*/ 8 h 52"/>
                <a:gd name="T8" fmla="*/ 11 w 26"/>
                <a:gd name="T9" fmla="*/ 0 h 52"/>
                <a:gd name="T10" fmla="*/ 17 w 26"/>
                <a:gd name="T11" fmla="*/ 0 h 52"/>
                <a:gd name="T12" fmla="*/ 26 w 26"/>
                <a:gd name="T13" fmla="*/ 50 h 52"/>
                <a:gd name="T14" fmla="*/ 19 w 26"/>
                <a:gd name="T15" fmla="*/ 52 h 52"/>
                <a:gd name="T16" fmla="*/ 11 w 26"/>
                <a:gd name="T17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2">
                  <a:moveTo>
                    <a:pt x="11" y="7"/>
                  </a:moveTo>
                  <a:lnTo>
                    <a:pt x="11" y="7"/>
                  </a:lnTo>
                  <a:lnTo>
                    <a:pt x="3" y="14"/>
                  </a:lnTo>
                  <a:lnTo>
                    <a:pt x="0" y="8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6" y="50"/>
                  </a:lnTo>
                  <a:lnTo>
                    <a:pt x="19" y="52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5262563" y="3811588"/>
              <a:ext cx="44450" cy="44450"/>
            </a:xfrm>
            <a:custGeom>
              <a:avLst/>
              <a:gdLst>
                <a:gd name="T0" fmla="*/ 9 w 20"/>
                <a:gd name="T1" fmla="*/ 1 h 20"/>
                <a:gd name="T2" fmla="*/ 19 w 20"/>
                <a:gd name="T3" fmla="*/ 8 h 20"/>
                <a:gd name="T4" fmla="*/ 12 w 20"/>
                <a:gd name="T5" fmla="*/ 19 h 20"/>
                <a:gd name="T6" fmla="*/ 1 w 20"/>
                <a:gd name="T7" fmla="*/ 12 h 20"/>
                <a:gd name="T8" fmla="*/ 9 w 20"/>
                <a:gd name="T9" fmla="*/ 1 h 20"/>
                <a:gd name="T10" fmla="*/ 9 w 20"/>
                <a:gd name="T11" fmla="*/ 4 h 20"/>
                <a:gd name="T12" fmla="*/ 5 w 20"/>
                <a:gd name="T13" fmla="*/ 11 h 20"/>
                <a:gd name="T14" fmla="*/ 11 w 20"/>
                <a:gd name="T15" fmla="*/ 16 h 20"/>
                <a:gd name="T16" fmla="*/ 15 w 20"/>
                <a:gd name="T17" fmla="*/ 9 h 20"/>
                <a:gd name="T18" fmla="*/ 9 w 20"/>
                <a:gd name="T19" fmla="*/ 3 h 20"/>
                <a:gd name="T20" fmla="*/ 9 w 20"/>
                <a:gd name="T2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9" y="1"/>
                  </a:moveTo>
                  <a:cubicBezTo>
                    <a:pt x="14" y="0"/>
                    <a:pt x="18" y="3"/>
                    <a:pt x="19" y="8"/>
                  </a:cubicBezTo>
                  <a:cubicBezTo>
                    <a:pt x="20" y="15"/>
                    <a:pt x="16" y="19"/>
                    <a:pt x="12" y="19"/>
                  </a:cubicBezTo>
                  <a:cubicBezTo>
                    <a:pt x="7" y="20"/>
                    <a:pt x="2" y="17"/>
                    <a:pt x="1" y="12"/>
                  </a:cubicBezTo>
                  <a:cubicBezTo>
                    <a:pt x="0" y="6"/>
                    <a:pt x="4" y="1"/>
                    <a:pt x="9" y="1"/>
                  </a:cubicBezTo>
                  <a:close/>
                  <a:moveTo>
                    <a:pt x="9" y="4"/>
                  </a:moveTo>
                  <a:cubicBezTo>
                    <a:pt x="5" y="4"/>
                    <a:pt x="4" y="8"/>
                    <a:pt x="5" y="11"/>
                  </a:cubicBezTo>
                  <a:cubicBezTo>
                    <a:pt x="6" y="15"/>
                    <a:pt x="8" y="17"/>
                    <a:pt x="11" y="16"/>
                  </a:cubicBezTo>
                  <a:cubicBezTo>
                    <a:pt x="14" y="16"/>
                    <a:pt x="16" y="13"/>
                    <a:pt x="15" y="9"/>
                  </a:cubicBezTo>
                  <a:cubicBezTo>
                    <a:pt x="15" y="6"/>
                    <a:pt x="13" y="3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4132263" y="931863"/>
              <a:ext cx="2822575" cy="2811462"/>
            </a:xfrm>
            <a:custGeom>
              <a:avLst/>
              <a:gdLst>
                <a:gd name="T0" fmla="*/ 942 w 1258"/>
                <a:gd name="T1" fmla="*/ 185 h 1252"/>
                <a:gd name="T2" fmla="*/ 140 w 1258"/>
                <a:gd name="T3" fmla="*/ 316 h 1252"/>
                <a:gd name="T4" fmla="*/ 71 w 1258"/>
                <a:gd name="T5" fmla="*/ 861 h 1252"/>
                <a:gd name="T6" fmla="*/ 82 w 1258"/>
                <a:gd name="T7" fmla="*/ 888 h 1252"/>
                <a:gd name="T8" fmla="*/ 129 w 1258"/>
                <a:gd name="T9" fmla="*/ 871 h 1252"/>
                <a:gd name="T10" fmla="*/ 158 w 1258"/>
                <a:gd name="T11" fmla="*/ 865 h 1252"/>
                <a:gd name="T12" fmla="*/ 146 w 1258"/>
                <a:gd name="T13" fmla="*/ 832 h 1252"/>
                <a:gd name="T14" fmla="*/ 205 w 1258"/>
                <a:gd name="T15" fmla="*/ 363 h 1252"/>
                <a:gd name="T16" fmla="*/ 895 w 1258"/>
                <a:gd name="T17" fmla="*/ 250 h 1252"/>
                <a:gd name="T18" fmla="*/ 1007 w 1258"/>
                <a:gd name="T19" fmla="*/ 940 h 1252"/>
                <a:gd name="T20" fmla="*/ 507 w 1258"/>
                <a:gd name="T21" fmla="*/ 1135 h 1252"/>
                <a:gd name="T22" fmla="*/ 497 w 1258"/>
                <a:gd name="T23" fmla="*/ 1202 h 1252"/>
                <a:gd name="T24" fmla="*/ 511 w 1258"/>
                <a:gd name="T25" fmla="*/ 1218 h 1252"/>
                <a:gd name="T26" fmla="*/ 1073 w 1258"/>
                <a:gd name="T27" fmla="*/ 987 h 1252"/>
                <a:gd name="T28" fmla="*/ 942 w 1258"/>
                <a:gd name="T29" fmla="*/ 185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8" h="1252">
                  <a:moveTo>
                    <a:pt x="942" y="185"/>
                  </a:moveTo>
                  <a:cubicBezTo>
                    <a:pt x="685" y="0"/>
                    <a:pt x="325" y="58"/>
                    <a:pt x="140" y="316"/>
                  </a:cubicBezTo>
                  <a:cubicBezTo>
                    <a:pt x="25" y="475"/>
                    <a:pt x="0" y="679"/>
                    <a:pt x="71" y="861"/>
                  </a:cubicBezTo>
                  <a:cubicBezTo>
                    <a:pt x="74" y="868"/>
                    <a:pt x="77" y="884"/>
                    <a:pt x="82" y="888"/>
                  </a:cubicBezTo>
                  <a:cubicBezTo>
                    <a:pt x="105" y="877"/>
                    <a:pt x="114" y="875"/>
                    <a:pt x="129" y="871"/>
                  </a:cubicBezTo>
                  <a:cubicBezTo>
                    <a:pt x="142" y="868"/>
                    <a:pt x="158" y="865"/>
                    <a:pt x="158" y="865"/>
                  </a:cubicBezTo>
                  <a:cubicBezTo>
                    <a:pt x="158" y="865"/>
                    <a:pt x="150" y="842"/>
                    <a:pt x="146" y="832"/>
                  </a:cubicBezTo>
                  <a:cubicBezTo>
                    <a:pt x="85" y="675"/>
                    <a:pt x="107" y="499"/>
                    <a:pt x="205" y="363"/>
                  </a:cubicBezTo>
                  <a:cubicBezTo>
                    <a:pt x="364" y="141"/>
                    <a:pt x="674" y="91"/>
                    <a:pt x="895" y="250"/>
                  </a:cubicBezTo>
                  <a:cubicBezTo>
                    <a:pt x="1116" y="409"/>
                    <a:pt x="1166" y="719"/>
                    <a:pt x="1007" y="940"/>
                  </a:cubicBezTo>
                  <a:cubicBezTo>
                    <a:pt x="890" y="1103"/>
                    <a:pt x="692" y="1173"/>
                    <a:pt x="507" y="1135"/>
                  </a:cubicBezTo>
                  <a:cubicBezTo>
                    <a:pt x="492" y="1155"/>
                    <a:pt x="479" y="1179"/>
                    <a:pt x="497" y="1202"/>
                  </a:cubicBezTo>
                  <a:cubicBezTo>
                    <a:pt x="502" y="1208"/>
                    <a:pt x="506" y="1213"/>
                    <a:pt x="511" y="1218"/>
                  </a:cubicBezTo>
                  <a:cubicBezTo>
                    <a:pt x="720" y="1252"/>
                    <a:pt x="941" y="1170"/>
                    <a:pt x="1073" y="987"/>
                  </a:cubicBezTo>
                  <a:cubicBezTo>
                    <a:pt x="1258" y="730"/>
                    <a:pt x="1199" y="370"/>
                    <a:pt x="942" y="18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8429626" y="2128838"/>
              <a:ext cx="638175" cy="652462"/>
            </a:xfrm>
            <a:custGeom>
              <a:avLst/>
              <a:gdLst>
                <a:gd name="T0" fmla="*/ 266 w 284"/>
                <a:gd name="T1" fmla="*/ 213 h 291"/>
                <a:gd name="T2" fmla="*/ 284 w 284"/>
                <a:gd name="T3" fmla="*/ 159 h 291"/>
                <a:gd name="T4" fmla="*/ 260 w 284"/>
                <a:gd name="T5" fmla="*/ 157 h 291"/>
                <a:gd name="T6" fmla="*/ 256 w 284"/>
                <a:gd name="T7" fmla="*/ 110 h 291"/>
                <a:gd name="T8" fmla="*/ 278 w 284"/>
                <a:gd name="T9" fmla="*/ 104 h 291"/>
                <a:gd name="T10" fmla="*/ 252 w 284"/>
                <a:gd name="T11" fmla="*/ 54 h 291"/>
                <a:gd name="T12" fmla="*/ 234 w 284"/>
                <a:gd name="T13" fmla="*/ 69 h 291"/>
                <a:gd name="T14" fmla="*/ 198 w 284"/>
                <a:gd name="T15" fmla="*/ 39 h 291"/>
                <a:gd name="T16" fmla="*/ 209 w 284"/>
                <a:gd name="T17" fmla="*/ 18 h 291"/>
                <a:gd name="T18" fmla="*/ 157 w 284"/>
                <a:gd name="T19" fmla="*/ 0 h 291"/>
                <a:gd name="T20" fmla="*/ 157 w 284"/>
                <a:gd name="T21" fmla="*/ 0 h 291"/>
                <a:gd name="T22" fmla="*/ 156 w 284"/>
                <a:gd name="T23" fmla="*/ 8 h 291"/>
                <a:gd name="T24" fmla="*/ 154 w 284"/>
                <a:gd name="T25" fmla="*/ 25 h 291"/>
                <a:gd name="T26" fmla="*/ 107 w 284"/>
                <a:gd name="T27" fmla="*/ 29 h 291"/>
                <a:gd name="T28" fmla="*/ 101 w 284"/>
                <a:gd name="T29" fmla="*/ 7 h 291"/>
                <a:gd name="T30" fmla="*/ 51 w 284"/>
                <a:gd name="T31" fmla="*/ 33 h 291"/>
                <a:gd name="T32" fmla="*/ 66 w 284"/>
                <a:gd name="T33" fmla="*/ 51 h 291"/>
                <a:gd name="T34" fmla="*/ 36 w 284"/>
                <a:gd name="T35" fmla="*/ 87 h 291"/>
                <a:gd name="T36" fmla="*/ 16 w 284"/>
                <a:gd name="T37" fmla="*/ 76 h 291"/>
                <a:gd name="T38" fmla="*/ 0 w 284"/>
                <a:gd name="T39" fmla="*/ 129 h 291"/>
                <a:gd name="T40" fmla="*/ 0 w 284"/>
                <a:gd name="T41" fmla="*/ 129 h 291"/>
                <a:gd name="T42" fmla="*/ 24 w 284"/>
                <a:gd name="T43" fmla="*/ 131 h 291"/>
                <a:gd name="T44" fmla="*/ 27 w 284"/>
                <a:gd name="T45" fmla="*/ 178 h 291"/>
                <a:gd name="T46" fmla="*/ 5 w 284"/>
                <a:gd name="T47" fmla="*/ 184 h 291"/>
                <a:gd name="T48" fmla="*/ 30 w 284"/>
                <a:gd name="T49" fmla="*/ 234 h 291"/>
                <a:gd name="T50" fmla="*/ 48 w 284"/>
                <a:gd name="T51" fmla="*/ 219 h 291"/>
                <a:gd name="T52" fmla="*/ 84 w 284"/>
                <a:gd name="T53" fmla="*/ 249 h 291"/>
                <a:gd name="T54" fmla="*/ 72 w 284"/>
                <a:gd name="T55" fmla="*/ 272 h 291"/>
                <a:gd name="T56" fmla="*/ 125 w 284"/>
                <a:gd name="T57" fmla="*/ 291 h 291"/>
                <a:gd name="T58" fmla="*/ 129 w 284"/>
                <a:gd name="T59" fmla="*/ 291 h 291"/>
                <a:gd name="T60" fmla="*/ 131 w 284"/>
                <a:gd name="T61" fmla="*/ 265 h 291"/>
                <a:gd name="T62" fmla="*/ 132 w 284"/>
                <a:gd name="T63" fmla="*/ 263 h 291"/>
                <a:gd name="T64" fmla="*/ 176 w 284"/>
                <a:gd name="T65" fmla="*/ 259 h 291"/>
                <a:gd name="T66" fmla="*/ 182 w 284"/>
                <a:gd name="T67" fmla="*/ 281 h 291"/>
                <a:gd name="T68" fmla="*/ 231 w 284"/>
                <a:gd name="T69" fmla="*/ 255 h 291"/>
                <a:gd name="T70" fmla="*/ 216 w 284"/>
                <a:gd name="T71" fmla="*/ 237 h 291"/>
                <a:gd name="T72" fmla="*/ 246 w 284"/>
                <a:gd name="T73" fmla="*/ 201 h 291"/>
                <a:gd name="T74" fmla="*/ 266 w 284"/>
                <a:gd name="T75" fmla="*/ 213 h 291"/>
                <a:gd name="T76" fmla="*/ 148 w 284"/>
                <a:gd name="T77" fmla="*/ 83 h 291"/>
                <a:gd name="T78" fmla="*/ 202 w 284"/>
                <a:gd name="T79" fmla="*/ 151 h 291"/>
                <a:gd name="T80" fmla="*/ 134 w 284"/>
                <a:gd name="T81" fmla="*/ 205 h 291"/>
                <a:gd name="T82" fmla="*/ 80 w 284"/>
                <a:gd name="T83" fmla="*/ 137 h 291"/>
                <a:gd name="T84" fmla="*/ 148 w 284"/>
                <a:gd name="T85" fmla="*/ 8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4" h="291">
                  <a:moveTo>
                    <a:pt x="266" y="213"/>
                  </a:moveTo>
                  <a:cubicBezTo>
                    <a:pt x="275" y="196"/>
                    <a:pt x="282" y="178"/>
                    <a:pt x="284" y="159"/>
                  </a:cubicBezTo>
                  <a:cubicBezTo>
                    <a:pt x="260" y="157"/>
                    <a:pt x="260" y="157"/>
                    <a:pt x="260" y="157"/>
                  </a:cubicBezTo>
                  <a:cubicBezTo>
                    <a:pt x="262" y="140"/>
                    <a:pt x="260" y="125"/>
                    <a:pt x="256" y="110"/>
                  </a:cubicBezTo>
                  <a:cubicBezTo>
                    <a:pt x="278" y="104"/>
                    <a:pt x="278" y="104"/>
                    <a:pt x="278" y="104"/>
                  </a:cubicBezTo>
                  <a:cubicBezTo>
                    <a:pt x="273" y="85"/>
                    <a:pt x="264" y="69"/>
                    <a:pt x="252" y="54"/>
                  </a:cubicBezTo>
                  <a:cubicBezTo>
                    <a:pt x="234" y="69"/>
                    <a:pt x="234" y="69"/>
                    <a:pt x="234" y="69"/>
                  </a:cubicBezTo>
                  <a:cubicBezTo>
                    <a:pt x="224" y="57"/>
                    <a:pt x="212" y="46"/>
                    <a:pt x="198" y="39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193" y="9"/>
                    <a:pt x="176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38" y="23"/>
                    <a:pt x="122" y="25"/>
                    <a:pt x="107" y="2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83" y="12"/>
                    <a:pt x="66" y="21"/>
                    <a:pt x="51" y="33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54" y="61"/>
                    <a:pt x="43" y="73"/>
                    <a:pt x="36" y="87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7" y="92"/>
                    <a:pt x="2" y="110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22" y="148"/>
                    <a:pt x="23" y="163"/>
                    <a:pt x="27" y="178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10" y="202"/>
                    <a:pt x="18" y="219"/>
                    <a:pt x="30" y="234"/>
                  </a:cubicBezTo>
                  <a:cubicBezTo>
                    <a:pt x="48" y="219"/>
                    <a:pt x="48" y="219"/>
                    <a:pt x="48" y="219"/>
                  </a:cubicBezTo>
                  <a:cubicBezTo>
                    <a:pt x="58" y="231"/>
                    <a:pt x="70" y="242"/>
                    <a:pt x="84" y="249"/>
                  </a:cubicBezTo>
                  <a:cubicBezTo>
                    <a:pt x="72" y="272"/>
                    <a:pt x="72" y="272"/>
                    <a:pt x="72" y="272"/>
                  </a:cubicBezTo>
                  <a:cubicBezTo>
                    <a:pt x="89" y="281"/>
                    <a:pt x="106" y="289"/>
                    <a:pt x="125" y="291"/>
                  </a:cubicBezTo>
                  <a:cubicBezTo>
                    <a:pt x="129" y="291"/>
                    <a:pt x="129" y="291"/>
                    <a:pt x="129" y="291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32" y="263"/>
                    <a:pt x="132" y="263"/>
                    <a:pt x="132" y="263"/>
                  </a:cubicBezTo>
                  <a:cubicBezTo>
                    <a:pt x="150" y="265"/>
                    <a:pt x="161" y="263"/>
                    <a:pt x="176" y="259"/>
                  </a:cubicBezTo>
                  <a:cubicBezTo>
                    <a:pt x="182" y="281"/>
                    <a:pt x="182" y="281"/>
                    <a:pt x="182" y="281"/>
                  </a:cubicBezTo>
                  <a:cubicBezTo>
                    <a:pt x="200" y="276"/>
                    <a:pt x="216" y="267"/>
                    <a:pt x="231" y="255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28" y="228"/>
                    <a:pt x="239" y="215"/>
                    <a:pt x="246" y="201"/>
                  </a:cubicBezTo>
                  <a:lnTo>
                    <a:pt x="266" y="213"/>
                  </a:lnTo>
                  <a:close/>
                  <a:moveTo>
                    <a:pt x="148" y="83"/>
                  </a:moveTo>
                  <a:cubicBezTo>
                    <a:pt x="181" y="87"/>
                    <a:pt x="205" y="117"/>
                    <a:pt x="202" y="151"/>
                  </a:cubicBezTo>
                  <a:cubicBezTo>
                    <a:pt x="198" y="184"/>
                    <a:pt x="168" y="208"/>
                    <a:pt x="134" y="205"/>
                  </a:cubicBezTo>
                  <a:cubicBezTo>
                    <a:pt x="101" y="201"/>
                    <a:pt x="77" y="171"/>
                    <a:pt x="80" y="137"/>
                  </a:cubicBezTo>
                  <a:cubicBezTo>
                    <a:pt x="84" y="104"/>
                    <a:pt x="114" y="80"/>
                    <a:pt x="148" y="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82"/>
            <p:cNvSpPr>
              <a:spLocks noEditPoints="1"/>
            </p:cNvSpPr>
            <p:nvPr/>
          </p:nvSpPr>
          <p:spPr bwMode="auto">
            <a:xfrm>
              <a:off x="8880476" y="2676525"/>
              <a:ext cx="727075" cy="736600"/>
            </a:xfrm>
            <a:custGeom>
              <a:avLst/>
              <a:gdLst>
                <a:gd name="T0" fmla="*/ 36 w 324"/>
                <a:gd name="T1" fmla="*/ 208 h 328"/>
                <a:gd name="T2" fmla="*/ 65 w 324"/>
                <a:gd name="T3" fmla="*/ 252 h 328"/>
                <a:gd name="T4" fmla="*/ 47 w 324"/>
                <a:gd name="T5" fmla="*/ 270 h 328"/>
                <a:gd name="T6" fmla="*/ 99 w 324"/>
                <a:gd name="T7" fmla="*/ 305 h 328"/>
                <a:gd name="T8" fmla="*/ 110 w 324"/>
                <a:gd name="T9" fmla="*/ 281 h 328"/>
                <a:gd name="T10" fmla="*/ 160 w 324"/>
                <a:gd name="T11" fmla="*/ 291 h 328"/>
                <a:gd name="T12" fmla="*/ 160 w 324"/>
                <a:gd name="T13" fmla="*/ 293 h 328"/>
                <a:gd name="T14" fmla="*/ 160 w 324"/>
                <a:gd name="T15" fmla="*/ 328 h 328"/>
                <a:gd name="T16" fmla="*/ 160 w 324"/>
                <a:gd name="T17" fmla="*/ 328 h 328"/>
                <a:gd name="T18" fmla="*/ 221 w 324"/>
                <a:gd name="T19" fmla="*/ 310 h 328"/>
                <a:gd name="T20" fmla="*/ 210 w 324"/>
                <a:gd name="T21" fmla="*/ 283 h 328"/>
                <a:gd name="T22" fmla="*/ 254 w 324"/>
                <a:gd name="T23" fmla="*/ 253 h 328"/>
                <a:gd name="T24" fmla="*/ 272 w 324"/>
                <a:gd name="T25" fmla="*/ 271 h 328"/>
                <a:gd name="T26" fmla="*/ 307 w 324"/>
                <a:gd name="T27" fmla="*/ 219 h 328"/>
                <a:gd name="T28" fmla="*/ 283 w 324"/>
                <a:gd name="T29" fmla="*/ 209 h 328"/>
                <a:gd name="T30" fmla="*/ 295 w 324"/>
                <a:gd name="T31" fmla="*/ 158 h 328"/>
                <a:gd name="T32" fmla="*/ 324 w 324"/>
                <a:gd name="T33" fmla="*/ 158 h 328"/>
                <a:gd name="T34" fmla="*/ 324 w 324"/>
                <a:gd name="T35" fmla="*/ 157 h 328"/>
                <a:gd name="T36" fmla="*/ 310 w 324"/>
                <a:gd name="T37" fmla="*/ 97 h 328"/>
                <a:gd name="T38" fmla="*/ 284 w 324"/>
                <a:gd name="T39" fmla="*/ 107 h 328"/>
                <a:gd name="T40" fmla="*/ 255 w 324"/>
                <a:gd name="T41" fmla="*/ 63 h 328"/>
                <a:gd name="T42" fmla="*/ 273 w 324"/>
                <a:gd name="T43" fmla="*/ 45 h 328"/>
                <a:gd name="T44" fmla="*/ 221 w 324"/>
                <a:gd name="T45" fmla="*/ 11 h 328"/>
                <a:gd name="T46" fmla="*/ 211 w 324"/>
                <a:gd name="T47" fmla="*/ 34 h 328"/>
                <a:gd name="T48" fmla="*/ 160 w 324"/>
                <a:gd name="T49" fmla="*/ 24 h 328"/>
                <a:gd name="T50" fmla="*/ 160 w 324"/>
                <a:gd name="T51" fmla="*/ 7 h 328"/>
                <a:gd name="T52" fmla="*/ 160 w 324"/>
                <a:gd name="T53" fmla="*/ 0 h 328"/>
                <a:gd name="T54" fmla="*/ 160 w 324"/>
                <a:gd name="T55" fmla="*/ 0 h 328"/>
                <a:gd name="T56" fmla="*/ 99 w 324"/>
                <a:gd name="T57" fmla="*/ 11 h 328"/>
                <a:gd name="T58" fmla="*/ 109 w 324"/>
                <a:gd name="T59" fmla="*/ 35 h 328"/>
                <a:gd name="T60" fmla="*/ 66 w 324"/>
                <a:gd name="T61" fmla="*/ 63 h 328"/>
                <a:gd name="T62" fmla="*/ 48 w 324"/>
                <a:gd name="T63" fmla="*/ 45 h 328"/>
                <a:gd name="T64" fmla="*/ 13 w 324"/>
                <a:gd name="T65" fmla="*/ 96 h 328"/>
                <a:gd name="T66" fmla="*/ 37 w 324"/>
                <a:gd name="T67" fmla="*/ 106 h 328"/>
                <a:gd name="T68" fmla="*/ 26 w 324"/>
                <a:gd name="T69" fmla="*/ 157 h 328"/>
                <a:gd name="T70" fmla="*/ 0 w 324"/>
                <a:gd name="T71" fmla="*/ 157 h 328"/>
                <a:gd name="T72" fmla="*/ 13 w 324"/>
                <a:gd name="T73" fmla="*/ 218 h 328"/>
                <a:gd name="T74" fmla="*/ 36 w 324"/>
                <a:gd name="T75" fmla="*/ 208 h 328"/>
                <a:gd name="T76" fmla="*/ 228 w 324"/>
                <a:gd name="T77" fmla="*/ 157 h 328"/>
                <a:gd name="T78" fmla="*/ 160 w 324"/>
                <a:gd name="T79" fmla="*/ 226 h 328"/>
                <a:gd name="T80" fmla="*/ 92 w 324"/>
                <a:gd name="T81" fmla="*/ 157 h 328"/>
                <a:gd name="T82" fmla="*/ 160 w 324"/>
                <a:gd name="T83" fmla="*/ 89 h 328"/>
                <a:gd name="T84" fmla="*/ 228 w 324"/>
                <a:gd name="T85" fmla="*/ 15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4" h="328">
                  <a:moveTo>
                    <a:pt x="36" y="208"/>
                  </a:moveTo>
                  <a:cubicBezTo>
                    <a:pt x="43" y="225"/>
                    <a:pt x="53" y="240"/>
                    <a:pt x="65" y="252"/>
                  </a:cubicBezTo>
                  <a:cubicBezTo>
                    <a:pt x="47" y="270"/>
                    <a:pt x="47" y="270"/>
                    <a:pt x="47" y="270"/>
                  </a:cubicBezTo>
                  <a:cubicBezTo>
                    <a:pt x="62" y="285"/>
                    <a:pt x="79" y="297"/>
                    <a:pt x="99" y="305"/>
                  </a:cubicBezTo>
                  <a:cubicBezTo>
                    <a:pt x="110" y="281"/>
                    <a:pt x="110" y="281"/>
                    <a:pt x="110" y="281"/>
                  </a:cubicBezTo>
                  <a:cubicBezTo>
                    <a:pt x="125" y="287"/>
                    <a:pt x="144" y="291"/>
                    <a:pt x="160" y="291"/>
                  </a:cubicBezTo>
                  <a:cubicBezTo>
                    <a:pt x="160" y="293"/>
                    <a:pt x="160" y="293"/>
                    <a:pt x="160" y="293"/>
                  </a:cubicBezTo>
                  <a:cubicBezTo>
                    <a:pt x="160" y="328"/>
                    <a:pt x="160" y="328"/>
                    <a:pt x="160" y="328"/>
                  </a:cubicBezTo>
                  <a:cubicBezTo>
                    <a:pt x="160" y="328"/>
                    <a:pt x="160" y="328"/>
                    <a:pt x="160" y="328"/>
                  </a:cubicBezTo>
                  <a:cubicBezTo>
                    <a:pt x="181" y="328"/>
                    <a:pt x="201" y="318"/>
                    <a:pt x="221" y="310"/>
                  </a:cubicBezTo>
                  <a:cubicBezTo>
                    <a:pt x="210" y="283"/>
                    <a:pt x="210" y="283"/>
                    <a:pt x="210" y="283"/>
                  </a:cubicBezTo>
                  <a:cubicBezTo>
                    <a:pt x="227" y="277"/>
                    <a:pt x="242" y="265"/>
                    <a:pt x="254" y="253"/>
                  </a:cubicBezTo>
                  <a:cubicBezTo>
                    <a:pt x="272" y="271"/>
                    <a:pt x="272" y="271"/>
                    <a:pt x="272" y="271"/>
                  </a:cubicBezTo>
                  <a:cubicBezTo>
                    <a:pt x="287" y="256"/>
                    <a:pt x="299" y="238"/>
                    <a:pt x="307" y="219"/>
                  </a:cubicBezTo>
                  <a:cubicBezTo>
                    <a:pt x="283" y="209"/>
                    <a:pt x="283" y="209"/>
                    <a:pt x="283" y="209"/>
                  </a:cubicBezTo>
                  <a:cubicBezTo>
                    <a:pt x="290" y="193"/>
                    <a:pt x="295" y="176"/>
                    <a:pt x="295" y="158"/>
                  </a:cubicBezTo>
                  <a:cubicBezTo>
                    <a:pt x="324" y="158"/>
                    <a:pt x="324" y="158"/>
                    <a:pt x="324" y="158"/>
                  </a:cubicBezTo>
                  <a:cubicBezTo>
                    <a:pt x="324" y="157"/>
                    <a:pt x="324" y="157"/>
                    <a:pt x="324" y="157"/>
                  </a:cubicBezTo>
                  <a:cubicBezTo>
                    <a:pt x="324" y="137"/>
                    <a:pt x="317" y="116"/>
                    <a:pt x="310" y="97"/>
                  </a:cubicBezTo>
                  <a:cubicBezTo>
                    <a:pt x="284" y="107"/>
                    <a:pt x="284" y="107"/>
                    <a:pt x="284" y="107"/>
                  </a:cubicBezTo>
                  <a:cubicBezTo>
                    <a:pt x="277" y="91"/>
                    <a:pt x="267" y="76"/>
                    <a:pt x="255" y="63"/>
                  </a:cubicBezTo>
                  <a:cubicBezTo>
                    <a:pt x="273" y="45"/>
                    <a:pt x="273" y="45"/>
                    <a:pt x="273" y="45"/>
                  </a:cubicBezTo>
                  <a:cubicBezTo>
                    <a:pt x="258" y="30"/>
                    <a:pt x="241" y="19"/>
                    <a:pt x="221" y="11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195" y="28"/>
                    <a:pt x="178" y="24"/>
                    <a:pt x="160" y="24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9" y="0"/>
                    <a:pt x="119" y="3"/>
                    <a:pt x="99" y="11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93" y="41"/>
                    <a:pt x="78" y="51"/>
                    <a:pt x="66" y="63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33" y="60"/>
                    <a:pt x="21" y="77"/>
                    <a:pt x="13" y="9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0" y="122"/>
                    <a:pt x="26" y="139"/>
                    <a:pt x="26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79"/>
                    <a:pt x="5" y="199"/>
                    <a:pt x="13" y="218"/>
                  </a:cubicBezTo>
                  <a:lnTo>
                    <a:pt x="36" y="208"/>
                  </a:lnTo>
                  <a:close/>
                  <a:moveTo>
                    <a:pt x="228" y="157"/>
                  </a:moveTo>
                  <a:cubicBezTo>
                    <a:pt x="228" y="195"/>
                    <a:pt x="197" y="226"/>
                    <a:pt x="160" y="226"/>
                  </a:cubicBezTo>
                  <a:cubicBezTo>
                    <a:pt x="122" y="226"/>
                    <a:pt x="92" y="195"/>
                    <a:pt x="92" y="157"/>
                  </a:cubicBezTo>
                  <a:cubicBezTo>
                    <a:pt x="92" y="120"/>
                    <a:pt x="122" y="89"/>
                    <a:pt x="160" y="89"/>
                  </a:cubicBezTo>
                  <a:cubicBezTo>
                    <a:pt x="197" y="89"/>
                    <a:pt x="228" y="120"/>
                    <a:pt x="228" y="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9591676" y="2362200"/>
              <a:ext cx="725488" cy="727075"/>
            </a:xfrm>
            <a:custGeom>
              <a:avLst/>
              <a:gdLst>
                <a:gd name="T0" fmla="*/ 37 w 323"/>
                <a:gd name="T1" fmla="*/ 207 h 324"/>
                <a:gd name="T2" fmla="*/ 66 w 323"/>
                <a:gd name="T3" fmla="*/ 251 h 324"/>
                <a:gd name="T4" fmla="*/ 48 w 323"/>
                <a:gd name="T5" fmla="*/ 269 h 324"/>
                <a:gd name="T6" fmla="*/ 99 w 323"/>
                <a:gd name="T7" fmla="*/ 303 h 324"/>
                <a:gd name="T8" fmla="*/ 109 w 323"/>
                <a:gd name="T9" fmla="*/ 280 h 324"/>
                <a:gd name="T10" fmla="*/ 159 w 323"/>
                <a:gd name="T11" fmla="*/ 290 h 324"/>
                <a:gd name="T12" fmla="*/ 159 w 323"/>
                <a:gd name="T13" fmla="*/ 292 h 324"/>
                <a:gd name="T14" fmla="*/ 159 w 323"/>
                <a:gd name="T15" fmla="*/ 324 h 324"/>
                <a:gd name="T16" fmla="*/ 160 w 323"/>
                <a:gd name="T17" fmla="*/ 324 h 324"/>
                <a:gd name="T18" fmla="*/ 221 w 323"/>
                <a:gd name="T19" fmla="*/ 308 h 324"/>
                <a:gd name="T20" fmla="*/ 211 w 323"/>
                <a:gd name="T21" fmla="*/ 281 h 324"/>
                <a:gd name="T22" fmla="*/ 254 w 323"/>
                <a:gd name="T23" fmla="*/ 252 h 324"/>
                <a:gd name="T24" fmla="*/ 273 w 323"/>
                <a:gd name="T25" fmla="*/ 269 h 324"/>
                <a:gd name="T26" fmla="*/ 307 w 323"/>
                <a:gd name="T27" fmla="*/ 218 h 324"/>
                <a:gd name="T28" fmla="*/ 284 w 323"/>
                <a:gd name="T29" fmla="*/ 208 h 324"/>
                <a:gd name="T30" fmla="*/ 294 w 323"/>
                <a:gd name="T31" fmla="*/ 156 h 324"/>
                <a:gd name="T32" fmla="*/ 323 w 323"/>
                <a:gd name="T33" fmla="*/ 157 h 324"/>
                <a:gd name="T34" fmla="*/ 323 w 323"/>
                <a:gd name="T35" fmla="*/ 156 h 324"/>
                <a:gd name="T36" fmla="*/ 309 w 323"/>
                <a:gd name="T37" fmla="*/ 96 h 324"/>
                <a:gd name="T38" fmla="*/ 284 w 323"/>
                <a:gd name="T39" fmla="*/ 106 h 324"/>
                <a:gd name="T40" fmla="*/ 255 w 323"/>
                <a:gd name="T41" fmla="*/ 62 h 324"/>
                <a:gd name="T42" fmla="*/ 273 w 323"/>
                <a:gd name="T43" fmla="*/ 44 h 324"/>
                <a:gd name="T44" fmla="*/ 222 w 323"/>
                <a:gd name="T45" fmla="*/ 9 h 324"/>
                <a:gd name="T46" fmla="*/ 212 w 323"/>
                <a:gd name="T47" fmla="*/ 33 h 324"/>
                <a:gd name="T48" fmla="*/ 160 w 323"/>
                <a:gd name="T49" fmla="*/ 23 h 324"/>
                <a:gd name="T50" fmla="*/ 161 w 323"/>
                <a:gd name="T51" fmla="*/ 7 h 324"/>
                <a:gd name="T52" fmla="*/ 161 w 323"/>
                <a:gd name="T53" fmla="*/ 0 h 324"/>
                <a:gd name="T54" fmla="*/ 161 w 323"/>
                <a:gd name="T55" fmla="*/ 0 h 324"/>
                <a:gd name="T56" fmla="*/ 100 w 323"/>
                <a:gd name="T57" fmla="*/ 10 h 324"/>
                <a:gd name="T58" fmla="*/ 110 w 323"/>
                <a:gd name="T59" fmla="*/ 34 h 324"/>
                <a:gd name="T60" fmla="*/ 66 w 323"/>
                <a:gd name="T61" fmla="*/ 62 h 324"/>
                <a:gd name="T62" fmla="*/ 48 w 323"/>
                <a:gd name="T63" fmla="*/ 44 h 324"/>
                <a:gd name="T64" fmla="*/ 13 w 323"/>
                <a:gd name="T65" fmla="*/ 95 h 324"/>
                <a:gd name="T66" fmla="*/ 37 w 323"/>
                <a:gd name="T67" fmla="*/ 105 h 324"/>
                <a:gd name="T68" fmla="*/ 27 w 323"/>
                <a:gd name="T69" fmla="*/ 156 h 324"/>
                <a:gd name="T70" fmla="*/ 0 w 323"/>
                <a:gd name="T71" fmla="*/ 156 h 324"/>
                <a:gd name="T72" fmla="*/ 13 w 323"/>
                <a:gd name="T73" fmla="*/ 217 h 324"/>
                <a:gd name="T74" fmla="*/ 37 w 323"/>
                <a:gd name="T75" fmla="*/ 207 h 324"/>
                <a:gd name="T76" fmla="*/ 228 w 323"/>
                <a:gd name="T77" fmla="*/ 156 h 324"/>
                <a:gd name="T78" fmla="*/ 160 w 323"/>
                <a:gd name="T79" fmla="*/ 224 h 324"/>
                <a:gd name="T80" fmla="*/ 92 w 323"/>
                <a:gd name="T81" fmla="*/ 156 h 324"/>
                <a:gd name="T82" fmla="*/ 160 w 323"/>
                <a:gd name="T83" fmla="*/ 88 h 324"/>
                <a:gd name="T84" fmla="*/ 228 w 323"/>
                <a:gd name="T85" fmla="*/ 15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3" h="324">
                  <a:moveTo>
                    <a:pt x="37" y="207"/>
                  </a:moveTo>
                  <a:cubicBezTo>
                    <a:pt x="44" y="224"/>
                    <a:pt x="53" y="238"/>
                    <a:pt x="66" y="251"/>
                  </a:cubicBezTo>
                  <a:cubicBezTo>
                    <a:pt x="48" y="269"/>
                    <a:pt x="48" y="269"/>
                    <a:pt x="48" y="269"/>
                  </a:cubicBezTo>
                  <a:cubicBezTo>
                    <a:pt x="62" y="284"/>
                    <a:pt x="80" y="295"/>
                    <a:pt x="99" y="303"/>
                  </a:cubicBezTo>
                  <a:cubicBezTo>
                    <a:pt x="109" y="280"/>
                    <a:pt x="109" y="280"/>
                    <a:pt x="109" y="280"/>
                  </a:cubicBezTo>
                  <a:cubicBezTo>
                    <a:pt x="125" y="286"/>
                    <a:pt x="143" y="289"/>
                    <a:pt x="159" y="290"/>
                  </a:cubicBezTo>
                  <a:cubicBezTo>
                    <a:pt x="159" y="292"/>
                    <a:pt x="159" y="292"/>
                    <a:pt x="159" y="292"/>
                  </a:cubicBezTo>
                  <a:cubicBezTo>
                    <a:pt x="159" y="324"/>
                    <a:pt x="159" y="324"/>
                    <a:pt x="159" y="324"/>
                  </a:cubicBezTo>
                  <a:cubicBezTo>
                    <a:pt x="160" y="324"/>
                    <a:pt x="160" y="324"/>
                    <a:pt x="160" y="324"/>
                  </a:cubicBezTo>
                  <a:cubicBezTo>
                    <a:pt x="181" y="324"/>
                    <a:pt x="202" y="316"/>
                    <a:pt x="221" y="308"/>
                  </a:cubicBezTo>
                  <a:cubicBezTo>
                    <a:pt x="211" y="281"/>
                    <a:pt x="211" y="281"/>
                    <a:pt x="211" y="281"/>
                  </a:cubicBezTo>
                  <a:cubicBezTo>
                    <a:pt x="227" y="275"/>
                    <a:pt x="242" y="264"/>
                    <a:pt x="254" y="252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88" y="255"/>
                    <a:pt x="299" y="237"/>
                    <a:pt x="307" y="218"/>
                  </a:cubicBezTo>
                  <a:cubicBezTo>
                    <a:pt x="284" y="208"/>
                    <a:pt x="284" y="208"/>
                    <a:pt x="284" y="208"/>
                  </a:cubicBezTo>
                  <a:cubicBezTo>
                    <a:pt x="290" y="192"/>
                    <a:pt x="294" y="175"/>
                    <a:pt x="294" y="156"/>
                  </a:cubicBezTo>
                  <a:cubicBezTo>
                    <a:pt x="323" y="157"/>
                    <a:pt x="323" y="157"/>
                    <a:pt x="323" y="157"/>
                  </a:cubicBezTo>
                  <a:cubicBezTo>
                    <a:pt x="323" y="156"/>
                    <a:pt x="323" y="156"/>
                    <a:pt x="323" y="156"/>
                  </a:cubicBezTo>
                  <a:cubicBezTo>
                    <a:pt x="323" y="135"/>
                    <a:pt x="317" y="115"/>
                    <a:pt x="309" y="96"/>
                  </a:cubicBezTo>
                  <a:cubicBezTo>
                    <a:pt x="284" y="106"/>
                    <a:pt x="284" y="106"/>
                    <a:pt x="284" y="106"/>
                  </a:cubicBezTo>
                  <a:cubicBezTo>
                    <a:pt x="277" y="89"/>
                    <a:pt x="267" y="75"/>
                    <a:pt x="255" y="62"/>
                  </a:cubicBezTo>
                  <a:cubicBezTo>
                    <a:pt x="273" y="44"/>
                    <a:pt x="273" y="44"/>
                    <a:pt x="273" y="44"/>
                  </a:cubicBezTo>
                  <a:cubicBezTo>
                    <a:pt x="258" y="29"/>
                    <a:pt x="241" y="17"/>
                    <a:pt x="222" y="9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196" y="26"/>
                    <a:pt x="179" y="23"/>
                    <a:pt x="160" y="23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39" y="0"/>
                    <a:pt x="119" y="3"/>
                    <a:pt x="100" y="10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93" y="41"/>
                    <a:pt x="79" y="50"/>
                    <a:pt x="66" y="62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33" y="58"/>
                    <a:pt x="21" y="76"/>
                    <a:pt x="13" y="9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0" y="121"/>
                    <a:pt x="27" y="138"/>
                    <a:pt x="27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77"/>
                    <a:pt x="5" y="198"/>
                    <a:pt x="13" y="217"/>
                  </a:cubicBezTo>
                  <a:lnTo>
                    <a:pt x="37" y="207"/>
                  </a:lnTo>
                  <a:close/>
                  <a:moveTo>
                    <a:pt x="228" y="156"/>
                  </a:moveTo>
                  <a:cubicBezTo>
                    <a:pt x="228" y="194"/>
                    <a:pt x="198" y="224"/>
                    <a:pt x="160" y="224"/>
                  </a:cubicBezTo>
                  <a:cubicBezTo>
                    <a:pt x="123" y="224"/>
                    <a:pt x="92" y="194"/>
                    <a:pt x="92" y="156"/>
                  </a:cubicBezTo>
                  <a:cubicBezTo>
                    <a:pt x="92" y="119"/>
                    <a:pt x="123" y="88"/>
                    <a:pt x="160" y="88"/>
                  </a:cubicBezTo>
                  <a:cubicBezTo>
                    <a:pt x="198" y="88"/>
                    <a:pt x="228" y="119"/>
                    <a:pt x="228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7529513" y="1635125"/>
              <a:ext cx="417513" cy="412750"/>
            </a:xfrm>
            <a:custGeom>
              <a:avLst/>
              <a:gdLst>
                <a:gd name="T0" fmla="*/ 20 w 186"/>
                <a:gd name="T1" fmla="*/ 124 h 184"/>
                <a:gd name="T2" fmla="*/ 37 w 186"/>
                <a:gd name="T3" fmla="*/ 148 h 184"/>
                <a:gd name="T4" fmla="*/ 27 w 186"/>
                <a:gd name="T5" fmla="*/ 159 h 184"/>
                <a:gd name="T6" fmla="*/ 56 w 186"/>
                <a:gd name="T7" fmla="*/ 178 h 184"/>
                <a:gd name="T8" fmla="*/ 64 w 186"/>
                <a:gd name="T9" fmla="*/ 165 h 184"/>
                <a:gd name="T10" fmla="*/ 94 w 186"/>
                <a:gd name="T11" fmla="*/ 171 h 184"/>
                <a:gd name="T12" fmla="*/ 94 w 186"/>
                <a:gd name="T13" fmla="*/ 172 h 184"/>
                <a:gd name="T14" fmla="*/ 94 w 186"/>
                <a:gd name="T15" fmla="*/ 184 h 184"/>
                <a:gd name="T16" fmla="*/ 91 w 186"/>
                <a:gd name="T17" fmla="*/ 184 h 184"/>
                <a:gd name="T18" fmla="*/ 125 w 186"/>
                <a:gd name="T19" fmla="*/ 178 h 184"/>
                <a:gd name="T20" fmla="*/ 120 w 186"/>
                <a:gd name="T21" fmla="*/ 164 h 184"/>
                <a:gd name="T22" fmla="*/ 145 w 186"/>
                <a:gd name="T23" fmla="*/ 148 h 184"/>
                <a:gd name="T24" fmla="*/ 155 w 186"/>
                <a:gd name="T25" fmla="*/ 159 h 184"/>
                <a:gd name="T26" fmla="*/ 175 w 186"/>
                <a:gd name="T27" fmla="*/ 129 h 184"/>
                <a:gd name="T28" fmla="*/ 161 w 186"/>
                <a:gd name="T29" fmla="*/ 124 h 184"/>
                <a:gd name="T30" fmla="*/ 168 w 186"/>
                <a:gd name="T31" fmla="*/ 95 h 184"/>
                <a:gd name="T32" fmla="*/ 186 w 186"/>
                <a:gd name="T33" fmla="*/ 95 h 184"/>
                <a:gd name="T34" fmla="*/ 186 w 186"/>
                <a:gd name="T35" fmla="*/ 95 h 184"/>
                <a:gd name="T36" fmla="*/ 177 w 186"/>
                <a:gd name="T37" fmla="*/ 60 h 184"/>
                <a:gd name="T38" fmla="*/ 162 w 186"/>
                <a:gd name="T39" fmla="*/ 66 h 184"/>
                <a:gd name="T40" fmla="*/ 145 w 186"/>
                <a:gd name="T41" fmla="*/ 41 h 184"/>
                <a:gd name="T42" fmla="*/ 155 w 186"/>
                <a:gd name="T43" fmla="*/ 31 h 184"/>
                <a:gd name="T44" fmla="*/ 126 w 186"/>
                <a:gd name="T45" fmla="*/ 11 h 184"/>
                <a:gd name="T46" fmla="*/ 120 w 186"/>
                <a:gd name="T47" fmla="*/ 24 h 184"/>
                <a:gd name="T48" fmla="*/ 91 w 186"/>
                <a:gd name="T49" fmla="*/ 18 h 184"/>
                <a:gd name="T50" fmla="*/ 91 w 186"/>
                <a:gd name="T51" fmla="*/ 7 h 184"/>
                <a:gd name="T52" fmla="*/ 91 w 186"/>
                <a:gd name="T53" fmla="*/ 0 h 184"/>
                <a:gd name="T54" fmla="*/ 91 w 186"/>
                <a:gd name="T55" fmla="*/ 0 h 184"/>
                <a:gd name="T56" fmla="*/ 56 w 186"/>
                <a:gd name="T57" fmla="*/ 9 h 184"/>
                <a:gd name="T58" fmla="*/ 62 w 186"/>
                <a:gd name="T59" fmla="*/ 24 h 184"/>
                <a:gd name="T60" fmla="*/ 37 w 186"/>
                <a:gd name="T61" fmla="*/ 40 h 184"/>
                <a:gd name="T62" fmla="*/ 27 w 186"/>
                <a:gd name="T63" fmla="*/ 30 h 184"/>
                <a:gd name="T64" fmla="*/ 7 w 186"/>
                <a:gd name="T65" fmla="*/ 59 h 184"/>
                <a:gd name="T66" fmla="*/ 21 w 186"/>
                <a:gd name="T67" fmla="*/ 65 h 184"/>
                <a:gd name="T68" fmla="*/ 15 w 186"/>
                <a:gd name="T69" fmla="*/ 94 h 184"/>
                <a:gd name="T70" fmla="*/ 0 w 186"/>
                <a:gd name="T71" fmla="*/ 94 h 184"/>
                <a:gd name="T72" fmla="*/ 7 w 186"/>
                <a:gd name="T73" fmla="*/ 129 h 184"/>
                <a:gd name="T74" fmla="*/ 20 w 186"/>
                <a:gd name="T75" fmla="*/ 124 h 184"/>
                <a:gd name="T76" fmla="*/ 130 w 186"/>
                <a:gd name="T77" fmla="*/ 95 h 184"/>
                <a:gd name="T78" fmla="*/ 91 w 186"/>
                <a:gd name="T79" fmla="*/ 133 h 184"/>
                <a:gd name="T80" fmla="*/ 52 w 186"/>
                <a:gd name="T81" fmla="*/ 95 h 184"/>
                <a:gd name="T82" fmla="*/ 91 w 186"/>
                <a:gd name="T83" fmla="*/ 56 h 184"/>
                <a:gd name="T84" fmla="*/ 130 w 186"/>
                <a:gd name="T85" fmla="*/ 9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184">
                  <a:moveTo>
                    <a:pt x="20" y="124"/>
                  </a:moveTo>
                  <a:cubicBezTo>
                    <a:pt x="24" y="133"/>
                    <a:pt x="30" y="141"/>
                    <a:pt x="37" y="148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35" y="167"/>
                    <a:pt x="45" y="174"/>
                    <a:pt x="56" y="178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72" y="168"/>
                    <a:pt x="82" y="171"/>
                    <a:pt x="94" y="171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84"/>
                    <a:pt x="94" y="184"/>
                    <a:pt x="94" y="184"/>
                  </a:cubicBezTo>
                  <a:cubicBezTo>
                    <a:pt x="91" y="184"/>
                    <a:pt x="91" y="184"/>
                    <a:pt x="91" y="184"/>
                  </a:cubicBezTo>
                  <a:cubicBezTo>
                    <a:pt x="103" y="184"/>
                    <a:pt x="114" y="182"/>
                    <a:pt x="125" y="178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9" y="161"/>
                    <a:pt x="137" y="155"/>
                    <a:pt x="145" y="148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163" y="150"/>
                    <a:pt x="170" y="140"/>
                    <a:pt x="175" y="129"/>
                  </a:cubicBezTo>
                  <a:cubicBezTo>
                    <a:pt x="161" y="124"/>
                    <a:pt x="161" y="124"/>
                    <a:pt x="161" y="124"/>
                  </a:cubicBezTo>
                  <a:cubicBezTo>
                    <a:pt x="165" y="115"/>
                    <a:pt x="168" y="105"/>
                    <a:pt x="168" y="95"/>
                  </a:cubicBezTo>
                  <a:cubicBezTo>
                    <a:pt x="186" y="95"/>
                    <a:pt x="186" y="95"/>
                    <a:pt x="186" y="95"/>
                  </a:cubicBezTo>
                  <a:cubicBezTo>
                    <a:pt x="186" y="95"/>
                    <a:pt x="186" y="95"/>
                    <a:pt x="186" y="95"/>
                  </a:cubicBezTo>
                  <a:cubicBezTo>
                    <a:pt x="186" y="83"/>
                    <a:pt x="181" y="71"/>
                    <a:pt x="177" y="60"/>
                  </a:cubicBezTo>
                  <a:cubicBezTo>
                    <a:pt x="162" y="66"/>
                    <a:pt x="162" y="66"/>
                    <a:pt x="162" y="66"/>
                  </a:cubicBezTo>
                  <a:cubicBezTo>
                    <a:pt x="158" y="56"/>
                    <a:pt x="152" y="48"/>
                    <a:pt x="145" y="4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47" y="22"/>
                    <a:pt x="137" y="15"/>
                    <a:pt x="126" y="11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1" y="21"/>
                    <a:pt x="101" y="18"/>
                    <a:pt x="91" y="18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9" y="0"/>
                    <a:pt x="67" y="4"/>
                    <a:pt x="56" y="9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3" y="27"/>
                    <a:pt x="44" y="33"/>
                    <a:pt x="37" y="4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18" y="38"/>
                    <a:pt x="12" y="48"/>
                    <a:pt x="7" y="59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17" y="74"/>
                    <a:pt x="15" y="84"/>
                    <a:pt x="15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7"/>
                    <a:pt x="2" y="118"/>
                    <a:pt x="7" y="129"/>
                  </a:cubicBezTo>
                  <a:lnTo>
                    <a:pt x="20" y="124"/>
                  </a:lnTo>
                  <a:close/>
                  <a:moveTo>
                    <a:pt x="130" y="95"/>
                  </a:moveTo>
                  <a:cubicBezTo>
                    <a:pt x="130" y="116"/>
                    <a:pt x="112" y="133"/>
                    <a:pt x="91" y="133"/>
                  </a:cubicBezTo>
                  <a:cubicBezTo>
                    <a:pt x="69" y="133"/>
                    <a:pt x="52" y="116"/>
                    <a:pt x="52" y="95"/>
                  </a:cubicBezTo>
                  <a:cubicBezTo>
                    <a:pt x="52" y="73"/>
                    <a:pt x="69" y="56"/>
                    <a:pt x="91" y="56"/>
                  </a:cubicBezTo>
                  <a:cubicBezTo>
                    <a:pt x="112" y="56"/>
                    <a:pt x="130" y="73"/>
                    <a:pt x="130" y="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6275388" y="1581150"/>
              <a:ext cx="576263" cy="579437"/>
            </a:xfrm>
            <a:custGeom>
              <a:avLst/>
              <a:gdLst>
                <a:gd name="T0" fmla="*/ 24 w 257"/>
                <a:gd name="T1" fmla="*/ 151 h 258"/>
                <a:gd name="T2" fmla="*/ 40 w 257"/>
                <a:gd name="T3" fmla="*/ 189 h 258"/>
                <a:gd name="T4" fmla="*/ 24 w 257"/>
                <a:gd name="T5" fmla="*/ 200 h 258"/>
                <a:gd name="T6" fmla="*/ 58 w 257"/>
                <a:gd name="T7" fmla="*/ 234 h 258"/>
                <a:gd name="T8" fmla="*/ 71 w 257"/>
                <a:gd name="T9" fmla="*/ 218 h 258"/>
                <a:gd name="T10" fmla="*/ 109 w 257"/>
                <a:gd name="T11" fmla="*/ 233 h 258"/>
                <a:gd name="T12" fmla="*/ 109 w 257"/>
                <a:gd name="T13" fmla="*/ 235 h 258"/>
                <a:gd name="T14" fmla="*/ 104 w 257"/>
                <a:gd name="T15" fmla="*/ 256 h 258"/>
                <a:gd name="T16" fmla="*/ 103 w 257"/>
                <a:gd name="T17" fmla="*/ 255 h 258"/>
                <a:gd name="T18" fmla="*/ 152 w 257"/>
                <a:gd name="T19" fmla="*/ 254 h 258"/>
                <a:gd name="T20" fmla="*/ 148 w 257"/>
                <a:gd name="T21" fmla="*/ 232 h 258"/>
                <a:gd name="T22" fmla="*/ 185 w 257"/>
                <a:gd name="T23" fmla="*/ 216 h 258"/>
                <a:gd name="T24" fmla="*/ 197 w 257"/>
                <a:gd name="T25" fmla="*/ 233 h 258"/>
                <a:gd name="T26" fmla="*/ 231 w 257"/>
                <a:gd name="T27" fmla="*/ 199 h 258"/>
                <a:gd name="T28" fmla="*/ 214 w 257"/>
                <a:gd name="T29" fmla="*/ 188 h 258"/>
                <a:gd name="T30" fmla="*/ 231 w 257"/>
                <a:gd name="T31" fmla="*/ 150 h 258"/>
                <a:gd name="T32" fmla="*/ 254 w 257"/>
                <a:gd name="T33" fmla="*/ 154 h 258"/>
                <a:gd name="T34" fmla="*/ 254 w 257"/>
                <a:gd name="T35" fmla="*/ 154 h 258"/>
                <a:gd name="T36" fmla="*/ 251 w 257"/>
                <a:gd name="T37" fmla="*/ 105 h 258"/>
                <a:gd name="T38" fmla="*/ 230 w 257"/>
                <a:gd name="T39" fmla="*/ 109 h 258"/>
                <a:gd name="T40" fmla="*/ 213 w 257"/>
                <a:gd name="T41" fmla="*/ 71 h 258"/>
                <a:gd name="T42" fmla="*/ 230 w 257"/>
                <a:gd name="T43" fmla="*/ 60 h 258"/>
                <a:gd name="T44" fmla="*/ 195 w 257"/>
                <a:gd name="T45" fmla="*/ 26 h 258"/>
                <a:gd name="T46" fmla="*/ 184 w 257"/>
                <a:gd name="T47" fmla="*/ 43 h 258"/>
                <a:gd name="T48" fmla="*/ 146 w 257"/>
                <a:gd name="T49" fmla="*/ 27 h 258"/>
                <a:gd name="T50" fmla="*/ 149 w 257"/>
                <a:gd name="T51" fmla="*/ 10 h 258"/>
                <a:gd name="T52" fmla="*/ 151 w 257"/>
                <a:gd name="T53" fmla="*/ 0 h 258"/>
                <a:gd name="T54" fmla="*/ 151 w 257"/>
                <a:gd name="T55" fmla="*/ 0 h 258"/>
                <a:gd name="T56" fmla="*/ 102 w 257"/>
                <a:gd name="T57" fmla="*/ 4 h 258"/>
                <a:gd name="T58" fmla="*/ 106 w 257"/>
                <a:gd name="T59" fmla="*/ 26 h 258"/>
                <a:gd name="T60" fmla="*/ 68 w 257"/>
                <a:gd name="T61" fmla="*/ 42 h 258"/>
                <a:gd name="T62" fmla="*/ 57 w 257"/>
                <a:gd name="T63" fmla="*/ 26 h 258"/>
                <a:gd name="T64" fmla="*/ 22 w 257"/>
                <a:gd name="T65" fmla="*/ 61 h 258"/>
                <a:gd name="T66" fmla="*/ 39 w 257"/>
                <a:gd name="T67" fmla="*/ 72 h 258"/>
                <a:gd name="T68" fmla="*/ 24 w 257"/>
                <a:gd name="T69" fmla="*/ 110 h 258"/>
                <a:gd name="T70" fmla="*/ 3 w 257"/>
                <a:gd name="T71" fmla="*/ 106 h 258"/>
                <a:gd name="T72" fmla="*/ 4 w 257"/>
                <a:gd name="T73" fmla="*/ 155 h 258"/>
                <a:gd name="T74" fmla="*/ 24 w 257"/>
                <a:gd name="T75" fmla="*/ 151 h 258"/>
                <a:gd name="T76" fmla="*/ 179 w 257"/>
                <a:gd name="T77" fmla="*/ 140 h 258"/>
                <a:gd name="T78" fmla="*/ 117 w 257"/>
                <a:gd name="T79" fmla="*/ 182 h 258"/>
                <a:gd name="T80" fmla="*/ 74 w 257"/>
                <a:gd name="T81" fmla="*/ 120 h 258"/>
                <a:gd name="T82" fmla="*/ 137 w 257"/>
                <a:gd name="T83" fmla="*/ 77 h 258"/>
                <a:gd name="T84" fmla="*/ 179 w 257"/>
                <a:gd name="T85" fmla="*/ 14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7" h="258">
                  <a:moveTo>
                    <a:pt x="24" y="151"/>
                  </a:moveTo>
                  <a:cubicBezTo>
                    <a:pt x="27" y="165"/>
                    <a:pt x="32" y="177"/>
                    <a:pt x="40" y="189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33" y="214"/>
                    <a:pt x="45" y="225"/>
                    <a:pt x="58" y="234"/>
                  </a:cubicBezTo>
                  <a:cubicBezTo>
                    <a:pt x="71" y="218"/>
                    <a:pt x="71" y="218"/>
                    <a:pt x="71" y="218"/>
                  </a:cubicBezTo>
                  <a:cubicBezTo>
                    <a:pt x="82" y="225"/>
                    <a:pt x="97" y="231"/>
                    <a:pt x="109" y="233"/>
                  </a:cubicBezTo>
                  <a:cubicBezTo>
                    <a:pt x="109" y="235"/>
                    <a:pt x="109" y="235"/>
                    <a:pt x="109" y="235"/>
                  </a:cubicBezTo>
                  <a:cubicBezTo>
                    <a:pt x="104" y="256"/>
                    <a:pt x="104" y="256"/>
                    <a:pt x="104" y="256"/>
                  </a:cubicBezTo>
                  <a:cubicBezTo>
                    <a:pt x="103" y="255"/>
                    <a:pt x="103" y="255"/>
                    <a:pt x="103" y="255"/>
                  </a:cubicBezTo>
                  <a:cubicBezTo>
                    <a:pt x="119" y="258"/>
                    <a:pt x="136" y="257"/>
                    <a:pt x="152" y="254"/>
                  </a:cubicBezTo>
                  <a:cubicBezTo>
                    <a:pt x="148" y="232"/>
                    <a:pt x="148" y="232"/>
                    <a:pt x="148" y="232"/>
                  </a:cubicBezTo>
                  <a:cubicBezTo>
                    <a:pt x="161" y="229"/>
                    <a:pt x="174" y="224"/>
                    <a:pt x="185" y="216"/>
                  </a:cubicBezTo>
                  <a:cubicBezTo>
                    <a:pt x="197" y="233"/>
                    <a:pt x="197" y="233"/>
                    <a:pt x="197" y="233"/>
                  </a:cubicBezTo>
                  <a:cubicBezTo>
                    <a:pt x="210" y="224"/>
                    <a:pt x="222" y="212"/>
                    <a:pt x="231" y="199"/>
                  </a:cubicBezTo>
                  <a:cubicBezTo>
                    <a:pt x="214" y="188"/>
                    <a:pt x="214" y="188"/>
                    <a:pt x="214" y="188"/>
                  </a:cubicBezTo>
                  <a:cubicBezTo>
                    <a:pt x="222" y="176"/>
                    <a:pt x="228" y="164"/>
                    <a:pt x="231" y="150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7" y="138"/>
                    <a:pt x="255" y="121"/>
                    <a:pt x="251" y="105"/>
                  </a:cubicBezTo>
                  <a:cubicBezTo>
                    <a:pt x="230" y="109"/>
                    <a:pt x="230" y="109"/>
                    <a:pt x="230" y="109"/>
                  </a:cubicBezTo>
                  <a:cubicBezTo>
                    <a:pt x="227" y="96"/>
                    <a:pt x="221" y="83"/>
                    <a:pt x="213" y="71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21" y="46"/>
                    <a:pt x="209" y="35"/>
                    <a:pt x="195" y="26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73" y="35"/>
                    <a:pt x="160" y="30"/>
                    <a:pt x="146" y="27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34" y="0"/>
                    <a:pt x="118" y="1"/>
                    <a:pt x="102" y="4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92" y="28"/>
                    <a:pt x="79" y="35"/>
                    <a:pt x="68" y="42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43" y="35"/>
                    <a:pt x="32" y="47"/>
                    <a:pt x="22" y="6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2" y="83"/>
                    <a:pt x="27" y="96"/>
                    <a:pt x="24" y="110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0" y="123"/>
                    <a:pt x="1" y="139"/>
                    <a:pt x="4" y="155"/>
                  </a:cubicBezTo>
                  <a:lnTo>
                    <a:pt x="24" y="151"/>
                  </a:lnTo>
                  <a:close/>
                  <a:moveTo>
                    <a:pt x="179" y="140"/>
                  </a:moveTo>
                  <a:cubicBezTo>
                    <a:pt x="174" y="169"/>
                    <a:pt x="146" y="188"/>
                    <a:pt x="117" y="182"/>
                  </a:cubicBezTo>
                  <a:cubicBezTo>
                    <a:pt x="88" y="177"/>
                    <a:pt x="69" y="149"/>
                    <a:pt x="74" y="120"/>
                  </a:cubicBezTo>
                  <a:cubicBezTo>
                    <a:pt x="80" y="91"/>
                    <a:pt x="108" y="72"/>
                    <a:pt x="137" y="77"/>
                  </a:cubicBezTo>
                  <a:cubicBezTo>
                    <a:pt x="166" y="83"/>
                    <a:pt x="185" y="111"/>
                    <a:pt x="179" y="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7988301" y="1858963"/>
              <a:ext cx="398463" cy="449262"/>
            </a:xfrm>
            <a:custGeom>
              <a:avLst/>
              <a:gdLst>
                <a:gd name="T0" fmla="*/ 138 w 178"/>
                <a:gd name="T1" fmla="*/ 162 h 200"/>
                <a:gd name="T2" fmla="*/ 176 w 178"/>
                <a:gd name="T3" fmla="*/ 84 h 200"/>
                <a:gd name="T4" fmla="*/ 84 w 178"/>
                <a:gd name="T5" fmla="*/ 3 h 200"/>
                <a:gd name="T6" fmla="*/ 2 w 178"/>
                <a:gd name="T7" fmla="*/ 95 h 200"/>
                <a:gd name="T8" fmla="*/ 50 w 178"/>
                <a:gd name="T9" fmla="*/ 167 h 200"/>
                <a:gd name="T10" fmla="*/ 51 w 178"/>
                <a:gd name="T11" fmla="*/ 177 h 200"/>
                <a:gd name="T12" fmla="*/ 53 w 178"/>
                <a:gd name="T13" fmla="*/ 189 h 200"/>
                <a:gd name="T14" fmla="*/ 53 w 178"/>
                <a:gd name="T15" fmla="*/ 189 h 200"/>
                <a:gd name="T16" fmla="*/ 96 w 178"/>
                <a:gd name="T17" fmla="*/ 198 h 200"/>
                <a:gd name="T18" fmla="*/ 138 w 178"/>
                <a:gd name="T19" fmla="*/ 183 h 200"/>
                <a:gd name="T20" fmla="*/ 138 w 178"/>
                <a:gd name="T21" fmla="*/ 184 h 200"/>
                <a:gd name="T22" fmla="*/ 139 w 178"/>
                <a:gd name="T23" fmla="*/ 172 h 200"/>
                <a:gd name="T24" fmla="*/ 138 w 178"/>
                <a:gd name="T25" fmla="*/ 16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0">
                  <a:moveTo>
                    <a:pt x="138" y="162"/>
                  </a:moveTo>
                  <a:cubicBezTo>
                    <a:pt x="138" y="162"/>
                    <a:pt x="178" y="116"/>
                    <a:pt x="176" y="84"/>
                  </a:cubicBezTo>
                  <a:cubicBezTo>
                    <a:pt x="173" y="36"/>
                    <a:pt x="132" y="0"/>
                    <a:pt x="84" y="3"/>
                  </a:cubicBezTo>
                  <a:cubicBezTo>
                    <a:pt x="36" y="6"/>
                    <a:pt x="0" y="47"/>
                    <a:pt x="2" y="95"/>
                  </a:cubicBezTo>
                  <a:cubicBezTo>
                    <a:pt x="4" y="127"/>
                    <a:pt x="23" y="154"/>
                    <a:pt x="50" y="167"/>
                  </a:cubicBezTo>
                  <a:cubicBezTo>
                    <a:pt x="50" y="171"/>
                    <a:pt x="50" y="174"/>
                    <a:pt x="51" y="177"/>
                  </a:cubicBezTo>
                  <a:cubicBezTo>
                    <a:pt x="51" y="181"/>
                    <a:pt x="53" y="185"/>
                    <a:pt x="53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3" y="189"/>
                    <a:pt x="70" y="200"/>
                    <a:pt x="96" y="198"/>
                  </a:cubicBezTo>
                  <a:cubicBezTo>
                    <a:pt x="122" y="197"/>
                    <a:pt x="138" y="183"/>
                    <a:pt x="138" y="183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9" y="180"/>
                    <a:pt x="139" y="176"/>
                    <a:pt x="139" y="172"/>
                  </a:cubicBezTo>
                  <a:cubicBezTo>
                    <a:pt x="138" y="168"/>
                    <a:pt x="138" y="162"/>
                    <a:pt x="138" y="1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8078788" y="1976438"/>
              <a:ext cx="209550" cy="395287"/>
            </a:xfrm>
            <a:custGeom>
              <a:avLst/>
              <a:gdLst>
                <a:gd name="T0" fmla="*/ 71 w 93"/>
                <a:gd name="T1" fmla="*/ 69 h 176"/>
                <a:gd name="T2" fmla="*/ 73 w 93"/>
                <a:gd name="T3" fmla="*/ 69 h 176"/>
                <a:gd name="T4" fmla="*/ 89 w 93"/>
                <a:gd name="T5" fmla="*/ 36 h 176"/>
                <a:gd name="T6" fmla="*/ 70 w 93"/>
                <a:gd name="T7" fmla="*/ 36 h 176"/>
                <a:gd name="T8" fmla="*/ 63 w 93"/>
                <a:gd name="T9" fmla="*/ 61 h 176"/>
                <a:gd name="T10" fmla="*/ 60 w 93"/>
                <a:gd name="T11" fmla="*/ 60 h 176"/>
                <a:gd name="T12" fmla="*/ 53 w 93"/>
                <a:gd name="T13" fmla="*/ 56 h 176"/>
                <a:gd name="T14" fmla="*/ 46 w 93"/>
                <a:gd name="T15" fmla="*/ 9 h 176"/>
                <a:gd name="T16" fmla="*/ 34 w 93"/>
                <a:gd name="T17" fmla="*/ 37 h 176"/>
                <a:gd name="T18" fmla="*/ 44 w 93"/>
                <a:gd name="T19" fmla="*/ 58 h 176"/>
                <a:gd name="T20" fmla="*/ 42 w 93"/>
                <a:gd name="T21" fmla="*/ 63 h 176"/>
                <a:gd name="T22" fmla="*/ 31 w 93"/>
                <a:gd name="T23" fmla="*/ 70 h 176"/>
                <a:gd name="T24" fmla="*/ 8 w 93"/>
                <a:gd name="T25" fmla="*/ 39 h 176"/>
                <a:gd name="T26" fmla="*/ 0 w 93"/>
                <a:gd name="T27" fmla="*/ 47 h 176"/>
                <a:gd name="T28" fmla="*/ 13 w 93"/>
                <a:gd name="T29" fmla="*/ 69 h 176"/>
                <a:gd name="T30" fmla="*/ 27 w 93"/>
                <a:gd name="T31" fmla="*/ 78 h 176"/>
                <a:gd name="T32" fmla="*/ 27 w 93"/>
                <a:gd name="T33" fmla="*/ 79 h 176"/>
                <a:gd name="T34" fmla="*/ 38 w 93"/>
                <a:gd name="T35" fmla="*/ 169 h 176"/>
                <a:gd name="T36" fmla="*/ 41 w 93"/>
                <a:gd name="T37" fmla="*/ 170 h 176"/>
                <a:gd name="T38" fmla="*/ 34 w 93"/>
                <a:gd name="T39" fmla="*/ 79 h 176"/>
                <a:gd name="T40" fmla="*/ 34 w 93"/>
                <a:gd name="T41" fmla="*/ 78 h 176"/>
                <a:gd name="T42" fmla="*/ 50 w 93"/>
                <a:gd name="T43" fmla="*/ 64 h 176"/>
                <a:gd name="T44" fmla="*/ 63 w 93"/>
                <a:gd name="T45" fmla="*/ 69 h 176"/>
                <a:gd name="T46" fmla="*/ 62 w 93"/>
                <a:gd name="T47" fmla="*/ 76 h 176"/>
                <a:gd name="T48" fmla="*/ 66 w 93"/>
                <a:gd name="T49" fmla="*/ 132 h 176"/>
                <a:gd name="T50" fmla="*/ 72 w 93"/>
                <a:gd name="T51" fmla="*/ 170 h 176"/>
                <a:gd name="T52" fmla="*/ 82 w 93"/>
                <a:gd name="T53" fmla="*/ 168 h 176"/>
                <a:gd name="T54" fmla="*/ 75 w 93"/>
                <a:gd name="T55" fmla="*/ 135 h 176"/>
                <a:gd name="T56" fmla="*/ 71 w 93"/>
                <a:gd name="T57" fmla="*/ 81 h 176"/>
                <a:gd name="T58" fmla="*/ 71 w 93"/>
                <a:gd name="T59" fmla="*/ 69 h 176"/>
                <a:gd name="T60" fmla="*/ 15 w 93"/>
                <a:gd name="T61" fmla="*/ 60 h 176"/>
                <a:gd name="T62" fmla="*/ 10 w 93"/>
                <a:gd name="T63" fmla="*/ 54 h 176"/>
                <a:gd name="T64" fmla="*/ 8 w 93"/>
                <a:gd name="T65" fmla="*/ 47 h 176"/>
                <a:gd name="T66" fmla="*/ 15 w 93"/>
                <a:gd name="T67" fmla="*/ 55 h 176"/>
                <a:gd name="T68" fmla="*/ 21 w 93"/>
                <a:gd name="T69" fmla="*/ 65 h 176"/>
                <a:gd name="T70" fmla="*/ 15 w 93"/>
                <a:gd name="T71" fmla="*/ 60 h 176"/>
                <a:gd name="T72" fmla="*/ 40 w 93"/>
                <a:gd name="T73" fmla="*/ 32 h 176"/>
                <a:gd name="T74" fmla="*/ 41 w 93"/>
                <a:gd name="T75" fmla="*/ 18 h 176"/>
                <a:gd name="T76" fmla="*/ 47 w 93"/>
                <a:gd name="T77" fmla="*/ 30 h 176"/>
                <a:gd name="T78" fmla="*/ 47 w 93"/>
                <a:gd name="T79" fmla="*/ 48 h 176"/>
                <a:gd name="T80" fmla="*/ 40 w 93"/>
                <a:gd name="T81" fmla="*/ 32 h 176"/>
                <a:gd name="T82" fmla="*/ 77 w 93"/>
                <a:gd name="T83" fmla="*/ 40 h 176"/>
                <a:gd name="T84" fmla="*/ 81 w 93"/>
                <a:gd name="T85" fmla="*/ 48 h 176"/>
                <a:gd name="T86" fmla="*/ 71 w 93"/>
                <a:gd name="T87" fmla="*/ 60 h 176"/>
                <a:gd name="T88" fmla="*/ 77 w 93"/>
                <a:gd name="T89" fmla="*/ 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" h="176">
                  <a:moveTo>
                    <a:pt x="71" y="69"/>
                  </a:moveTo>
                  <a:cubicBezTo>
                    <a:pt x="72" y="69"/>
                    <a:pt x="73" y="69"/>
                    <a:pt x="73" y="69"/>
                  </a:cubicBezTo>
                  <a:cubicBezTo>
                    <a:pt x="85" y="65"/>
                    <a:pt x="93" y="47"/>
                    <a:pt x="89" y="36"/>
                  </a:cubicBezTo>
                  <a:cubicBezTo>
                    <a:pt x="85" y="27"/>
                    <a:pt x="75" y="29"/>
                    <a:pt x="70" y="36"/>
                  </a:cubicBezTo>
                  <a:cubicBezTo>
                    <a:pt x="65" y="42"/>
                    <a:pt x="63" y="52"/>
                    <a:pt x="63" y="61"/>
                  </a:cubicBezTo>
                  <a:cubicBezTo>
                    <a:pt x="62" y="61"/>
                    <a:pt x="61" y="60"/>
                    <a:pt x="60" y="60"/>
                  </a:cubicBezTo>
                  <a:cubicBezTo>
                    <a:pt x="57" y="59"/>
                    <a:pt x="55" y="57"/>
                    <a:pt x="53" y="56"/>
                  </a:cubicBezTo>
                  <a:cubicBezTo>
                    <a:pt x="57" y="40"/>
                    <a:pt x="58" y="18"/>
                    <a:pt x="46" y="9"/>
                  </a:cubicBezTo>
                  <a:cubicBezTo>
                    <a:pt x="32" y="0"/>
                    <a:pt x="33" y="31"/>
                    <a:pt x="34" y="37"/>
                  </a:cubicBezTo>
                  <a:cubicBezTo>
                    <a:pt x="35" y="44"/>
                    <a:pt x="39" y="52"/>
                    <a:pt x="44" y="58"/>
                  </a:cubicBezTo>
                  <a:cubicBezTo>
                    <a:pt x="43" y="60"/>
                    <a:pt x="43" y="61"/>
                    <a:pt x="42" y="63"/>
                  </a:cubicBezTo>
                  <a:cubicBezTo>
                    <a:pt x="39" y="69"/>
                    <a:pt x="35" y="71"/>
                    <a:pt x="31" y="70"/>
                  </a:cubicBezTo>
                  <a:cubicBezTo>
                    <a:pt x="26" y="58"/>
                    <a:pt x="19" y="42"/>
                    <a:pt x="8" y="39"/>
                  </a:cubicBezTo>
                  <a:cubicBezTo>
                    <a:pt x="4" y="38"/>
                    <a:pt x="0" y="43"/>
                    <a:pt x="0" y="47"/>
                  </a:cubicBezTo>
                  <a:cubicBezTo>
                    <a:pt x="0" y="56"/>
                    <a:pt x="7" y="63"/>
                    <a:pt x="13" y="69"/>
                  </a:cubicBezTo>
                  <a:cubicBezTo>
                    <a:pt x="17" y="73"/>
                    <a:pt x="22" y="76"/>
                    <a:pt x="27" y="78"/>
                  </a:cubicBezTo>
                  <a:cubicBezTo>
                    <a:pt x="27" y="78"/>
                    <a:pt x="27" y="78"/>
                    <a:pt x="27" y="79"/>
                  </a:cubicBezTo>
                  <a:cubicBezTo>
                    <a:pt x="40" y="107"/>
                    <a:pt x="42" y="139"/>
                    <a:pt x="38" y="169"/>
                  </a:cubicBezTo>
                  <a:cubicBezTo>
                    <a:pt x="38" y="171"/>
                    <a:pt x="41" y="172"/>
                    <a:pt x="41" y="170"/>
                  </a:cubicBezTo>
                  <a:cubicBezTo>
                    <a:pt x="46" y="140"/>
                    <a:pt x="46" y="107"/>
                    <a:pt x="34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41" y="78"/>
                    <a:pt x="46" y="73"/>
                    <a:pt x="50" y="64"/>
                  </a:cubicBezTo>
                  <a:cubicBezTo>
                    <a:pt x="54" y="67"/>
                    <a:pt x="58" y="69"/>
                    <a:pt x="63" y="69"/>
                  </a:cubicBezTo>
                  <a:cubicBezTo>
                    <a:pt x="62" y="72"/>
                    <a:pt x="62" y="74"/>
                    <a:pt x="62" y="76"/>
                  </a:cubicBezTo>
                  <a:cubicBezTo>
                    <a:pt x="62" y="95"/>
                    <a:pt x="64" y="114"/>
                    <a:pt x="66" y="132"/>
                  </a:cubicBezTo>
                  <a:cubicBezTo>
                    <a:pt x="67" y="145"/>
                    <a:pt x="68" y="158"/>
                    <a:pt x="72" y="170"/>
                  </a:cubicBezTo>
                  <a:cubicBezTo>
                    <a:pt x="74" y="176"/>
                    <a:pt x="84" y="174"/>
                    <a:pt x="82" y="168"/>
                  </a:cubicBezTo>
                  <a:cubicBezTo>
                    <a:pt x="78" y="158"/>
                    <a:pt x="77" y="146"/>
                    <a:pt x="75" y="135"/>
                  </a:cubicBezTo>
                  <a:cubicBezTo>
                    <a:pt x="73" y="117"/>
                    <a:pt x="71" y="99"/>
                    <a:pt x="71" y="81"/>
                  </a:cubicBezTo>
                  <a:cubicBezTo>
                    <a:pt x="71" y="77"/>
                    <a:pt x="71" y="73"/>
                    <a:pt x="71" y="69"/>
                  </a:cubicBezTo>
                  <a:moveTo>
                    <a:pt x="15" y="60"/>
                  </a:moveTo>
                  <a:cubicBezTo>
                    <a:pt x="13" y="58"/>
                    <a:pt x="12" y="56"/>
                    <a:pt x="10" y="54"/>
                  </a:cubicBezTo>
                  <a:cubicBezTo>
                    <a:pt x="10" y="54"/>
                    <a:pt x="7" y="46"/>
                    <a:pt x="8" y="47"/>
                  </a:cubicBezTo>
                  <a:cubicBezTo>
                    <a:pt x="11" y="48"/>
                    <a:pt x="13" y="53"/>
                    <a:pt x="15" y="55"/>
                  </a:cubicBezTo>
                  <a:cubicBezTo>
                    <a:pt x="17" y="58"/>
                    <a:pt x="19" y="62"/>
                    <a:pt x="21" y="65"/>
                  </a:cubicBezTo>
                  <a:cubicBezTo>
                    <a:pt x="18" y="64"/>
                    <a:pt x="16" y="62"/>
                    <a:pt x="15" y="60"/>
                  </a:cubicBezTo>
                  <a:moveTo>
                    <a:pt x="40" y="32"/>
                  </a:moveTo>
                  <a:cubicBezTo>
                    <a:pt x="40" y="28"/>
                    <a:pt x="40" y="23"/>
                    <a:pt x="41" y="18"/>
                  </a:cubicBezTo>
                  <a:cubicBezTo>
                    <a:pt x="42" y="12"/>
                    <a:pt x="46" y="27"/>
                    <a:pt x="47" y="30"/>
                  </a:cubicBezTo>
                  <a:cubicBezTo>
                    <a:pt x="48" y="36"/>
                    <a:pt x="48" y="42"/>
                    <a:pt x="47" y="48"/>
                  </a:cubicBezTo>
                  <a:cubicBezTo>
                    <a:pt x="44" y="44"/>
                    <a:pt x="41" y="38"/>
                    <a:pt x="40" y="32"/>
                  </a:cubicBezTo>
                  <a:moveTo>
                    <a:pt x="77" y="40"/>
                  </a:moveTo>
                  <a:cubicBezTo>
                    <a:pt x="81" y="32"/>
                    <a:pt x="82" y="45"/>
                    <a:pt x="81" y="48"/>
                  </a:cubicBezTo>
                  <a:cubicBezTo>
                    <a:pt x="79" y="54"/>
                    <a:pt x="76" y="58"/>
                    <a:pt x="71" y="60"/>
                  </a:cubicBezTo>
                  <a:cubicBezTo>
                    <a:pt x="72" y="53"/>
                    <a:pt x="73" y="46"/>
                    <a:pt x="77" y="4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104188" y="2265363"/>
              <a:ext cx="200026" cy="187325"/>
              <a:chOff x="8104188" y="2265363"/>
              <a:chExt cx="200026" cy="187325"/>
            </a:xfrm>
            <a:solidFill>
              <a:schemeClr val="tx2"/>
            </a:solidFill>
          </p:grpSpPr>
          <p:sp>
            <p:nvSpPr>
              <p:cNvPr id="90" name="Freeform 88"/>
              <p:cNvSpPr>
                <a:spLocks/>
              </p:cNvSpPr>
              <p:nvPr/>
            </p:nvSpPr>
            <p:spPr bwMode="auto">
              <a:xfrm>
                <a:off x="8105776" y="2270125"/>
                <a:ext cx="198438" cy="182562"/>
              </a:xfrm>
              <a:custGeom>
                <a:avLst/>
                <a:gdLst>
                  <a:gd name="T0" fmla="*/ 43 w 88"/>
                  <a:gd name="T1" fmla="*/ 15 h 81"/>
                  <a:gd name="T2" fmla="*/ 0 w 88"/>
                  <a:gd name="T3" fmla="*/ 6 h 81"/>
                  <a:gd name="T4" fmla="*/ 0 w 88"/>
                  <a:gd name="T5" fmla="*/ 6 h 81"/>
                  <a:gd name="T6" fmla="*/ 30 w 88"/>
                  <a:gd name="T7" fmla="*/ 64 h 81"/>
                  <a:gd name="T8" fmla="*/ 47 w 88"/>
                  <a:gd name="T9" fmla="*/ 79 h 81"/>
                  <a:gd name="T10" fmla="*/ 62 w 88"/>
                  <a:gd name="T11" fmla="*/ 62 h 81"/>
                  <a:gd name="T12" fmla="*/ 85 w 88"/>
                  <a:gd name="T13" fmla="*/ 1 h 81"/>
                  <a:gd name="T14" fmla="*/ 85 w 88"/>
                  <a:gd name="T15" fmla="*/ 0 h 81"/>
                  <a:gd name="T16" fmla="*/ 43 w 88"/>
                  <a:gd name="T17" fmla="*/ 1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1">
                    <a:moveTo>
                      <a:pt x="43" y="15"/>
                    </a:moveTo>
                    <a:cubicBezTo>
                      <a:pt x="17" y="1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7"/>
                      <a:pt x="30" y="64"/>
                      <a:pt x="30" y="64"/>
                    </a:cubicBezTo>
                    <a:cubicBezTo>
                      <a:pt x="31" y="81"/>
                      <a:pt x="47" y="79"/>
                      <a:pt x="47" y="79"/>
                    </a:cubicBezTo>
                    <a:cubicBezTo>
                      <a:pt x="47" y="79"/>
                      <a:pt x="63" y="79"/>
                      <a:pt x="62" y="62"/>
                    </a:cubicBezTo>
                    <a:cubicBezTo>
                      <a:pt x="62" y="62"/>
                      <a:pt x="88" y="51"/>
                      <a:pt x="85" y="1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69" y="14"/>
                      <a:pt x="4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89"/>
              <p:cNvSpPr>
                <a:spLocks/>
              </p:cNvSpPr>
              <p:nvPr/>
            </p:nvSpPr>
            <p:spPr bwMode="auto">
              <a:xfrm>
                <a:off x="8104188" y="2265363"/>
                <a:ext cx="195263" cy="187325"/>
              </a:xfrm>
              <a:custGeom>
                <a:avLst/>
                <a:gdLst>
                  <a:gd name="T0" fmla="*/ 44 w 87"/>
                  <a:gd name="T1" fmla="*/ 16 h 83"/>
                  <a:gd name="T2" fmla="*/ 12 w 87"/>
                  <a:gd name="T3" fmla="*/ 11 h 83"/>
                  <a:gd name="T4" fmla="*/ 2 w 87"/>
                  <a:gd name="T5" fmla="*/ 7 h 83"/>
                  <a:gd name="T6" fmla="*/ 0 w 87"/>
                  <a:gd name="T7" fmla="*/ 5 h 83"/>
                  <a:gd name="T8" fmla="*/ 1 w 87"/>
                  <a:gd name="T9" fmla="*/ 8 h 83"/>
                  <a:gd name="T10" fmla="*/ 16 w 87"/>
                  <a:gd name="T11" fmla="*/ 57 h 83"/>
                  <a:gd name="T12" fmla="*/ 31 w 87"/>
                  <a:gd name="T13" fmla="*/ 66 h 83"/>
                  <a:gd name="T14" fmla="*/ 37 w 87"/>
                  <a:gd name="T15" fmla="*/ 80 h 83"/>
                  <a:gd name="T16" fmla="*/ 48 w 87"/>
                  <a:gd name="T17" fmla="*/ 82 h 83"/>
                  <a:gd name="T18" fmla="*/ 48 w 87"/>
                  <a:gd name="T19" fmla="*/ 82 h 83"/>
                  <a:gd name="T20" fmla="*/ 64 w 87"/>
                  <a:gd name="T21" fmla="*/ 66 h 83"/>
                  <a:gd name="T22" fmla="*/ 63 w 87"/>
                  <a:gd name="T23" fmla="*/ 64 h 83"/>
                  <a:gd name="T24" fmla="*/ 75 w 87"/>
                  <a:gd name="T25" fmla="*/ 55 h 83"/>
                  <a:gd name="T26" fmla="*/ 87 w 87"/>
                  <a:gd name="T27" fmla="*/ 3 h 83"/>
                  <a:gd name="T28" fmla="*/ 87 w 87"/>
                  <a:gd name="T29" fmla="*/ 3 h 83"/>
                  <a:gd name="T30" fmla="*/ 87 w 87"/>
                  <a:gd name="T31" fmla="*/ 0 h 83"/>
                  <a:gd name="T32" fmla="*/ 84 w 87"/>
                  <a:gd name="T33" fmla="*/ 2 h 83"/>
                  <a:gd name="T34" fmla="*/ 44 w 87"/>
                  <a:gd name="T35" fmla="*/ 17 h 83"/>
                  <a:gd name="T36" fmla="*/ 86 w 87"/>
                  <a:gd name="T37" fmla="*/ 3 h 83"/>
                  <a:gd name="T38" fmla="*/ 85 w 87"/>
                  <a:gd name="T39" fmla="*/ 2 h 83"/>
                  <a:gd name="T40" fmla="*/ 85 w 87"/>
                  <a:gd name="T41" fmla="*/ 3 h 83"/>
                  <a:gd name="T42" fmla="*/ 85 w 87"/>
                  <a:gd name="T43" fmla="*/ 11 h 83"/>
                  <a:gd name="T44" fmla="*/ 66 w 87"/>
                  <a:gd name="T45" fmla="*/ 61 h 83"/>
                  <a:gd name="T46" fmla="*/ 63 w 87"/>
                  <a:gd name="T47" fmla="*/ 63 h 83"/>
                  <a:gd name="T48" fmla="*/ 63 w 87"/>
                  <a:gd name="T49" fmla="*/ 63 h 83"/>
                  <a:gd name="T50" fmla="*/ 62 w 87"/>
                  <a:gd name="T51" fmla="*/ 64 h 83"/>
                  <a:gd name="T52" fmla="*/ 55 w 87"/>
                  <a:gd name="T53" fmla="*/ 78 h 83"/>
                  <a:gd name="T54" fmla="*/ 49 w 87"/>
                  <a:gd name="T55" fmla="*/ 80 h 83"/>
                  <a:gd name="T56" fmla="*/ 48 w 87"/>
                  <a:gd name="T57" fmla="*/ 80 h 83"/>
                  <a:gd name="T58" fmla="*/ 48 w 87"/>
                  <a:gd name="T59" fmla="*/ 80 h 83"/>
                  <a:gd name="T60" fmla="*/ 47 w 87"/>
                  <a:gd name="T61" fmla="*/ 80 h 83"/>
                  <a:gd name="T62" fmla="*/ 32 w 87"/>
                  <a:gd name="T63" fmla="*/ 66 h 83"/>
                  <a:gd name="T64" fmla="*/ 31 w 87"/>
                  <a:gd name="T65" fmla="*/ 65 h 83"/>
                  <a:gd name="T66" fmla="*/ 17 w 87"/>
                  <a:gd name="T67" fmla="*/ 54 h 83"/>
                  <a:gd name="T68" fmla="*/ 2 w 87"/>
                  <a:gd name="T69" fmla="*/ 8 h 83"/>
                  <a:gd name="T70" fmla="*/ 1 w 87"/>
                  <a:gd name="T71" fmla="*/ 8 h 83"/>
                  <a:gd name="T72" fmla="*/ 39 w 87"/>
                  <a:gd name="T73" fmla="*/ 19 h 83"/>
                  <a:gd name="T74" fmla="*/ 44 w 87"/>
                  <a:gd name="T75" fmla="*/ 1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" h="83">
                    <a:moveTo>
                      <a:pt x="44" y="17"/>
                    </a:moveTo>
                    <a:cubicBezTo>
                      <a:pt x="44" y="16"/>
                      <a:pt x="44" y="16"/>
                      <a:pt x="44" y="16"/>
                    </a:cubicBezTo>
                    <a:cubicBezTo>
                      <a:pt x="42" y="16"/>
                      <a:pt x="41" y="16"/>
                      <a:pt x="39" y="16"/>
                    </a:cubicBezTo>
                    <a:cubicBezTo>
                      <a:pt x="28" y="16"/>
                      <a:pt x="18" y="14"/>
                      <a:pt x="12" y="11"/>
                    </a:cubicBezTo>
                    <a:cubicBezTo>
                      <a:pt x="9" y="10"/>
                      <a:pt x="6" y="9"/>
                      <a:pt x="4" y="8"/>
                    </a:cubicBezTo>
                    <a:cubicBezTo>
                      <a:pt x="3" y="8"/>
                      <a:pt x="3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33"/>
                      <a:pt x="9" y="48"/>
                      <a:pt x="16" y="57"/>
                    </a:cubicBezTo>
                    <a:cubicBezTo>
                      <a:pt x="23" y="65"/>
                      <a:pt x="30" y="67"/>
                      <a:pt x="31" y="67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73"/>
                      <a:pt x="33" y="78"/>
                      <a:pt x="37" y="80"/>
                    </a:cubicBezTo>
                    <a:cubicBezTo>
                      <a:pt x="41" y="82"/>
                      <a:pt x="45" y="83"/>
                      <a:pt x="47" y="83"/>
                    </a:cubicBezTo>
                    <a:cubicBezTo>
                      <a:pt x="48" y="83"/>
                      <a:pt x="48" y="82"/>
                      <a:pt x="48" y="82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8" y="82"/>
                      <a:pt x="52" y="82"/>
                      <a:pt x="56" y="80"/>
                    </a:cubicBezTo>
                    <a:cubicBezTo>
                      <a:pt x="60" y="78"/>
                      <a:pt x="64" y="74"/>
                      <a:pt x="64" y="66"/>
                    </a:cubicBezTo>
                    <a:cubicBezTo>
                      <a:pt x="64" y="65"/>
                      <a:pt x="64" y="65"/>
                      <a:pt x="64" y="64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64" y="65"/>
                      <a:pt x="70" y="63"/>
                      <a:pt x="75" y="55"/>
                    </a:cubicBezTo>
                    <a:cubicBezTo>
                      <a:pt x="81" y="46"/>
                      <a:pt x="87" y="33"/>
                      <a:pt x="87" y="11"/>
                    </a:cubicBezTo>
                    <a:cubicBezTo>
                      <a:pt x="87" y="8"/>
                      <a:pt x="87" y="6"/>
                      <a:pt x="87" y="3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2"/>
                      <a:pt x="84" y="2"/>
                    </a:cubicBezTo>
                    <a:cubicBezTo>
                      <a:pt x="81" y="5"/>
                      <a:pt x="66" y="15"/>
                      <a:pt x="44" y="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70" y="17"/>
                      <a:pt x="86" y="3"/>
                      <a:pt x="86" y="3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6"/>
                      <a:pt x="85" y="8"/>
                      <a:pt x="85" y="11"/>
                    </a:cubicBezTo>
                    <a:cubicBezTo>
                      <a:pt x="85" y="33"/>
                      <a:pt x="79" y="46"/>
                      <a:pt x="74" y="53"/>
                    </a:cubicBezTo>
                    <a:cubicBezTo>
                      <a:pt x="71" y="57"/>
                      <a:pt x="68" y="59"/>
                      <a:pt x="66" y="61"/>
                    </a:cubicBezTo>
                    <a:cubicBezTo>
                      <a:pt x="65" y="62"/>
                      <a:pt x="64" y="62"/>
                      <a:pt x="64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2" y="65"/>
                      <a:pt x="62" y="65"/>
                      <a:pt x="62" y="66"/>
                    </a:cubicBezTo>
                    <a:cubicBezTo>
                      <a:pt x="62" y="73"/>
                      <a:pt x="59" y="76"/>
                      <a:pt x="55" y="78"/>
                    </a:cubicBezTo>
                    <a:cubicBezTo>
                      <a:pt x="53" y="79"/>
                      <a:pt x="52" y="80"/>
                      <a:pt x="50" y="80"/>
                    </a:cubicBezTo>
                    <a:cubicBezTo>
                      <a:pt x="50" y="80"/>
                      <a:pt x="49" y="80"/>
                      <a:pt x="49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5" y="80"/>
                      <a:pt x="41" y="80"/>
                      <a:pt x="38" y="78"/>
                    </a:cubicBezTo>
                    <a:cubicBezTo>
                      <a:pt x="35" y="76"/>
                      <a:pt x="32" y="73"/>
                      <a:pt x="32" y="66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0" y="64"/>
                      <a:pt x="23" y="62"/>
                      <a:pt x="17" y="54"/>
                    </a:cubicBezTo>
                    <a:cubicBezTo>
                      <a:pt x="10" y="45"/>
                      <a:pt x="4" y="31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6" y="19"/>
                      <a:pt x="39" y="19"/>
                    </a:cubicBezTo>
                    <a:cubicBezTo>
                      <a:pt x="41" y="19"/>
                      <a:pt x="42" y="18"/>
                      <a:pt x="44" y="18"/>
                    </a:cubicBezTo>
                    <a:lnTo>
                      <a:pt x="44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92" name="Freeform 90"/>
            <p:cNvSpPr>
              <a:spLocks noEditPoints="1"/>
            </p:cNvSpPr>
            <p:nvPr/>
          </p:nvSpPr>
          <p:spPr bwMode="auto">
            <a:xfrm>
              <a:off x="8007351" y="1930400"/>
              <a:ext cx="152400" cy="219075"/>
            </a:xfrm>
            <a:custGeom>
              <a:avLst/>
              <a:gdLst>
                <a:gd name="T0" fmla="*/ 40 w 68"/>
                <a:gd name="T1" fmla="*/ 67 h 97"/>
                <a:gd name="T2" fmla="*/ 42 w 68"/>
                <a:gd name="T3" fmla="*/ 74 h 97"/>
                <a:gd name="T4" fmla="*/ 45 w 68"/>
                <a:gd name="T5" fmla="*/ 78 h 97"/>
                <a:gd name="T6" fmla="*/ 46 w 68"/>
                <a:gd name="T7" fmla="*/ 75 h 97"/>
                <a:gd name="T8" fmla="*/ 40 w 68"/>
                <a:gd name="T9" fmla="*/ 67 h 97"/>
                <a:gd name="T10" fmla="*/ 40 w 68"/>
                <a:gd name="T11" fmla="*/ 67 h 97"/>
                <a:gd name="T12" fmla="*/ 22 w 68"/>
                <a:gd name="T13" fmla="*/ 79 h 97"/>
                <a:gd name="T14" fmla="*/ 21 w 68"/>
                <a:gd name="T15" fmla="*/ 79 h 97"/>
                <a:gd name="T16" fmla="*/ 10 w 68"/>
                <a:gd name="T17" fmla="*/ 53 h 97"/>
                <a:gd name="T18" fmla="*/ 27 w 68"/>
                <a:gd name="T19" fmla="*/ 33 h 97"/>
                <a:gd name="T20" fmla="*/ 29 w 68"/>
                <a:gd name="T21" fmla="*/ 33 h 97"/>
                <a:gd name="T22" fmla="*/ 32 w 68"/>
                <a:gd name="T23" fmla="*/ 57 h 97"/>
                <a:gd name="T24" fmla="*/ 22 w 68"/>
                <a:gd name="T25" fmla="*/ 79 h 97"/>
                <a:gd name="T26" fmla="*/ 45 w 68"/>
                <a:gd name="T27" fmla="*/ 0 h 97"/>
                <a:gd name="T28" fmla="*/ 7 w 68"/>
                <a:gd name="T29" fmla="*/ 40 h 97"/>
                <a:gd name="T30" fmla="*/ 26 w 68"/>
                <a:gd name="T31" fmla="*/ 96 h 97"/>
                <a:gd name="T32" fmla="*/ 30 w 68"/>
                <a:gd name="T33" fmla="*/ 97 h 97"/>
                <a:gd name="T34" fmla="*/ 42 w 68"/>
                <a:gd name="T35" fmla="*/ 87 h 97"/>
                <a:gd name="T36" fmla="*/ 32 w 68"/>
                <a:gd name="T37" fmla="*/ 67 h 97"/>
                <a:gd name="T38" fmla="*/ 39 w 68"/>
                <a:gd name="T39" fmla="*/ 59 h 97"/>
                <a:gd name="T40" fmla="*/ 40 w 68"/>
                <a:gd name="T41" fmla="*/ 59 h 97"/>
                <a:gd name="T42" fmla="*/ 49 w 68"/>
                <a:gd name="T43" fmla="*/ 64 h 97"/>
                <a:gd name="T44" fmla="*/ 52 w 68"/>
                <a:gd name="T45" fmla="*/ 52 h 97"/>
                <a:gd name="T46" fmla="*/ 51 w 68"/>
                <a:gd name="T47" fmla="*/ 1 h 97"/>
                <a:gd name="T48" fmla="*/ 45 w 68"/>
                <a:gd name="T4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97">
                  <a:moveTo>
                    <a:pt x="40" y="67"/>
                  </a:moveTo>
                  <a:cubicBezTo>
                    <a:pt x="39" y="67"/>
                    <a:pt x="42" y="74"/>
                    <a:pt x="42" y="74"/>
                  </a:cubicBezTo>
                  <a:cubicBezTo>
                    <a:pt x="43" y="76"/>
                    <a:pt x="44" y="77"/>
                    <a:pt x="45" y="78"/>
                  </a:cubicBezTo>
                  <a:cubicBezTo>
                    <a:pt x="46" y="77"/>
                    <a:pt x="46" y="76"/>
                    <a:pt x="46" y="75"/>
                  </a:cubicBezTo>
                  <a:cubicBezTo>
                    <a:pt x="45" y="72"/>
                    <a:pt x="42" y="68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moveTo>
                    <a:pt x="22" y="79"/>
                  </a:moveTo>
                  <a:cubicBezTo>
                    <a:pt x="22" y="79"/>
                    <a:pt x="21" y="79"/>
                    <a:pt x="21" y="79"/>
                  </a:cubicBezTo>
                  <a:cubicBezTo>
                    <a:pt x="12" y="77"/>
                    <a:pt x="7" y="66"/>
                    <a:pt x="10" y="53"/>
                  </a:cubicBezTo>
                  <a:cubicBezTo>
                    <a:pt x="12" y="41"/>
                    <a:pt x="19" y="33"/>
                    <a:pt x="27" y="33"/>
                  </a:cubicBezTo>
                  <a:cubicBezTo>
                    <a:pt x="27" y="33"/>
                    <a:pt x="28" y="33"/>
                    <a:pt x="29" y="33"/>
                  </a:cubicBezTo>
                  <a:cubicBezTo>
                    <a:pt x="37" y="34"/>
                    <a:pt x="34" y="44"/>
                    <a:pt x="32" y="57"/>
                  </a:cubicBezTo>
                  <a:cubicBezTo>
                    <a:pt x="30" y="69"/>
                    <a:pt x="29" y="79"/>
                    <a:pt x="22" y="79"/>
                  </a:cubicBezTo>
                  <a:moveTo>
                    <a:pt x="45" y="0"/>
                  </a:moveTo>
                  <a:cubicBezTo>
                    <a:pt x="29" y="0"/>
                    <a:pt x="13" y="17"/>
                    <a:pt x="7" y="40"/>
                  </a:cubicBezTo>
                  <a:cubicBezTo>
                    <a:pt x="0" y="66"/>
                    <a:pt x="8" y="92"/>
                    <a:pt x="26" y="96"/>
                  </a:cubicBezTo>
                  <a:cubicBezTo>
                    <a:pt x="27" y="96"/>
                    <a:pt x="29" y="97"/>
                    <a:pt x="30" y="97"/>
                  </a:cubicBezTo>
                  <a:cubicBezTo>
                    <a:pt x="36" y="97"/>
                    <a:pt x="40" y="93"/>
                    <a:pt x="42" y="87"/>
                  </a:cubicBezTo>
                  <a:cubicBezTo>
                    <a:pt x="37" y="81"/>
                    <a:pt x="32" y="75"/>
                    <a:pt x="32" y="67"/>
                  </a:cubicBezTo>
                  <a:cubicBezTo>
                    <a:pt x="32" y="63"/>
                    <a:pt x="35" y="59"/>
                    <a:pt x="39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4" y="60"/>
                    <a:pt x="46" y="62"/>
                    <a:pt x="49" y="64"/>
                  </a:cubicBezTo>
                  <a:cubicBezTo>
                    <a:pt x="50" y="60"/>
                    <a:pt x="51" y="56"/>
                    <a:pt x="52" y="52"/>
                  </a:cubicBezTo>
                  <a:cubicBezTo>
                    <a:pt x="59" y="26"/>
                    <a:pt x="68" y="5"/>
                    <a:pt x="51" y="1"/>
                  </a:cubicBezTo>
                  <a:cubicBezTo>
                    <a:pt x="49" y="0"/>
                    <a:pt x="47" y="0"/>
                    <a:pt x="45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8078788" y="2063750"/>
              <a:ext cx="39688" cy="61912"/>
            </a:xfrm>
            <a:custGeom>
              <a:avLst/>
              <a:gdLst>
                <a:gd name="T0" fmla="*/ 7 w 17"/>
                <a:gd name="T1" fmla="*/ 0 h 28"/>
                <a:gd name="T2" fmla="*/ 0 w 17"/>
                <a:gd name="T3" fmla="*/ 8 h 28"/>
                <a:gd name="T4" fmla="*/ 10 w 17"/>
                <a:gd name="T5" fmla="*/ 28 h 28"/>
                <a:gd name="T6" fmla="*/ 13 w 17"/>
                <a:gd name="T7" fmla="*/ 19 h 28"/>
                <a:gd name="T8" fmla="*/ 10 w 17"/>
                <a:gd name="T9" fmla="*/ 15 h 28"/>
                <a:gd name="T10" fmla="*/ 8 w 17"/>
                <a:gd name="T11" fmla="*/ 8 h 28"/>
                <a:gd name="T12" fmla="*/ 8 w 17"/>
                <a:gd name="T13" fmla="*/ 8 h 28"/>
                <a:gd name="T14" fmla="*/ 14 w 17"/>
                <a:gd name="T15" fmla="*/ 16 h 28"/>
                <a:gd name="T16" fmla="*/ 17 w 17"/>
                <a:gd name="T17" fmla="*/ 5 h 28"/>
                <a:gd name="T18" fmla="*/ 8 w 17"/>
                <a:gd name="T19" fmla="*/ 0 h 28"/>
                <a:gd name="T20" fmla="*/ 7 w 1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8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6"/>
                    <a:pt x="5" y="22"/>
                    <a:pt x="10" y="28"/>
                  </a:cubicBezTo>
                  <a:cubicBezTo>
                    <a:pt x="11" y="25"/>
                    <a:pt x="12" y="23"/>
                    <a:pt x="13" y="19"/>
                  </a:cubicBezTo>
                  <a:cubicBezTo>
                    <a:pt x="12" y="18"/>
                    <a:pt x="11" y="17"/>
                    <a:pt x="10" y="15"/>
                  </a:cubicBezTo>
                  <a:cubicBezTo>
                    <a:pt x="10" y="15"/>
                    <a:pt x="7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9"/>
                    <a:pt x="13" y="13"/>
                    <a:pt x="14" y="16"/>
                  </a:cubicBezTo>
                  <a:cubicBezTo>
                    <a:pt x="15" y="12"/>
                    <a:pt x="16" y="9"/>
                    <a:pt x="17" y="5"/>
                  </a:cubicBezTo>
                  <a:cubicBezTo>
                    <a:pt x="14" y="3"/>
                    <a:pt x="12" y="1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8283576" y="2076450"/>
              <a:ext cx="63500" cy="87312"/>
            </a:xfrm>
            <a:custGeom>
              <a:avLst/>
              <a:gdLst>
                <a:gd name="T0" fmla="*/ 16 w 28"/>
                <a:gd name="T1" fmla="*/ 0 h 39"/>
                <a:gd name="T2" fmla="*/ 7 w 28"/>
                <a:gd name="T3" fmla="*/ 18 h 39"/>
                <a:gd name="T4" fmla="*/ 6 w 28"/>
                <a:gd name="T5" fmla="*/ 38 h 39"/>
                <a:gd name="T6" fmla="*/ 9 w 28"/>
                <a:gd name="T7" fmla="*/ 39 h 39"/>
                <a:gd name="T8" fmla="*/ 25 w 28"/>
                <a:gd name="T9" fmla="*/ 23 h 39"/>
                <a:gd name="T10" fmla="*/ 18 w 28"/>
                <a:gd name="T11" fmla="*/ 0 h 39"/>
                <a:gd name="T12" fmla="*/ 16 w 28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9">
                  <a:moveTo>
                    <a:pt x="16" y="0"/>
                  </a:moveTo>
                  <a:cubicBezTo>
                    <a:pt x="11" y="0"/>
                    <a:pt x="9" y="8"/>
                    <a:pt x="7" y="18"/>
                  </a:cubicBezTo>
                  <a:cubicBezTo>
                    <a:pt x="3" y="28"/>
                    <a:pt x="0" y="36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15" y="39"/>
                    <a:pt x="22" y="32"/>
                    <a:pt x="25" y="23"/>
                  </a:cubicBezTo>
                  <a:cubicBezTo>
                    <a:pt x="28" y="13"/>
                    <a:pt x="25" y="3"/>
                    <a:pt x="18" y="0"/>
                  </a:cubicBezTo>
                  <a:cubicBezTo>
                    <a:pt x="18" y="0"/>
                    <a:pt x="17" y="0"/>
                    <a:pt x="16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8023226" y="2005013"/>
              <a:ext cx="68263" cy="103187"/>
            </a:xfrm>
            <a:custGeom>
              <a:avLst/>
              <a:gdLst>
                <a:gd name="T0" fmla="*/ 20 w 30"/>
                <a:gd name="T1" fmla="*/ 0 h 46"/>
                <a:gd name="T2" fmla="*/ 3 w 30"/>
                <a:gd name="T3" fmla="*/ 20 h 46"/>
                <a:gd name="T4" fmla="*/ 14 w 30"/>
                <a:gd name="T5" fmla="*/ 46 h 46"/>
                <a:gd name="T6" fmla="*/ 15 w 30"/>
                <a:gd name="T7" fmla="*/ 46 h 46"/>
                <a:gd name="T8" fmla="*/ 25 w 30"/>
                <a:gd name="T9" fmla="*/ 24 h 46"/>
                <a:gd name="T10" fmla="*/ 22 w 30"/>
                <a:gd name="T11" fmla="*/ 0 h 46"/>
                <a:gd name="T12" fmla="*/ 20 w 30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6">
                  <a:moveTo>
                    <a:pt x="20" y="0"/>
                  </a:moveTo>
                  <a:cubicBezTo>
                    <a:pt x="12" y="0"/>
                    <a:pt x="5" y="8"/>
                    <a:pt x="3" y="20"/>
                  </a:cubicBezTo>
                  <a:cubicBezTo>
                    <a:pt x="0" y="33"/>
                    <a:pt x="5" y="44"/>
                    <a:pt x="14" y="46"/>
                  </a:cubicBezTo>
                  <a:cubicBezTo>
                    <a:pt x="14" y="46"/>
                    <a:pt x="15" y="46"/>
                    <a:pt x="15" y="46"/>
                  </a:cubicBezTo>
                  <a:cubicBezTo>
                    <a:pt x="22" y="46"/>
                    <a:pt x="23" y="36"/>
                    <a:pt x="25" y="24"/>
                  </a:cubicBezTo>
                  <a:cubicBezTo>
                    <a:pt x="27" y="11"/>
                    <a:pt x="30" y="1"/>
                    <a:pt x="22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6985001" y="1481138"/>
              <a:ext cx="403225" cy="438150"/>
            </a:xfrm>
            <a:custGeom>
              <a:avLst/>
              <a:gdLst>
                <a:gd name="T0" fmla="*/ 90 w 180"/>
                <a:gd name="T1" fmla="*/ 176 h 195"/>
                <a:gd name="T2" fmla="*/ 159 w 180"/>
                <a:gd name="T3" fmla="*/ 132 h 195"/>
                <a:gd name="T4" fmla="*/ 125 w 180"/>
                <a:gd name="T5" fmla="*/ 22 h 195"/>
                <a:gd name="T6" fmla="*/ 14 w 180"/>
                <a:gd name="T7" fmla="*/ 55 h 195"/>
                <a:gd name="T8" fmla="*/ 17 w 180"/>
                <a:gd name="T9" fmla="*/ 137 h 195"/>
                <a:gd name="T10" fmla="*/ 12 w 180"/>
                <a:gd name="T11" fmla="*/ 145 h 195"/>
                <a:gd name="T12" fmla="*/ 8 w 180"/>
                <a:gd name="T13" fmla="*/ 155 h 195"/>
                <a:gd name="T14" fmla="*/ 8 w 180"/>
                <a:gd name="T15" fmla="*/ 155 h 195"/>
                <a:gd name="T16" fmla="*/ 38 w 180"/>
                <a:gd name="T17" fmla="*/ 184 h 195"/>
                <a:gd name="T18" fmla="*/ 79 w 180"/>
                <a:gd name="T19" fmla="*/ 193 h 195"/>
                <a:gd name="T20" fmla="*/ 79 w 180"/>
                <a:gd name="T21" fmla="*/ 193 h 195"/>
                <a:gd name="T22" fmla="*/ 85 w 180"/>
                <a:gd name="T23" fmla="*/ 184 h 195"/>
                <a:gd name="T24" fmla="*/ 90 w 180"/>
                <a:gd name="T25" fmla="*/ 17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95">
                  <a:moveTo>
                    <a:pt x="90" y="176"/>
                  </a:moveTo>
                  <a:cubicBezTo>
                    <a:pt x="90" y="176"/>
                    <a:pt x="144" y="159"/>
                    <a:pt x="159" y="132"/>
                  </a:cubicBezTo>
                  <a:cubicBezTo>
                    <a:pt x="180" y="93"/>
                    <a:pt x="165" y="43"/>
                    <a:pt x="125" y="22"/>
                  </a:cubicBezTo>
                  <a:cubicBezTo>
                    <a:pt x="85" y="0"/>
                    <a:pt x="36" y="15"/>
                    <a:pt x="14" y="55"/>
                  </a:cubicBezTo>
                  <a:cubicBezTo>
                    <a:pt x="0" y="82"/>
                    <a:pt x="2" y="113"/>
                    <a:pt x="17" y="137"/>
                  </a:cubicBezTo>
                  <a:cubicBezTo>
                    <a:pt x="15" y="139"/>
                    <a:pt x="14" y="142"/>
                    <a:pt x="12" y="145"/>
                  </a:cubicBezTo>
                  <a:cubicBezTo>
                    <a:pt x="10" y="148"/>
                    <a:pt x="10" y="152"/>
                    <a:pt x="8" y="155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8" y="155"/>
                    <a:pt x="17" y="173"/>
                    <a:pt x="38" y="184"/>
                  </a:cubicBezTo>
                  <a:cubicBezTo>
                    <a:pt x="60" y="195"/>
                    <a:pt x="79" y="193"/>
                    <a:pt x="79" y="193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81" y="190"/>
                    <a:pt x="84" y="187"/>
                    <a:pt x="85" y="184"/>
                  </a:cubicBezTo>
                  <a:cubicBezTo>
                    <a:pt x="87" y="181"/>
                    <a:pt x="90" y="176"/>
                    <a:pt x="90" y="17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95"/>
            <p:cNvSpPr>
              <a:spLocks noEditPoints="1"/>
            </p:cNvSpPr>
            <p:nvPr/>
          </p:nvSpPr>
          <p:spPr bwMode="auto">
            <a:xfrm>
              <a:off x="7011988" y="1604963"/>
              <a:ext cx="244475" cy="371475"/>
            </a:xfrm>
            <a:custGeom>
              <a:avLst/>
              <a:gdLst>
                <a:gd name="T0" fmla="*/ 77 w 109"/>
                <a:gd name="T1" fmla="*/ 75 h 165"/>
                <a:gd name="T2" fmla="*/ 79 w 109"/>
                <a:gd name="T3" fmla="*/ 76 h 165"/>
                <a:gd name="T4" fmla="*/ 108 w 109"/>
                <a:gd name="T5" fmla="*/ 57 h 165"/>
                <a:gd name="T6" fmla="*/ 93 w 109"/>
                <a:gd name="T7" fmla="*/ 48 h 165"/>
                <a:gd name="T8" fmla="*/ 75 w 109"/>
                <a:gd name="T9" fmla="*/ 65 h 165"/>
                <a:gd name="T10" fmla="*/ 73 w 109"/>
                <a:gd name="T11" fmla="*/ 63 h 165"/>
                <a:gd name="T12" fmla="*/ 69 w 109"/>
                <a:gd name="T13" fmla="*/ 55 h 165"/>
                <a:gd name="T14" fmla="*/ 86 w 109"/>
                <a:gd name="T15" fmla="*/ 15 h 165"/>
                <a:gd name="T16" fmla="*/ 63 w 109"/>
                <a:gd name="T17" fmla="*/ 31 h 165"/>
                <a:gd name="T18" fmla="*/ 61 w 109"/>
                <a:gd name="T19" fmla="*/ 53 h 165"/>
                <a:gd name="T20" fmla="*/ 57 w 109"/>
                <a:gd name="T21" fmla="*/ 56 h 165"/>
                <a:gd name="T22" fmla="*/ 45 w 109"/>
                <a:gd name="T23" fmla="*/ 57 h 165"/>
                <a:gd name="T24" fmla="*/ 42 w 109"/>
                <a:gd name="T25" fmla="*/ 20 h 165"/>
                <a:gd name="T26" fmla="*/ 31 w 109"/>
                <a:gd name="T27" fmla="*/ 22 h 165"/>
                <a:gd name="T28" fmla="*/ 31 w 109"/>
                <a:gd name="T29" fmla="*/ 46 h 165"/>
                <a:gd name="T30" fmla="*/ 37 w 109"/>
                <a:gd name="T31" fmla="*/ 60 h 165"/>
                <a:gd name="T32" fmla="*/ 37 w 109"/>
                <a:gd name="T33" fmla="*/ 61 h 165"/>
                <a:gd name="T34" fmla="*/ 1 w 109"/>
                <a:gd name="T35" fmla="*/ 139 h 165"/>
                <a:gd name="T36" fmla="*/ 4 w 109"/>
                <a:gd name="T37" fmla="*/ 141 h 165"/>
                <a:gd name="T38" fmla="*/ 43 w 109"/>
                <a:gd name="T39" fmla="*/ 65 h 165"/>
                <a:gd name="T40" fmla="*/ 43 w 109"/>
                <a:gd name="T41" fmla="*/ 64 h 165"/>
                <a:gd name="T42" fmla="*/ 63 w 109"/>
                <a:gd name="T43" fmla="*/ 61 h 165"/>
                <a:gd name="T44" fmla="*/ 70 w 109"/>
                <a:gd name="T45" fmla="*/ 71 h 165"/>
                <a:gd name="T46" fmla="*/ 67 w 109"/>
                <a:gd name="T47" fmla="*/ 76 h 165"/>
                <a:gd name="T48" fmla="*/ 42 w 109"/>
                <a:gd name="T49" fmla="*/ 123 h 165"/>
                <a:gd name="T50" fmla="*/ 28 w 109"/>
                <a:gd name="T51" fmla="*/ 157 h 165"/>
                <a:gd name="T52" fmla="*/ 37 w 109"/>
                <a:gd name="T53" fmla="*/ 160 h 165"/>
                <a:gd name="T54" fmla="*/ 48 w 109"/>
                <a:gd name="T55" fmla="*/ 130 h 165"/>
                <a:gd name="T56" fmla="*/ 72 w 109"/>
                <a:gd name="T57" fmla="*/ 85 h 165"/>
                <a:gd name="T58" fmla="*/ 77 w 109"/>
                <a:gd name="T59" fmla="*/ 75 h 165"/>
                <a:gd name="T60" fmla="*/ 36 w 109"/>
                <a:gd name="T61" fmla="*/ 40 h 165"/>
                <a:gd name="T62" fmla="*/ 36 w 109"/>
                <a:gd name="T63" fmla="*/ 33 h 165"/>
                <a:gd name="T64" fmla="*/ 37 w 109"/>
                <a:gd name="T65" fmla="*/ 26 h 165"/>
                <a:gd name="T66" fmla="*/ 39 w 109"/>
                <a:gd name="T67" fmla="*/ 36 h 165"/>
                <a:gd name="T68" fmla="*/ 39 w 109"/>
                <a:gd name="T69" fmla="*/ 47 h 165"/>
                <a:gd name="T70" fmla="*/ 36 w 109"/>
                <a:gd name="T71" fmla="*/ 40 h 165"/>
                <a:gd name="T72" fmla="*/ 71 w 109"/>
                <a:gd name="T73" fmla="*/ 30 h 165"/>
                <a:gd name="T74" fmla="*/ 78 w 109"/>
                <a:gd name="T75" fmla="*/ 19 h 165"/>
                <a:gd name="T76" fmla="*/ 77 w 109"/>
                <a:gd name="T77" fmla="*/ 32 h 165"/>
                <a:gd name="T78" fmla="*/ 68 w 109"/>
                <a:gd name="T79" fmla="*/ 47 h 165"/>
                <a:gd name="T80" fmla="*/ 71 w 109"/>
                <a:gd name="T81" fmla="*/ 30 h 165"/>
                <a:gd name="T82" fmla="*/ 96 w 109"/>
                <a:gd name="T83" fmla="*/ 55 h 165"/>
                <a:gd name="T84" fmla="*/ 96 w 109"/>
                <a:gd name="T85" fmla="*/ 63 h 165"/>
                <a:gd name="T86" fmla="*/ 82 w 109"/>
                <a:gd name="T87" fmla="*/ 68 h 165"/>
                <a:gd name="T88" fmla="*/ 96 w 109"/>
                <a:gd name="T89" fmla="*/ 5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9" h="165">
                  <a:moveTo>
                    <a:pt x="77" y="75"/>
                  </a:moveTo>
                  <a:cubicBezTo>
                    <a:pt x="78" y="76"/>
                    <a:pt x="78" y="76"/>
                    <a:pt x="79" y="76"/>
                  </a:cubicBezTo>
                  <a:cubicBezTo>
                    <a:pt x="90" y="78"/>
                    <a:pt x="106" y="69"/>
                    <a:pt x="108" y="57"/>
                  </a:cubicBezTo>
                  <a:cubicBezTo>
                    <a:pt x="109" y="48"/>
                    <a:pt x="100" y="45"/>
                    <a:pt x="93" y="48"/>
                  </a:cubicBezTo>
                  <a:cubicBezTo>
                    <a:pt x="85" y="51"/>
                    <a:pt x="80" y="58"/>
                    <a:pt x="75" y="65"/>
                  </a:cubicBezTo>
                  <a:cubicBezTo>
                    <a:pt x="74" y="64"/>
                    <a:pt x="73" y="63"/>
                    <a:pt x="73" y="63"/>
                  </a:cubicBezTo>
                  <a:cubicBezTo>
                    <a:pt x="71" y="60"/>
                    <a:pt x="70" y="58"/>
                    <a:pt x="69" y="55"/>
                  </a:cubicBezTo>
                  <a:cubicBezTo>
                    <a:pt x="80" y="45"/>
                    <a:pt x="92" y="27"/>
                    <a:pt x="86" y="15"/>
                  </a:cubicBezTo>
                  <a:cubicBezTo>
                    <a:pt x="80" y="0"/>
                    <a:pt x="65" y="26"/>
                    <a:pt x="63" y="31"/>
                  </a:cubicBezTo>
                  <a:cubicBezTo>
                    <a:pt x="61" y="37"/>
                    <a:pt x="60" y="45"/>
                    <a:pt x="61" y="53"/>
                  </a:cubicBezTo>
                  <a:cubicBezTo>
                    <a:pt x="60" y="54"/>
                    <a:pt x="58" y="55"/>
                    <a:pt x="57" y="56"/>
                  </a:cubicBezTo>
                  <a:cubicBezTo>
                    <a:pt x="51" y="59"/>
                    <a:pt x="47" y="59"/>
                    <a:pt x="45" y="57"/>
                  </a:cubicBezTo>
                  <a:cubicBezTo>
                    <a:pt x="47" y="44"/>
                    <a:pt x="49" y="28"/>
                    <a:pt x="42" y="20"/>
                  </a:cubicBezTo>
                  <a:cubicBezTo>
                    <a:pt x="39" y="17"/>
                    <a:pt x="33" y="19"/>
                    <a:pt x="31" y="22"/>
                  </a:cubicBezTo>
                  <a:cubicBezTo>
                    <a:pt x="27" y="29"/>
                    <a:pt x="28" y="39"/>
                    <a:pt x="31" y="46"/>
                  </a:cubicBezTo>
                  <a:cubicBezTo>
                    <a:pt x="32" y="52"/>
                    <a:pt x="34" y="57"/>
                    <a:pt x="37" y="60"/>
                  </a:cubicBezTo>
                  <a:cubicBezTo>
                    <a:pt x="37" y="60"/>
                    <a:pt x="37" y="61"/>
                    <a:pt x="37" y="61"/>
                  </a:cubicBezTo>
                  <a:cubicBezTo>
                    <a:pt x="34" y="90"/>
                    <a:pt x="19" y="117"/>
                    <a:pt x="1" y="139"/>
                  </a:cubicBezTo>
                  <a:cubicBezTo>
                    <a:pt x="0" y="140"/>
                    <a:pt x="2" y="142"/>
                    <a:pt x="4" y="141"/>
                  </a:cubicBezTo>
                  <a:cubicBezTo>
                    <a:pt x="23" y="120"/>
                    <a:pt x="38" y="93"/>
                    <a:pt x="43" y="65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9" y="67"/>
                    <a:pt x="56" y="66"/>
                    <a:pt x="63" y="61"/>
                  </a:cubicBezTo>
                  <a:cubicBezTo>
                    <a:pt x="65" y="65"/>
                    <a:pt x="67" y="68"/>
                    <a:pt x="70" y="71"/>
                  </a:cubicBezTo>
                  <a:cubicBezTo>
                    <a:pt x="69" y="73"/>
                    <a:pt x="68" y="75"/>
                    <a:pt x="67" y="76"/>
                  </a:cubicBezTo>
                  <a:cubicBezTo>
                    <a:pt x="57" y="91"/>
                    <a:pt x="49" y="107"/>
                    <a:pt x="42" y="123"/>
                  </a:cubicBezTo>
                  <a:cubicBezTo>
                    <a:pt x="37" y="134"/>
                    <a:pt x="31" y="145"/>
                    <a:pt x="28" y="157"/>
                  </a:cubicBezTo>
                  <a:cubicBezTo>
                    <a:pt x="27" y="163"/>
                    <a:pt x="35" y="165"/>
                    <a:pt x="37" y="160"/>
                  </a:cubicBezTo>
                  <a:cubicBezTo>
                    <a:pt x="39" y="149"/>
                    <a:pt x="44" y="139"/>
                    <a:pt x="48" y="130"/>
                  </a:cubicBezTo>
                  <a:cubicBezTo>
                    <a:pt x="55" y="114"/>
                    <a:pt x="63" y="99"/>
                    <a:pt x="72" y="85"/>
                  </a:cubicBezTo>
                  <a:cubicBezTo>
                    <a:pt x="73" y="82"/>
                    <a:pt x="75" y="79"/>
                    <a:pt x="77" y="75"/>
                  </a:cubicBezTo>
                  <a:moveTo>
                    <a:pt x="36" y="40"/>
                  </a:moveTo>
                  <a:cubicBezTo>
                    <a:pt x="36" y="38"/>
                    <a:pt x="36" y="36"/>
                    <a:pt x="36" y="33"/>
                  </a:cubicBezTo>
                  <a:cubicBezTo>
                    <a:pt x="36" y="32"/>
                    <a:pt x="37" y="26"/>
                    <a:pt x="37" y="26"/>
                  </a:cubicBezTo>
                  <a:cubicBezTo>
                    <a:pt x="39" y="29"/>
                    <a:pt x="39" y="33"/>
                    <a:pt x="39" y="36"/>
                  </a:cubicBezTo>
                  <a:cubicBezTo>
                    <a:pt x="39" y="40"/>
                    <a:pt x="39" y="44"/>
                    <a:pt x="39" y="47"/>
                  </a:cubicBezTo>
                  <a:cubicBezTo>
                    <a:pt x="38" y="45"/>
                    <a:pt x="37" y="42"/>
                    <a:pt x="36" y="40"/>
                  </a:cubicBezTo>
                  <a:moveTo>
                    <a:pt x="71" y="30"/>
                  </a:moveTo>
                  <a:cubicBezTo>
                    <a:pt x="72" y="26"/>
                    <a:pt x="75" y="22"/>
                    <a:pt x="78" y="19"/>
                  </a:cubicBezTo>
                  <a:cubicBezTo>
                    <a:pt x="82" y="16"/>
                    <a:pt x="78" y="29"/>
                    <a:pt x="77" y="32"/>
                  </a:cubicBezTo>
                  <a:cubicBezTo>
                    <a:pt x="75" y="37"/>
                    <a:pt x="72" y="42"/>
                    <a:pt x="68" y="47"/>
                  </a:cubicBezTo>
                  <a:cubicBezTo>
                    <a:pt x="68" y="41"/>
                    <a:pt x="69" y="36"/>
                    <a:pt x="71" y="30"/>
                  </a:cubicBezTo>
                  <a:moveTo>
                    <a:pt x="96" y="55"/>
                  </a:moveTo>
                  <a:cubicBezTo>
                    <a:pt x="103" y="51"/>
                    <a:pt x="98" y="61"/>
                    <a:pt x="96" y="63"/>
                  </a:cubicBezTo>
                  <a:cubicBezTo>
                    <a:pt x="92" y="67"/>
                    <a:pt x="86" y="69"/>
                    <a:pt x="82" y="68"/>
                  </a:cubicBezTo>
                  <a:cubicBezTo>
                    <a:pt x="86" y="63"/>
                    <a:pt x="90" y="58"/>
                    <a:pt x="96" y="55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953251" y="1825625"/>
              <a:ext cx="212725" cy="206375"/>
              <a:chOff x="6953251" y="1825625"/>
              <a:chExt cx="212725" cy="206375"/>
            </a:xfrm>
            <a:solidFill>
              <a:schemeClr val="tx2"/>
            </a:solidFill>
          </p:grpSpPr>
          <p:sp>
            <p:nvSpPr>
              <p:cNvPr id="98" name="Freeform 96"/>
              <p:cNvSpPr>
                <a:spLocks/>
              </p:cNvSpPr>
              <p:nvPr/>
            </p:nvSpPr>
            <p:spPr bwMode="auto">
              <a:xfrm>
                <a:off x="6953251" y="1830388"/>
                <a:ext cx="207963" cy="201612"/>
              </a:xfrm>
              <a:custGeom>
                <a:avLst/>
                <a:gdLst>
                  <a:gd name="T0" fmla="*/ 52 w 93"/>
                  <a:gd name="T1" fmla="*/ 29 h 90"/>
                  <a:gd name="T2" fmla="*/ 22 w 93"/>
                  <a:gd name="T3" fmla="*/ 0 h 90"/>
                  <a:gd name="T4" fmla="*/ 22 w 93"/>
                  <a:gd name="T5" fmla="*/ 0 h 90"/>
                  <a:gd name="T6" fmla="*/ 17 w 93"/>
                  <a:gd name="T7" fmla="*/ 62 h 90"/>
                  <a:gd name="T8" fmla="*/ 24 w 93"/>
                  <a:gd name="T9" fmla="*/ 82 h 90"/>
                  <a:gd name="T10" fmla="*/ 44 w 93"/>
                  <a:gd name="T11" fmla="*/ 76 h 90"/>
                  <a:gd name="T12" fmla="*/ 93 w 93"/>
                  <a:gd name="T13" fmla="*/ 38 h 90"/>
                  <a:gd name="T14" fmla="*/ 93 w 93"/>
                  <a:gd name="T15" fmla="*/ 38 h 90"/>
                  <a:gd name="T16" fmla="*/ 52 w 93"/>
                  <a:gd name="T17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90">
                    <a:moveTo>
                      <a:pt x="52" y="29"/>
                    </a:moveTo>
                    <a:cubicBezTo>
                      <a:pt x="31" y="18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43"/>
                      <a:pt x="17" y="62"/>
                      <a:pt x="17" y="62"/>
                    </a:cubicBezTo>
                    <a:cubicBezTo>
                      <a:pt x="10" y="76"/>
                      <a:pt x="24" y="82"/>
                      <a:pt x="24" y="82"/>
                    </a:cubicBezTo>
                    <a:cubicBezTo>
                      <a:pt x="24" y="82"/>
                      <a:pt x="37" y="90"/>
                      <a:pt x="44" y="76"/>
                    </a:cubicBezTo>
                    <a:cubicBezTo>
                      <a:pt x="44" y="76"/>
                      <a:pt x="70" y="80"/>
                      <a:pt x="93" y="38"/>
                    </a:cubicBezTo>
                    <a:cubicBezTo>
                      <a:pt x="93" y="38"/>
                      <a:pt x="93" y="38"/>
                      <a:pt x="93" y="38"/>
                    </a:cubicBezTo>
                    <a:cubicBezTo>
                      <a:pt x="93" y="38"/>
                      <a:pt x="74" y="40"/>
                      <a:pt x="5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97"/>
              <p:cNvSpPr>
                <a:spLocks/>
              </p:cNvSpPr>
              <p:nvPr/>
            </p:nvSpPr>
            <p:spPr bwMode="auto">
              <a:xfrm>
                <a:off x="6975476" y="1825625"/>
                <a:ext cx="190500" cy="196850"/>
              </a:xfrm>
              <a:custGeom>
                <a:avLst/>
                <a:gdLst>
                  <a:gd name="T0" fmla="*/ 43 w 85"/>
                  <a:gd name="T1" fmla="*/ 30 h 88"/>
                  <a:gd name="T2" fmla="*/ 15 w 85"/>
                  <a:gd name="T3" fmla="*/ 4 h 88"/>
                  <a:gd name="T4" fmla="*/ 13 w 85"/>
                  <a:gd name="T5" fmla="*/ 2 h 88"/>
                  <a:gd name="T6" fmla="*/ 11 w 85"/>
                  <a:gd name="T7" fmla="*/ 2 h 88"/>
                  <a:gd name="T8" fmla="*/ 11 w 85"/>
                  <a:gd name="T9" fmla="*/ 2 h 88"/>
                  <a:gd name="T10" fmla="*/ 7 w 85"/>
                  <a:gd name="T11" fmla="*/ 64 h 88"/>
                  <a:gd name="T12" fmla="*/ 7 w 85"/>
                  <a:gd name="T13" fmla="*/ 63 h 88"/>
                  <a:gd name="T14" fmla="*/ 9 w 85"/>
                  <a:gd name="T15" fmla="*/ 82 h 88"/>
                  <a:gd name="T16" fmla="*/ 14 w 85"/>
                  <a:gd name="T17" fmla="*/ 84 h 88"/>
                  <a:gd name="T18" fmla="*/ 22 w 85"/>
                  <a:gd name="T19" fmla="*/ 88 h 88"/>
                  <a:gd name="T20" fmla="*/ 34 w 85"/>
                  <a:gd name="T21" fmla="*/ 78 h 88"/>
                  <a:gd name="T22" fmla="*/ 36 w 85"/>
                  <a:gd name="T23" fmla="*/ 79 h 88"/>
                  <a:gd name="T24" fmla="*/ 83 w 85"/>
                  <a:gd name="T25" fmla="*/ 40 h 88"/>
                  <a:gd name="T26" fmla="*/ 84 w 85"/>
                  <a:gd name="T27" fmla="*/ 40 h 88"/>
                  <a:gd name="T28" fmla="*/ 83 w 85"/>
                  <a:gd name="T29" fmla="*/ 39 h 88"/>
                  <a:gd name="T30" fmla="*/ 77 w 85"/>
                  <a:gd name="T31" fmla="*/ 39 h 88"/>
                  <a:gd name="T32" fmla="*/ 42 w 85"/>
                  <a:gd name="T33" fmla="*/ 31 h 88"/>
                  <a:gd name="T34" fmla="*/ 77 w 85"/>
                  <a:gd name="T35" fmla="*/ 41 h 88"/>
                  <a:gd name="T36" fmla="*/ 83 w 85"/>
                  <a:gd name="T37" fmla="*/ 40 h 88"/>
                  <a:gd name="T38" fmla="*/ 82 w 85"/>
                  <a:gd name="T39" fmla="*/ 40 h 88"/>
                  <a:gd name="T40" fmla="*/ 82 w 85"/>
                  <a:gd name="T41" fmla="*/ 40 h 88"/>
                  <a:gd name="T42" fmla="*/ 35 w 85"/>
                  <a:gd name="T43" fmla="*/ 77 h 88"/>
                  <a:gd name="T44" fmla="*/ 35 w 85"/>
                  <a:gd name="T45" fmla="*/ 77 h 88"/>
                  <a:gd name="T46" fmla="*/ 33 w 85"/>
                  <a:gd name="T47" fmla="*/ 78 h 88"/>
                  <a:gd name="T48" fmla="*/ 16 w 85"/>
                  <a:gd name="T49" fmla="*/ 84 h 88"/>
                  <a:gd name="T50" fmla="*/ 14 w 85"/>
                  <a:gd name="T51" fmla="*/ 84 h 88"/>
                  <a:gd name="T52" fmla="*/ 14 w 85"/>
                  <a:gd name="T53" fmla="*/ 83 h 88"/>
                  <a:gd name="T54" fmla="*/ 14 w 85"/>
                  <a:gd name="T55" fmla="*/ 83 h 88"/>
                  <a:gd name="T56" fmla="*/ 6 w 85"/>
                  <a:gd name="T57" fmla="*/ 72 h 88"/>
                  <a:gd name="T58" fmla="*/ 9 w 85"/>
                  <a:gd name="T59" fmla="*/ 64 h 88"/>
                  <a:gd name="T60" fmla="*/ 8 w 85"/>
                  <a:gd name="T61" fmla="*/ 63 h 88"/>
                  <a:gd name="T62" fmla="*/ 13 w 85"/>
                  <a:gd name="T63" fmla="*/ 3 h 88"/>
                  <a:gd name="T64" fmla="*/ 13 w 85"/>
                  <a:gd name="T65" fmla="*/ 3 h 88"/>
                  <a:gd name="T66" fmla="*/ 11 w 85"/>
                  <a:gd name="T67" fmla="*/ 3 h 88"/>
                  <a:gd name="T68" fmla="*/ 42 w 85"/>
                  <a:gd name="T69" fmla="*/ 3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88">
                    <a:moveTo>
                      <a:pt x="42" y="31"/>
                    </a:moveTo>
                    <a:cubicBezTo>
                      <a:pt x="43" y="30"/>
                      <a:pt x="43" y="30"/>
                      <a:pt x="43" y="30"/>
                    </a:cubicBezTo>
                    <a:cubicBezTo>
                      <a:pt x="32" y="25"/>
                      <a:pt x="25" y="17"/>
                      <a:pt x="20" y="12"/>
                    </a:cubicBezTo>
                    <a:cubicBezTo>
                      <a:pt x="18" y="9"/>
                      <a:pt x="16" y="6"/>
                      <a:pt x="15" y="4"/>
                    </a:cubicBezTo>
                    <a:cubicBezTo>
                      <a:pt x="14" y="4"/>
                      <a:pt x="14" y="3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3" y="18"/>
                      <a:pt x="0" y="32"/>
                      <a:pt x="0" y="41"/>
                    </a:cubicBezTo>
                    <a:cubicBezTo>
                      <a:pt x="0" y="57"/>
                      <a:pt x="7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5" y="66"/>
                      <a:pt x="4" y="69"/>
                      <a:pt x="4" y="72"/>
                    </a:cubicBezTo>
                    <a:cubicBezTo>
                      <a:pt x="4" y="76"/>
                      <a:pt x="6" y="80"/>
                      <a:pt x="9" y="82"/>
                    </a:cubicBezTo>
                    <a:cubicBezTo>
                      <a:pt x="11" y="84"/>
                      <a:pt x="13" y="85"/>
                      <a:pt x="13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5"/>
                      <a:pt x="17" y="88"/>
                      <a:pt x="22" y="88"/>
                    </a:cubicBezTo>
                    <a:cubicBezTo>
                      <a:pt x="26" y="88"/>
                      <a:pt x="32" y="86"/>
                      <a:pt x="35" y="79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4" y="79"/>
                      <a:pt x="35" y="79"/>
                      <a:pt x="36" y="79"/>
                    </a:cubicBezTo>
                    <a:cubicBezTo>
                      <a:pt x="43" y="79"/>
                      <a:pt x="64" y="76"/>
                      <a:pt x="84" y="41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82" y="39"/>
                      <a:pt x="81" y="39"/>
                    </a:cubicBezTo>
                    <a:cubicBezTo>
                      <a:pt x="80" y="39"/>
                      <a:pt x="79" y="39"/>
                      <a:pt x="77" y="39"/>
                    </a:cubicBezTo>
                    <a:cubicBezTo>
                      <a:pt x="70" y="39"/>
                      <a:pt x="57" y="38"/>
                      <a:pt x="43" y="30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56" y="40"/>
                      <a:pt x="70" y="41"/>
                      <a:pt x="77" y="41"/>
                    </a:cubicBezTo>
                    <a:cubicBezTo>
                      <a:pt x="81" y="41"/>
                      <a:pt x="83" y="41"/>
                      <a:pt x="83" y="41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63" y="75"/>
                      <a:pt x="42" y="77"/>
                      <a:pt x="36" y="77"/>
                    </a:cubicBezTo>
                    <a:cubicBezTo>
                      <a:pt x="36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0" y="84"/>
                      <a:pt x="26" y="85"/>
                      <a:pt x="22" y="86"/>
                    </a:cubicBezTo>
                    <a:cubicBezTo>
                      <a:pt x="20" y="86"/>
                      <a:pt x="18" y="85"/>
                      <a:pt x="16" y="84"/>
                    </a:cubicBezTo>
                    <a:cubicBezTo>
                      <a:pt x="16" y="84"/>
                      <a:pt x="15" y="84"/>
                      <a:pt x="15" y="84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3" y="83"/>
                      <a:pt x="11" y="82"/>
                      <a:pt x="9" y="80"/>
                    </a:cubicBezTo>
                    <a:cubicBezTo>
                      <a:pt x="8" y="78"/>
                      <a:pt x="6" y="75"/>
                      <a:pt x="6" y="72"/>
                    </a:cubicBezTo>
                    <a:cubicBezTo>
                      <a:pt x="6" y="70"/>
                      <a:pt x="7" y="67"/>
                      <a:pt x="8" y="64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2"/>
                      <a:pt x="2" y="55"/>
                      <a:pt x="2" y="41"/>
                    </a:cubicBezTo>
                    <a:cubicBezTo>
                      <a:pt x="2" y="32"/>
                      <a:pt x="5" y="19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20" y="20"/>
                      <a:pt x="42" y="32"/>
                    </a:cubicBezTo>
                    <a:lnTo>
                      <a:pt x="42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7011988" y="1539875"/>
              <a:ext cx="203200" cy="171450"/>
            </a:xfrm>
            <a:custGeom>
              <a:avLst/>
              <a:gdLst>
                <a:gd name="T0" fmla="*/ 37 w 91"/>
                <a:gd name="T1" fmla="*/ 55 h 76"/>
                <a:gd name="T2" fmla="*/ 36 w 91"/>
                <a:gd name="T3" fmla="*/ 62 h 76"/>
                <a:gd name="T4" fmla="*/ 36 w 91"/>
                <a:gd name="T5" fmla="*/ 67 h 76"/>
                <a:gd name="T6" fmla="*/ 39 w 91"/>
                <a:gd name="T7" fmla="*/ 65 h 76"/>
                <a:gd name="T8" fmla="*/ 37 w 91"/>
                <a:gd name="T9" fmla="*/ 55 h 76"/>
                <a:gd name="T10" fmla="*/ 37 w 91"/>
                <a:gd name="T11" fmla="*/ 55 h 76"/>
                <a:gd name="T12" fmla="*/ 20 w 91"/>
                <a:gd name="T13" fmla="*/ 57 h 76"/>
                <a:gd name="T14" fmla="*/ 16 w 91"/>
                <a:gd name="T15" fmla="*/ 55 h 76"/>
                <a:gd name="T16" fmla="*/ 20 w 91"/>
                <a:gd name="T17" fmla="*/ 29 h 76"/>
                <a:gd name="T18" fmla="*/ 38 w 91"/>
                <a:gd name="T19" fmla="*/ 20 h 76"/>
                <a:gd name="T20" fmla="*/ 45 w 91"/>
                <a:gd name="T21" fmla="*/ 22 h 76"/>
                <a:gd name="T22" fmla="*/ 36 w 91"/>
                <a:gd name="T23" fmla="*/ 43 h 76"/>
                <a:gd name="T24" fmla="*/ 20 w 91"/>
                <a:gd name="T25" fmla="*/ 57 h 76"/>
                <a:gd name="T26" fmla="*/ 61 w 91"/>
                <a:gd name="T27" fmla="*/ 0 h 76"/>
                <a:gd name="T28" fmla="*/ 24 w 91"/>
                <a:gd name="T29" fmla="*/ 17 h 76"/>
                <a:gd name="T30" fmla="*/ 12 w 91"/>
                <a:gd name="T31" fmla="*/ 72 h 76"/>
                <a:gd name="T32" fmla="*/ 20 w 91"/>
                <a:gd name="T33" fmla="*/ 76 h 76"/>
                <a:gd name="T34" fmla="*/ 30 w 91"/>
                <a:gd name="T35" fmla="*/ 72 h 76"/>
                <a:gd name="T36" fmla="*/ 31 w 91"/>
                <a:gd name="T37" fmla="*/ 51 h 76"/>
                <a:gd name="T38" fmla="*/ 38 w 91"/>
                <a:gd name="T39" fmla="*/ 47 h 76"/>
                <a:gd name="T40" fmla="*/ 42 w 91"/>
                <a:gd name="T41" fmla="*/ 49 h 76"/>
                <a:gd name="T42" fmla="*/ 46 w 91"/>
                <a:gd name="T43" fmla="*/ 58 h 76"/>
                <a:gd name="T44" fmla="*/ 55 w 91"/>
                <a:gd name="T45" fmla="*/ 49 h 76"/>
                <a:gd name="T46" fmla="*/ 79 w 91"/>
                <a:gd name="T47" fmla="*/ 7 h 76"/>
                <a:gd name="T48" fmla="*/ 61 w 91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76">
                  <a:moveTo>
                    <a:pt x="37" y="55"/>
                  </a:moveTo>
                  <a:cubicBezTo>
                    <a:pt x="37" y="55"/>
                    <a:pt x="36" y="61"/>
                    <a:pt x="36" y="62"/>
                  </a:cubicBezTo>
                  <a:cubicBezTo>
                    <a:pt x="36" y="64"/>
                    <a:pt x="36" y="66"/>
                    <a:pt x="36" y="67"/>
                  </a:cubicBezTo>
                  <a:cubicBezTo>
                    <a:pt x="37" y="66"/>
                    <a:pt x="38" y="66"/>
                    <a:pt x="39" y="65"/>
                  </a:cubicBezTo>
                  <a:cubicBezTo>
                    <a:pt x="39" y="62"/>
                    <a:pt x="39" y="57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moveTo>
                    <a:pt x="20" y="57"/>
                  </a:moveTo>
                  <a:cubicBezTo>
                    <a:pt x="19" y="57"/>
                    <a:pt x="18" y="56"/>
                    <a:pt x="16" y="55"/>
                  </a:cubicBezTo>
                  <a:cubicBezTo>
                    <a:pt x="10" y="50"/>
                    <a:pt x="12" y="38"/>
                    <a:pt x="20" y="29"/>
                  </a:cubicBezTo>
                  <a:cubicBezTo>
                    <a:pt x="25" y="23"/>
                    <a:pt x="32" y="20"/>
                    <a:pt x="38" y="20"/>
                  </a:cubicBezTo>
                  <a:cubicBezTo>
                    <a:pt x="41" y="20"/>
                    <a:pt x="43" y="20"/>
                    <a:pt x="45" y="22"/>
                  </a:cubicBezTo>
                  <a:cubicBezTo>
                    <a:pt x="51" y="27"/>
                    <a:pt x="44" y="34"/>
                    <a:pt x="36" y="43"/>
                  </a:cubicBezTo>
                  <a:cubicBezTo>
                    <a:pt x="30" y="50"/>
                    <a:pt x="25" y="57"/>
                    <a:pt x="20" y="57"/>
                  </a:cubicBezTo>
                  <a:moveTo>
                    <a:pt x="61" y="0"/>
                  </a:moveTo>
                  <a:cubicBezTo>
                    <a:pt x="49" y="0"/>
                    <a:pt x="36" y="6"/>
                    <a:pt x="24" y="17"/>
                  </a:cubicBezTo>
                  <a:cubicBezTo>
                    <a:pt x="6" y="35"/>
                    <a:pt x="0" y="59"/>
                    <a:pt x="12" y="72"/>
                  </a:cubicBezTo>
                  <a:cubicBezTo>
                    <a:pt x="15" y="74"/>
                    <a:pt x="17" y="76"/>
                    <a:pt x="20" y="76"/>
                  </a:cubicBezTo>
                  <a:cubicBezTo>
                    <a:pt x="23" y="76"/>
                    <a:pt x="26" y="74"/>
                    <a:pt x="30" y="72"/>
                  </a:cubicBezTo>
                  <a:cubicBezTo>
                    <a:pt x="28" y="65"/>
                    <a:pt x="27" y="57"/>
                    <a:pt x="31" y="51"/>
                  </a:cubicBezTo>
                  <a:cubicBezTo>
                    <a:pt x="32" y="49"/>
                    <a:pt x="35" y="47"/>
                    <a:pt x="38" y="47"/>
                  </a:cubicBezTo>
                  <a:cubicBezTo>
                    <a:pt x="39" y="47"/>
                    <a:pt x="41" y="48"/>
                    <a:pt x="42" y="49"/>
                  </a:cubicBezTo>
                  <a:cubicBezTo>
                    <a:pt x="44" y="51"/>
                    <a:pt x="45" y="54"/>
                    <a:pt x="46" y="58"/>
                  </a:cubicBezTo>
                  <a:cubicBezTo>
                    <a:pt x="49" y="55"/>
                    <a:pt x="52" y="52"/>
                    <a:pt x="55" y="49"/>
                  </a:cubicBezTo>
                  <a:cubicBezTo>
                    <a:pt x="73" y="31"/>
                    <a:pt x="91" y="20"/>
                    <a:pt x="79" y="7"/>
                  </a:cubicBezTo>
                  <a:cubicBezTo>
                    <a:pt x="74" y="3"/>
                    <a:pt x="68" y="0"/>
                    <a:pt x="61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7072313" y="1646238"/>
              <a:ext cx="42863" cy="55562"/>
            </a:xfrm>
            <a:custGeom>
              <a:avLst/>
              <a:gdLst>
                <a:gd name="T0" fmla="*/ 11 w 19"/>
                <a:gd name="T1" fmla="*/ 0 h 25"/>
                <a:gd name="T2" fmla="*/ 4 w 19"/>
                <a:gd name="T3" fmla="*/ 4 h 25"/>
                <a:gd name="T4" fmla="*/ 3 w 19"/>
                <a:gd name="T5" fmla="*/ 25 h 25"/>
                <a:gd name="T6" fmla="*/ 9 w 19"/>
                <a:gd name="T7" fmla="*/ 20 h 25"/>
                <a:gd name="T8" fmla="*/ 9 w 19"/>
                <a:gd name="T9" fmla="*/ 15 h 25"/>
                <a:gd name="T10" fmla="*/ 10 w 19"/>
                <a:gd name="T11" fmla="*/ 8 h 25"/>
                <a:gd name="T12" fmla="*/ 10 w 19"/>
                <a:gd name="T13" fmla="*/ 8 h 25"/>
                <a:gd name="T14" fmla="*/ 12 w 19"/>
                <a:gd name="T15" fmla="*/ 18 h 25"/>
                <a:gd name="T16" fmla="*/ 19 w 19"/>
                <a:gd name="T17" fmla="*/ 11 h 25"/>
                <a:gd name="T18" fmla="*/ 15 w 19"/>
                <a:gd name="T19" fmla="*/ 2 h 25"/>
                <a:gd name="T20" fmla="*/ 11 w 19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5">
                  <a:moveTo>
                    <a:pt x="11" y="0"/>
                  </a:moveTo>
                  <a:cubicBezTo>
                    <a:pt x="8" y="0"/>
                    <a:pt x="5" y="2"/>
                    <a:pt x="4" y="4"/>
                  </a:cubicBezTo>
                  <a:cubicBezTo>
                    <a:pt x="0" y="10"/>
                    <a:pt x="1" y="18"/>
                    <a:pt x="3" y="25"/>
                  </a:cubicBezTo>
                  <a:cubicBezTo>
                    <a:pt x="5" y="24"/>
                    <a:pt x="7" y="22"/>
                    <a:pt x="9" y="20"/>
                  </a:cubicBezTo>
                  <a:cubicBezTo>
                    <a:pt x="9" y="19"/>
                    <a:pt x="9" y="17"/>
                    <a:pt x="9" y="15"/>
                  </a:cubicBezTo>
                  <a:cubicBezTo>
                    <a:pt x="9" y="14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10"/>
                    <a:pt x="12" y="15"/>
                    <a:pt x="12" y="18"/>
                  </a:cubicBezTo>
                  <a:cubicBezTo>
                    <a:pt x="14" y="16"/>
                    <a:pt x="17" y="13"/>
                    <a:pt x="19" y="11"/>
                  </a:cubicBezTo>
                  <a:cubicBezTo>
                    <a:pt x="18" y="7"/>
                    <a:pt x="17" y="4"/>
                    <a:pt x="15" y="2"/>
                  </a:cubicBezTo>
                  <a:cubicBezTo>
                    <a:pt x="14" y="1"/>
                    <a:pt x="12" y="0"/>
                    <a:pt x="1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7207251" y="1768475"/>
              <a:ext cx="82550" cy="68262"/>
            </a:xfrm>
            <a:custGeom>
              <a:avLst/>
              <a:gdLst>
                <a:gd name="T0" fmla="*/ 29 w 37"/>
                <a:gd name="T1" fmla="*/ 0 h 30"/>
                <a:gd name="T2" fmla="*/ 15 w 37"/>
                <a:gd name="T3" fmla="*/ 10 h 30"/>
                <a:gd name="T4" fmla="*/ 4 w 37"/>
                <a:gd name="T5" fmla="*/ 27 h 30"/>
                <a:gd name="T6" fmla="*/ 12 w 37"/>
                <a:gd name="T7" fmla="*/ 30 h 30"/>
                <a:gd name="T8" fmla="*/ 26 w 37"/>
                <a:gd name="T9" fmla="*/ 24 h 30"/>
                <a:gd name="T10" fmla="*/ 32 w 37"/>
                <a:gd name="T11" fmla="*/ 2 h 30"/>
                <a:gd name="T12" fmla="*/ 29 w 3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0">
                  <a:moveTo>
                    <a:pt x="29" y="0"/>
                  </a:moveTo>
                  <a:cubicBezTo>
                    <a:pt x="25" y="0"/>
                    <a:pt x="20" y="5"/>
                    <a:pt x="15" y="10"/>
                  </a:cubicBezTo>
                  <a:cubicBezTo>
                    <a:pt x="7" y="17"/>
                    <a:pt x="0" y="22"/>
                    <a:pt x="4" y="27"/>
                  </a:cubicBezTo>
                  <a:cubicBezTo>
                    <a:pt x="6" y="29"/>
                    <a:pt x="9" y="30"/>
                    <a:pt x="12" y="30"/>
                  </a:cubicBezTo>
                  <a:cubicBezTo>
                    <a:pt x="16" y="30"/>
                    <a:pt x="22" y="28"/>
                    <a:pt x="26" y="24"/>
                  </a:cubicBezTo>
                  <a:cubicBezTo>
                    <a:pt x="34" y="17"/>
                    <a:pt x="37" y="7"/>
                    <a:pt x="32" y="2"/>
                  </a:cubicBezTo>
                  <a:cubicBezTo>
                    <a:pt x="31" y="1"/>
                    <a:pt x="30" y="0"/>
                    <a:pt x="29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7034213" y="1584325"/>
              <a:ext cx="92075" cy="84137"/>
            </a:xfrm>
            <a:custGeom>
              <a:avLst/>
              <a:gdLst>
                <a:gd name="T0" fmla="*/ 28 w 41"/>
                <a:gd name="T1" fmla="*/ 0 h 37"/>
                <a:gd name="T2" fmla="*/ 10 w 41"/>
                <a:gd name="T3" fmla="*/ 9 h 37"/>
                <a:gd name="T4" fmla="*/ 6 w 41"/>
                <a:gd name="T5" fmla="*/ 35 h 37"/>
                <a:gd name="T6" fmla="*/ 10 w 41"/>
                <a:gd name="T7" fmla="*/ 37 h 37"/>
                <a:gd name="T8" fmla="*/ 26 w 41"/>
                <a:gd name="T9" fmla="*/ 23 h 37"/>
                <a:gd name="T10" fmla="*/ 35 w 41"/>
                <a:gd name="T11" fmla="*/ 2 h 37"/>
                <a:gd name="T12" fmla="*/ 28 w 41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7">
                  <a:moveTo>
                    <a:pt x="28" y="0"/>
                  </a:moveTo>
                  <a:cubicBezTo>
                    <a:pt x="22" y="0"/>
                    <a:pt x="15" y="3"/>
                    <a:pt x="10" y="9"/>
                  </a:cubicBezTo>
                  <a:cubicBezTo>
                    <a:pt x="2" y="18"/>
                    <a:pt x="0" y="30"/>
                    <a:pt x="6" y="35"/>
                  </a:cubicBezTo>
                  <a:cubicBezTo>
                    <a:pt x="8" y="36"/>
                    <a:pt x="9" y="37"/>
                    <a:pt x="10" y="37"/>
                  </a:cubicBezTo>
                  <a:cubicBezTo>
                    <a:pt x="15" y="37"/>
                    <a:pt x="20" y="30"/>
                    <a:pt x="26" y="23"/>
                  </a:cubicBezTo>
                  <a:cubicBezTo>
                    <a:pt x="34" y="14"/>
                    <a:pt x="41" y="7"/>
                    <a:pt x="35" y="2"/>
                  </a:cubicBezTo>
                  <a:cubicBezTo>
                    <a:pt x="33" y="0"/>
                    <a:pt x="31" y="0"/>
                    <a:pt x="28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52232" y="321614"/>
            <a:ext cx="10677768" cy="877155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Remember the Keys to </a:t>
            </a:r>
            <a:r>
              <a:rPr lang="en-US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Success</a:t>
            </a:r>
            <a:endParaRPr lang="id-ID" sz="54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657727" y="3371295"/>
            <a:ext cx="2005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Create and Optimize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657728" y="3650664"/>
            <a:ext cx="3813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Create quality content that is closely tied to your target market and the data discovered with keyword research.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694363" y="4880061"/>
            <a:ext cx="1894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Strengthen Process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694364" y="5159430"/>
            <a:ext cx="3813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The process doesn’t end when content </a:t>
            </a:r>
            <a:r>
              <a:rPr lang="en-US" sz="1400" smtClean="0">
                <a:solidFill>
                  <a:schemeClr val="tx2"/>
                </a:solidFill>
              </a:rPr>
              <a:t>is published. </a:t>
            </a:r>
            <a:r>
              <a:rPr lang="en-US" sz="1400" dirty="0" smtClean="0">
                <a:solidFill>
                  <a:schemeClr val="tx2"/>
                </a:solidFill>
              </a:rPr>
              <a:t>Continue to optimize on and off-page as needed until desired results are obtained.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621092" y="1907392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/>
                </a:solidFill>
              </a:rPr>
              <a:t>Research &amp; Plan</a:t>
            </a:r>
            <a:endParaRPr lang="en-US" sz="1600" b="1" dirty="0">
              <a:solidFill>
                <a:schemeClr val="accent3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621093" y="2186761"/>
            <a:ext cx="3813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Everything is based on research, data, and planning. Don’t write content until you research and explore possible keywords.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789336" y="3220748"/>
            <a:ext cx="3830829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89336" y="4708736"/>
            <a:ext cx="3830829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75676" y="3466393"/>
            <a:ext cx="796768" cy="796768"/>
            <a:chOff x="800100" y="1988862"/>
            <a:chExt cx="796768" cy="796768"/>
          </a:xfrm>
        </p:grpSpPr>
        <p:sp>
          <p:nvSpPr>
            <p:cNvPr id="104" name="Rounded Rectangle 103"/>
            <p:cNvSpPr/>
            <p:nvPr/>
          </p:nvSpPr>
          <p:spPr>
            <a:xfrm>
              <a:off x="800100" y="1988862"/>
              <a:ext cx="796768" cy="796768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 16"/>
            <p:cNvSpPr>
              <a:spLocks noChangeAspect="1" noChangeArrowheads="1"/>
            </p:cNvSpPr>
            <p:nvPr/>
          </p:nvSpPr>
          <p:spPr bwMode="auto">
            <a:xfrm>
              <a:off x="1048098" y="2151007"/>
              <a:ext cx="300773" cy="472479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2400" dirty="0">
                <a:ea typeface="SimSun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2312" y="4975159"/>
            <a:ext cx="796768" cy="796768"/>
            <a:chOff x="800100" y="3473206"/>
            <a:chExt cx="796768" cy="796768"/>
          </a:xfrm>
        </p:grpSpPr>
        <p:sp>
          <p:nvSpPr>
            <p:cNvPr id="113" name="Rounded Rectangle 112"/>
            <p:cNvSpPr/>
            <p:nvPr/>
          </p:nvSpPr>
          <p:spPr>
            <a:xfrm>
              <a:off x="800100" y="3473206"/>
              <a:ext cx="796768" cy="79676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Freeform 2"/>
            <p:cNvSpPr>
              <a:spLocks noChangeAspect="1" noChangeArrowheads="1"/>
            </p:cNvSpPr>
            <p:nvPr/>
          </p:nvSpPr>
          <p:spPr bwMode="auto">
            <a:xfrm>
              <a:off x="991277" y="3664329"/>
              <a:ext cx="414415" cy="414523"/>
            </a:xfrm>
            <a:custGeom>
              <a:avLst/>
              <a:gdLst>
                <a:gd name="T0" fmla="*/ 3437 w 6844"/>
                <a:gd name="T1" fmla="*/ 1719 h 6844"/>
                <a:gd name="T2" fmla="*/ 3437 w 6844"/>
                <a:gd name="T3" fmla="*/ 2875 h 6844"/>
                <a:gd name="T4" fmla="*/ 3437 w 6844"/>
                <a:gd name="T5" fmla="*/ 1719 h 6844"/>
                <a:gd name="T6" fmla="*/ 6843 w 6844"/>
                <a:gd name="T7" fmla="*/ 188 h 6844"/>
                <a:gd name="T8" fmla="*/ 5437 w 6844"/>
                <a:gd name="T9" fmla="*/ 2375 h 6844"/>
                <a:gd name="T10" fmla="*/ 5124 w 6844"/>
                <a:gd name="T11" fmla="*/ 1250 h 6844"/>
                <a:gd name="T12" fmla="*/ 5093 w 6844"/>
                <a:gd name="T13" fmla="*/ 2719 h 6844"/>
                <a:gd name="T14" fmla="*/ 4437 w 6844"/>
                <a:gd name="T15" fmla="*/ 3749 h 6844"/>
                <a:gd name="T16" fmla="*/ 5218 w 6844"/>
                <a:gd name="T17" fmla="*/ 4562 h 6844"/>
                <a:gd name="T18" fmla="*/ 5218 w 6844"/>
                <a:gd name="T19" fmla="*/ 4593 h 6844"/>
                <a:gd name="T20" fmla="*/ 5124 w 6844"/>
                <a:gd name="T21" fmla="*/ 6624 h 6844"/>
                <a:gd name="T22" fmla="*/ 4812 w 6844"/>
                <a:gd name="T23" fmla="*/ 6843 h 6844"/>
                <a:gd name="T24" fmla="*/ 4812 w 6844"/>
                <a:gd name="T25" fmla="*/ 5093 h 6844"/>
                <a:gd name="T26" fmla="*/ 2594 w 6844"/>
                <a:gd name="T27" fmla="*/ 5812 h 6844"/>
                <a:gd name="T28" fmla="*/ 2438 w 6844"/>
                <a:gd name="T29" fmla="*/ 5968 h 6844"/>
                <a:gd name="T30" fmla="*/ 875 w 6844"/>
                <a:gd name="T31" fmla="*/ 6843 h 6844"/>
                <a:gd name="T32" fmla="*/ 719 w 6844"/>
                <a:gd name="T33" fmla="*/ 6312 h 6844"/>
                <a:gd name="T34" fmla="*/ 2844 w 6844"/>
                <a:gd name="T35" fmla="*/ 4562 h 6844"/>
                <a:gd name="T36" fmla="*/ 1782 w 6844"/>
                <a:gd name="T37" fmla="*/ 2750 h 6844"/>
                <a:gd name="T38" fmla="*/ 1719 w 6844"/>
                <a:gd name="T39" fmla="*/ 2594 h 6844"/>
                <a:gd name="T40" fmla="*/ 1250 w 6844"/>
                <a:gd name="T41" fmla="*/ 1313 h 6844"/>
                <a:gd name="T42" fmla="*/ 407 w 6844"/>
                <a:gd name="T43" fmla="*/ 2563 h 6844"/>
                <a:gd name="T44" fmla="*/ 1032 w 6844"/>
                <a:gd name="T45" fmla="*/ 32 h 6844"/>
                <a:gd name="T46" fmla="*/ 1813 w 6844"/>
                <a:gd name="T47" fmla="*/ 938 h 6844"/>
                <a:gd name="T48" fmla="*/ 2157 w 6844"/>
                <a:gd name="T49" fmla="*/ 907 h 6844"/>
                <a:gd name="T50" fmla="*/ 4718 w 6844"/>
                <a:gd name="T51" fmla="*/ 907 h 6844"/>
                <a:gd name="T52" fmla="*/ 5031 w 6844"/>
                <a:gd name="T53" fmla="*/ 938 h 6844"/>
                <a:gd name="T54" fmla="*/ 5812 w 6844"/>
                <a:gd name="T55" fmla="*/ 0 h 6844"/>
                <a:gd name="T56" fmla="*/ 4562 w 6844"/>
                <a:gd name="T57" fmla="*/ 1188 h 6844"/>
                <a:gd name="T58" fmla="*/ 3437 w 6844"/>
                <a:gd name="T59" fmla="*/ 1157 h 6844"/>
                <a:gd name="T60" fmla="*/ 2282 w 6844"/>
                <a:gd name="T61" fmla="*/ 2469 h 6844"/>
                <a:gd name="T62" fmla="*/ 3718 w 6844"/>
                <a:gd name="T63" fmla="*/ 3157 h 6844"/>
                <a:gd name="T64" fmla="*/ 4562 w 6844"/>
                <a:gd name="T65" fmla="*/ 1188 h 6844"/>
                <a:gd name="T66" fmla="*/ 4562 w 6844"/>
                <a:gd name="T67" fmla="*/ 1188 h 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44" h="6844">
                  <a:moveTo>
                    <a:pt x="3437" y="1719"/>
                  </a:moveTo>
                  <a:lnTo>
                    <a:pt x="3437" y="1719"/>
                  </a:lnTo>
                  <a:cubicBezTo>
                    <a:pt x="3749" y="1719"/>
                    <a:pt x="3999" y="2000"/>
                    <a:pt x="3999" y="2313"/>
                  </a:cubicBezTo>
                  <a:cubicBezTo>
                    <a:pt x="3999" y="2625"/>
                    <a:pt x="3749" y="2875"/>
                    <a:pt x="3437" y="2875"/>
                  </a:cubicBezTo>
                  <a:cubicBezTo>
                    <a:pt x="3125" y="2875"/>
                    <a:pt x="2844" y="2625"/>
                    <a:pt x="2844" y="2313"/>
                  </a:cubicBezTo>
                  <a:cubicBezTo>
                    <a:pt x="2844" y="2000"/>
                    <a:pt x="3125" y="1719"/>
                    <a:pt x="3437" y="1719"/>
                  </a:cubicBezTo>
                  <a:close/>
                  <a:moveTo>
                    <a:pt x="6843" y="188"/>
                  </a:moveTo>
                  <a:lnTo>
                    <a:pt x="6843" y="188"/>
                  </a:lnTo>
                  <a:cubicBezTo>
                    <a:pt x="6437" y="2532"/>
                    <a:pt x="6437" y="2532"/>
                    <a:pt x="6437" y="2532"/>
                  </a:cubicBezTo>
                  <a:cubicBezTo>
                    <a:pt x="5437" y="2375"/>
                    <a:pt x="5437" y="2375"/>
                    <a:pt x="5437" y="2375"/>
                  </a:cubicBezTo>
                  <a:cubicBezTo>
                    <a:pt x="5593" y="1282"/>
                    <a:pt x="5593" y="1282"/>
                    <a:pt x="5593" y="1282"/>
                  </a:cubicBezTo>
                  <a:cubicBezTo>
                    <a:pt x="5468" y="1282"/>
                    <a:pt x="5312" y="1250"/>
                    <a:pt x="5124" y="1250"/>
                  </a:cubicBezTo>
                  <a:cubicBezTo>
                    <a:pt x="5124" y="2594"/>
                    <a:pt x="5124" y="2594"/>
                    <a:pt x="5124" y="2594"/>
                  </a:cubicBezTo>
                  <a:cubicBezTo>
                    <a:pt x="5124" y="2625"/>
                    <a:pt x="5124" y="2688"/>
                    <a:pt x="5093" y="2719"/>
                  </a:cubicBezTo>
                  <a:lnTo>
                    <a:pt x="5093" y="2750"/>
                  </a:lnTo>
                  <a:cubicBezTo>
                    <a:pt x="4437" y="3749"/>
                    <a:pt x="4437" y="3749"/>
                    <a:pt x="4437" y="3749"/>
                  </a:cubicBezTo>
                  <a:cubicBezTo>
                    <a:pt x="4249" y="4281"/>
                    <a:pt x="4249" y="4281"/>
                    <a:pt x="4249" y="4281"/>
                  </a:cubicBezTo>
                  <a:cubicBezTo>
                    <a:pt x="5218" y="4562"/>
                    <a:pt x="5218" y="4562"/>
                    <a:pt x="5218" y="4562"/>
                  </a:cubicBezTo>
                  <a:cubicBezTo>
                    <a:pt x="5218" y="4562"/>
                    <a:pt x="5218" y="4562"/>
                    <a:pt x="5187" y="4593"/>
                  </a:cubicBezTo>
                  <a:cubicBezTo>
                    <a:pt x="5218" y="4593"/>
                    <a:pt x="5218" y="4593"/>
                    <a:pt x="5218" y="4593"/>
                  </a:cubicBezTo>
                  <a:cubicBezTo>
                    <a:pt x="5343" y="4624"/>
                    <a:pt x="5437" y="4749"/>
                    <a:pt x="5406" y="4906"/>
                  </a:cubicBezTo>
                  <a:cubicBezTo>
                    <a:pt x="5124" y="6624"/>
                    <a:pt x="5124" y="6624"/>
                    <a:pt x="5124" y="6624"/>
                  </a:cubicBezTo>
                  <a:cubicBezTo>
                    <a:pt x="5093" y="6749"/>
                    <a:pt x="4999" y="6843"/>
                    <a:pt x="4843" y="6843"/>
                  </a:cubicBezTo>
                  <a:lnTo>
                    <a:pt x="4812" y="6843"/>
                  </a:lnTo>
                  <a:cubicBezTo>
                    <a:pt x="4656" y="6812"/>
                    <a:pt x="4531" y="6687"/>
                    <a:pt x="4562" y="6531"/>
                  </a:cubicBezTo>
                  <a:cubicBezTo>
                    <a:pt x="4812" y="5093"/>
                    <a:pt x="4812" y="5093"/>
                    <a:pt x="4812" y="5093"/>
                  </a:cubicBezTo>
                  <a:cubicBezTo>
                    <a:pt x="3531" y="5124"/>
                    <a:pt x="3531" y="5124"/>
                    <a:pt x="3531" y="5124"/>
                  </a:cubicBezTo>
                  <a:cubicBezTo>
                    <a:pt x="2594" y="5812"/>
                    <a:pt x="2594" y="5812"/>
                    <a:pt x="2594" y="5812"/>
                  </a:cubicBezTo>
                  <a:cubicBezTo>
                    <a:pt x="2500" y="5906"/>
                    <a:pt x="2500" y="5906"/>
                    <a:pt x="2500" y="5906"/>
                  </a:cubicBezTo>
                  <a:cubicBezTo>
                    <a:pt x="2469" y="5937"/>
                    <a:pt x="2469" y="5937"/>
                    <a:pt x="2438" y="5968"/>
                  </a:cubicBezTo>
                  <a:cubicBezTo>
                    <a:pt x="1000" y="6812"/>
                    <a:pt x="1000" y="6812"/>
                    <a:pt x="1000" y="6812"/>
                  </a:cubicBezTo>
                  <a:cubicBezTo>
                    <a:pt x="969" y="6843"/>
                    <a:pt x="907" y="6843"/>
                    <a:pt x="875" y="6843"/>
                  </a:cubicBezTo>
                  <a:cubicBezTo>
                    <a:pt x="782" y="6843"/>
                    <a:pt x="688" y="6812"/>
                    <a:pt x="625" y="6718"/>
                  </a:cubicBezTo>
                  <a:cubicBezTo>
                    <a:pt x="532" y="6562"/>
                    <a:pt x="594" y="6406"/>
                    <a:pt x="719" y="6312"/>
                  </a:cubicBezTo>
                  <a:cubicBezTo>
                    <a:pt x="1969" y="5562"/>
                    <a:pt x="1969" y="5562"/>
                    <a:pt x="1969" y="5562"/>
                  </a:cubicBezTo>
                  <a:cubicBezTo>
                    <a:pt x="2844" y="4562"/>
                    <a:pt x="2844" y="4562"/>
                    <a:pt x="2844" y="4562"/>
                  </a:cubicBezTo>
                  <a:cubicBezTo>
                    <a:pt x="2563" y="3718"/>
                    <a:pt x="2563" y="3718"/>
                    <a:pt x="2563" y="3718"/>
                  </a:cubicBezTo>
                  <a:cubicBezTo>
                    <a:pt x="1782" y="2750"/>
                    <a:pt x="1782" y="2750"/>
                    <a:pt x="1782" y="2750"/>
                  </a:cubicBezTo>
                  <a:lnTo>
                    <a:pt x="1782" y="2750"/>
                  </a:lnTo>
                  <a:cubicBezTo>
                    <a:pt x="1750" y="2688"/>
                    <a:pt x="1719" y="2657"/>
                    <a:pt x="1719" y="2594"/>
                  </a:cubicBezTo>
                  <a:cubicBezTo>
                    <a:pt x="1719" y="1250"/>
                    <a:pt x="1719" y="1250"/>
                    <a:pt x="1719" y="1250"/>
                  </a:cubicBezTo>
                  <a:cubicBezTo>
                    <a:pt x="1532" y="1250"/>
                    <a:pt x="1375" y="1282"/>
                    <a:pt x="1250" y="1313"/>
                  </a:cubicBezTo>
                  <a:cubicBezTo>
                    <a:pt x="1407" y="2375"/>
                    <a:pt x="1407" y="2375"/>
                    <a:pt x="1407" y="2375"/>
                  </a:cubicBezTo>
                  <a:cubicBezTo>
                    <a:pt x="407" y="2563"/>
                    <a:pt x="407" y="2563"/>
                    <a:pt x="407" y="256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188" y="1032"/>
                    <a:pt x="1188" y="1032"/>
                    <a:pt x="1188" y="1032"/>
                  </a:cubicBezTo>
                  <a:cubicBezTo>
                    <a:pt x="1375" y="1000"/>
                    <a:pt x="1594" y="969"/>
                    <a:pt x="1813" y="938"/>
                  </a:cubicBezTo>
                  <a:cubicBezTo>
                    <a:pt x="1875" y="907"/>
                    <a:pt x="1938" y="875"/>
                    <a:pt x="2000" y="875"/>
                  </a:cubicBezTo>
                  <a:cubicBezTo>
                    <a:pt x="2063" y="875"/>
                    <a:pt x="2094" y="907"/>
                    <a:pt x="2157" y="907"/>
                  </a:cubicBezTo>
                  <a:cubicBezTo>
                    <a:pt x="2532" y="907"/>
                    <a:pt x="2938" y="875"/>
                    <a:pt x="3437" y="875"/>
                  </a:cubicBezTo>
                  <a:cubicBezTo>
                    <a:pt x="3906" y="875"/>
                    <a:pt x="4343" y="907"/>
                    <a:pt x="4718" y="907"/>
                  </a:cubicBezTo>
                  <a:cubicBezTo>
                    <a:pt x="4749" y="907"/>
                    <a:pt x="4781" y="875"/>
                    <a:pt x="4843" y="875"/>
                  </a:cubicBezTo>
                  <a:cubicBezTo>
                    <a:pt x="4906" y="875"/>
                    <a:pt x="4968" y="907"/>
                    <a:pt x="5031" y="938"/>
                  </a:cubicBezTo>
                  <a:cubicBezTo>
                    <a:pt x="5281" y="969"/>
                    <a:pt x="5468" y="1000"/>
                    <a:pt x="5656" y="1000"/>
                  </a:cubicBezTo>
                  <a:cubicBezTo>
                    <a:pt x="5812" y="0"/>
                    <a:pt x="5812" y="0"/>
                    <a:pt x="5812" y="0"/>
                  </a:cubicBezTo>
                  <a:lnTo>
                    <a:pt x="6843" y="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ubicBezTo>
                    <a:pt x="4218" y="1188"/>
                    <a:pt x="3843" y="1157"/>
                    <a:pt x="3437" y="1157"/>
                  </a:cubicBezTo>
                  <a:cubicBezTo>
                    <a:pt x="3000" y="1157"/>
                    <a:pt x="2625" y="1188"/>
                    <a:pt x="2282" y="1188"/>
                  </a:cubicBezTo>
                  <a:cubicBezTo>
                    <a:pt x="2282" y="2469"/>
                    <a:pt x="2282" y="2469"/>
                    <a:pt x="2282" y="2469"/>
                  </a:cubicBezTo>
                  <a:cubicBezTo>
                    <a:pt x="3157" y="3157"/>
                    <a:pt x="3157" y="3157"/>
                    <a:pt x="3157" y="3157"/>
                  </a:cubicBezTo>
                  <a:cubicBezTo>
                    <a:pt x="3718" y="3157"/>
                    <a:pt x="3718" y="3157"/>
                    <a:pt x="3718" y="3157"/>
                  </a:cubicBezTo>
                  <a:cubicBezTo>
                    <a:pt x="4562" y="2469"/>
                    <a:pt x="4562" y="2469"/>
                    <a:pt x="4562" y="2469"/>
                  </a:cubicBezTo>
                  <a:lnTo>
                    <a:pt x="4562" y="1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97" tIns="121899" rIns="243797" bIns="121899" anchor="ctr"/>
            <a:lstStyle/>
            <a:p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9041" y="2002490"/>
            <a:ext cx="796768" cy="796768"/>
            <a:chOff x="800100" y="4957551"/>
            <a:chExt cx="796768" cy="796768"/>
          </a:xfrm>
        </p:grpSpPr>
        <p:sp>
          <p:nvSpPr>
            <p:cNvPr id="116" name="Rounded Rectangle 115"/>
            <p:cNvSpPr/>
            <p:nvPr/>
          </p:nvSpPr>
          <p:spPr>
            <a:xfrm>
              <a:off x="800100" y="4957551"/>
              <a:ext cx="796768" cy="796768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Freeform 21"/>
            <p:cNvSpPr>
              <a:spLocks noEditPoints="1"/>
            </p:cNvSpPr>
            <p:nvPr/>
          </p:nvSpPr>
          <p:spPr bwMode="auto">
            <a:xfrm>
              <a:off x="1020469" y="5152605"/>
              <a:ext cx="356031" cy="406660"/>
            </a:xfrm>
            <a:custGeom>
              <a:avLst/>
              <a:gdLst>
                <a:gd name="T0" fmla="*/ 432 w 504"/>
                <a:gd name="T1" fmla="*/ 541 h 577"/>
                <a:gd name="T2" fmla="*/ 407 w 504"/>
                <a:gd name="T3" fmla="*/ 541 h 577"/>
                <a:gd name="T4" fmla="*/ 504 w 504"/>
                <a:gd name="T5" fmla="*/ 361 h 577"/>
                <a:gd name="T6" fmla="*/ 341 w 504"/>
                <a:gd name="T7" fmla="*/ 152 h 577"/>
                <a:gd name="T8" fmla="*/ 382 w 504"/>
                <a:gd name="T9" fmla="*/ 75 h 577"/>
                <a:gd name="T10" fmla="*/ 374 w 504"/>
                <a:gd name="T11" fmla="*/ 50 h 577"/>
                <a:gd name="T12" fmla="*/ 277 w 504"/>
                <a:gd name="T13" fmla="*/ 3 h 577"/>
                <a:gd name="T14" fmla="*/ 263 w 504"/>
                <a:gd name="T15" fmla="*/ 2 h 577"/>
                <a:gd name="T16" fmla="*/ 252 w 504"/>
                <a:gd name="T17" fmla="*/ 12 h 577"/>
                <a:gd name="T18" fmla="*/ 137 w 504"/>
                <a:gd name="T19" fmla="*/ 230 h 577"/>
                <a:gd name="T20" fmla="*/ 153 w 504"/>
                <a:gd name="T21" fmla="*/ 280 h 577"/>
                <a:gd name="T22" fmla="*/ 137 w 504"/>
                <a:gd name="T23" fmla="*/ 313 h 577"/>
                <a:gd name="T24" fmla="*/ 202 w 504"/>
                <a:gd name="T25" fmla="*/ 344 h 577"/>
                <a:gd name="T26" fmla="*/ 217 w 504"/>
                <a:gd name="T27" fmla="*/ 312 h 577"/>
                <a:gd name="T28" fmla="*/ 217 w 504"/>
                <a:gd name="T29" fmla="*/ 312 h 577"/>
                <a:gd name="T30" fmla="*/ 267 w 504"/>
                <a:gd name="T31" fmla="*/ 293 h 577"/>
                <a:gd name="T32" fmla="*/ 306 w 504"/>
                <a:gd name="T33" fmla="*/ 219 h 577"/>
                <a:gd name="T34" fmla="*/ 432 w 504"/>
                <a:gd name="T35" fmla="*/ 361 h 577"/>
                <a:gd name="T36" fmla="*/ 288 w 504"/>
                <a:gd name="T37" fmla="*/ 505 h 577"/>
                <a:gd name="T38" fmla="*/ 180 w 504"/>
                <a:gd name="T39" fmla="*/ 469 h 577"/>
                <a:gd name="T40" fmla="*/ 180 w 504"/>
                <a:gd name="T41" fmla="*/ 451 h 577"/>
                <a:gd name="T42" fmla="*/ 198 w 504"/>
                <a:gd name="T43" fmla="*/ 433 h 577"/>
                <a:gd name="T44" fmla="*/ 288 w 504"/>
                <a:gd name="T45" fmla="*/ 433 h 577"/>
                <a:gd name="T46" fmla="*/ 288 w 504"/>
                <a:gd name="T47" fmla="*/ 397 h 577"/>
                <a:gd name="T48" fmla="*/ 149 w 504"/>
                <a:gd name="T49" fmla="*/ 397 h 577"/>
                <a:gd name="T50" fmla="*/ 75 w 504"/>
                <a:gd name="T51" fmla="*/ 397 h 577"/>
                <a:gd name="T52" fmla="*/ 0 w 504"/>
                <a:gd name="T53" fmla="*/ 397 h 577"/>
                <a:gd name="T54" fmla="*/ 0 w 504"/>
                <a:gd name="T55" fmla="*/ 433 h 577"/>
                <a:gd name="T56" fmla="*/ 85 w 504"/>
                <a:gd name="T57" fmla="*/ 433 h 577"/>
                <a:gd name="T58" fmla="*/ 90 w 504"/>
                <a:gd name="T59" fmla="*/ 433 h 577"/>
                <a:gd name="T60" fmla="*/ 108 w 504"/>
                <a:gd name="T61" fmla="*/ 451 h 577"/>
                <a:gd name="T62" fmla="*/ 108 w 504"/>
                <a:gd name="T63" fmla="*/ 469 h 577"/>
                <a:gd name="T64" fmla="*/ 108 w 504"/>
                <a:gd name="T65" fmla="*/ 541 h 577"/>
                <a:gd name="T66" fmla="*/ 36 w 504"/>
                <a:gd name="T67" fmla="*/ 577 h 577"/>
                <a:gd name="T68" fmla="*/ 504 w 504"/>
                <a:gd name="T69" fmla="*/ 577 h 577"/>
                <a:gd name="T70" fmla="*/ 432 w 504"/>
                <a:gd name="T71" fmla="*/ 541 h 577"/>
                <a:gd name="T72" fmla="*/ 306 w 504"/>
                <a:gd name="T73" fmla="*/ 49 h 577"/>
                <a:gd name="T74" fmla="*/ 294 w 504"/>
                <a:gd name="T75" fmla="*/ 61 h 577"/>
                <a:gd name="T76" fmla="*/ 212 w 504"/>
                <a:gd name="T77" fmla="*/ 217 h 577"/>
                <a:gd name="T78" fmla="*/ 180 w 504"/>
                <a:gd name="T79" fmla="*/ 202 h 577"/>
                <a:gd name="T80" fmla="*/ 182 w 504"/>
                <a:gd name="T81" fmla="*/ 195 h 577"/>
                <a:gd name="T82" fmla="*/ 261 w 504"/>
                <a:gd name="T83" fmla="*/ 48 h 577"/>
                <a:gd name="T84" fmla="*/ 272 w 504"/>
                <a:gd name="T85" fmla="*/ 38 h 577"/>
                <a:gd name="T86" fmla="*/ 286 w 504"/>
                <a:gd name="T87" fmla="*/ 39 h 577"/>
                <a:gd name="T88" fmla="*/ 306 w 504"/>
                <a:gd name="T89" fmla="*/ 49 h 577"/>
                <a:gd name="T90" fmla="*/ 306 w 504"/>
                <a:gd name="T91" fmla="*/ 49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4" h="577">
                  <a:moveTo>
                    <a:pt x="432" y="541"/>
                  </a:moveTo>
                  <a:cubicBezTo>
                    <a:pt x="407" y="541"/>
                    <a:pt x="407" y="541"/>
                    <a:pt x="407" y="541"/>
                  </a:cubicBezTo>
                  <a:cubicBezTo>
                    <a:pt x="466" y="502"/>
                    <a:pt x="504" y="436"/>
                    <a:pt x="504" y="361"/>
                  </a:cubicBezTo>
                  <a:cubicBezTo>
                    <a:pt x="504" y="260"/>
                    <a:pt x="435" y="175"/>
                    <a:pt x="341" y="152"/>
                  </a:cubicBezTo>
                  <a:cubicBezTo>
                    <a:pt x="382" y="75"/>
                    <a:pt x="382" y="75"/>
                    <a:pt x="382" y="75"/>
                  </a:cubicBezTo>
                  <a:cubicBezTo>
                    <a:pt x="386" y="65"/>
                    <a:pt x="383" y="54"/>
                    <a:pt x="374" y="50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2" y="1"/>
                    <a:pt x="267" y="0"/>
                    <a:pt x="263" y="2"/>
                  </a:cubicBezTo>
                  <a:cubicBezTo>
                    <a:pt x="258" y="4"/>
                    <a:pt x="254" y="7"/>
                    <a:pt x="252" y="12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28" y="249"/>
                    <a:pt x="135" y="272"/>
                    <a:pt x="153" y="280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35" y="320"/>
                    <a:pt x="257" y="312"/>
                    <a:pt x="267" y="293"/>
                  </a:cubicBezTo>
                  <a:cubicBezTo>
                    <a:pt x="306" y="219"/>
                    <a:pt x="306" y="219"/>
                    <a:pt x="306" y="219"/>
                  </a:cubicBezTo>
                  <a:cubicBezTo>
                    <a:pt x="377" y="228"/>
                    <a:pt x="432" y="288"/>
                    <a:pt x="432" y="361"/>
                  </a:cubicBezTo>
                  <a:cubicBezTo>
                    <a:pt x="432" y="440"/>
                    <a:pt x="367" y="505"/>
                    <a:pt x="288" y="505"/>
                  </a:cubicBezTo>
                  <a:cubicBezTo>
                    <a:pt x="252" y="505"/>
                    <a:pt x="205" y="491"/>
                    <a:pt x="180" y="469"/>
                  </a:cubicBezTo>
                  <a:cubicBezTo>
                    <a:pt x="180" y="451"/>
                    <a:pt x="180" y="451"/>
                    <a:pt x="180" y="451"/>
                  </a:cubicBezTo>
                  <a:cubicBezTo>
                    <a:pt x="180" y="441"/>
                    <a:pt x="188" y="433"/>
                    <a:pt x="198" y="433"/>
                  </a:cubicBezTo>
                  <a:cubicBezTo>
                    <a:pt x="288" y="433"/>
                    <a:pt x="288" y="433"/>
                    <a:pt x="288" y="433"/>
                  </a:cubicBezTo>
                  <a:cubicBezTo>
                    <a:pt x="288" y="397"/>
                    <a:pt x="288" y="397"/>
                    <a:pt x="288" y="397"/>
                  </a:cubicBezTo>
                  <a:cubicBezTo>
                    <a:pt x="149" y="397"/>
                    <a:pt x="149" y="397"/>
                    <a:pt x="149" y="397"/>
                  </a:cubicBezTo>
                  <a:cubicBezTo>
                    <a:pt x="75" y="397"/>
                    <a:pt x="75" y="397"/>
                    <a:pt x="75" y="397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85" y="433"/>
                    <a:pt x="85" y="433"/>
                    <a:pt x="85" y="433"/>
                  </a:cubicBezTo>
                  <a:cubicBezTo>
                    <a:pt x="90" y="433"/>
                    <a:pt x="90" y="433"/>
                    <a:pt x="90" y="433"/>
                  </a:cubicBezTo>
                  <a:cubicBezTo>
                    <a:pt x="100" y="433"/>
                    <a:pt x="108" y="441"/>
                    <a:pt x="108" y="451"/>
                  </a:cubicBezTo>
                  <a:cubicBezTo>
                    <a:pt x="108" y="469"/>
                    <a:pt x="108" y="469"/>
                    <a:pt x="108" y="469"/>
                  </a:cubicBezTo>
                  <a:cubicBezTo>
                    <a:pt x="108" y="541"/>
                    <a:pt x="108" y="541"/>
                    <a:pt x="108" y="541"/>
                  </a:cubicBezTo>
                  <a:cubicBezTo>
                    <a:pt x="68" y="541"/>
                    <a:pt x="36" y="537"/>
                    <a:pt x="36" y="577"/>
                  </a:cubicBezTo>
                  <a:cubicBezTo>
                    <a:pt x="504" y="577"/>
                    <a:pt x="504" y="577"/>
                    <a:pt x="504" y="577"/>
                  </a:cubicBezTo>
                  <a:cubicBezTo>
                    <a:pt x="504" y="537"/>
                    <a:pt x="472" y="541"/>
                    <a:pt x="432" y="541"/>
                  </a:cubicBezTo>
                  <a:close/>
                  <a:moveTo>
                    <a:pt x="306" y="49"/>
                  </a:moveTo>
                  <a:cubicBezTo>
                    <a:pt x="301" y="51"/>
                    <a:pt x="297" y="55"/>
                    <a:pt x="294" y="61"/>
                  </a:cubicBezTo>
                  <a:cubicBezTo>
                    <a:pt x="212" y="217"/>
                    <a:pt x="212" y="217"/>
                    <a:pt x="212" y="217"/>
                  </a:cubicBezTo>
                  <a:cubicBezTo>
                    <a:pt x="180" y="202"/>
                    <a:pt x="180" y="202"/>
                    <a:pt x="180" y="202"/>
                  </a:cubicBezTo>
                  <a:cubicBezTo>
                    <a:pt x="181" y="199"/>
                    <a:pt x="181" y="197"/>
                    <a:pt x="182" y="195"/>
                  </a:cubicBezTo>
                  <a:cubicBezTo>
                    <a:pt x="261" y="48"/>
                    <a:pt x="261" y="48"/>
                    <a:pt x="261" y="48"/>
                  </a:cubicBezTo>
                  <a:cubicBezTo>
                    <a:pt x="263" y="43"/>
                    <a:pt x="267" y="40"/>
                    <a:pt x="272" y="38"/>
                  </a:cubicBezTo>
                  <a:cubicBezTo>
                    <a:pt x="276" y="36"/>
                    <a:pt x="281" y="37"/>
                    <a:pt x="286" y="39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06" y="49"/>
                    <a:pt x="306" y="49"/>
                    <a:pt x="306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</a:t>
            </a:r>
            <a:r>
              <a:rPr lang="en-US" sz="800" i="1" dirty="0" smtClean="0"/>
              <a:t>Copyright </a:t>
            </a:r>
            <a:r>
              <a:rPr lang="en-US" sz="800" i="1" dirty="0" smtClean="0"/>
              <a:t>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9283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1133475" y="2377427"/>
            <a:ext cx="7270750" cy="2789238"/>
          </a:xfrm>
          <a:custGeom>
            <a:avLst/>
            <a:gdLst>
              <a:gd name="T0" fmla="*/ 0 w 4580"/>
              <a:gd name="T1" fmla="*/ 1757 h 1757"/>
              <a:gd name="T2" fmla="*/ 1229 w 4580"/>
              <a:gd name="T3" fmla="*/ 502 h 1757"/>
              <a:gd name="T4" fmla="*/ 1241 w 4580"/>
              <a:gd name="T5" fmla="*/ 493 h 1757"/>
              <a:gd name="T6" fmla="*/ 1251 w 4580"/>
              <a:gd name="T7" fmla="*/ 500 h 1757"/>
              <a:gd name="T8" fmla="*/ 2074 w 4580"/>
              <a:gd name="T9" fmla="*/ 1310 h 1757"/>
              <a:gd name="T10" fmla="*/ 2041 w 4580"/>
              <a:gd name="T11" fmla="*/ 1310 h 1757"/>
              <a:gd name="T12" fmla="*/ 2733 w 4580"/>
              <a:gd name="T13" fmla="*/ 606 h 1757"/>
              <a:gd name="T14" fmla="*/ 2755 w 4580"/>
              <a:gd name="T15" fmla="*/ 585 h 1757"/>
              <a:gd name="T16" fmla="*/ 2776 w 4580"/>
              <a:gd name="T17" fmla="*/ 609 h 1757"/>
              <a:gd name="T18" fmla="*/ 3379 w 4580"/>
              <a:gd name="T19" fmla="*/ 1206 h 1757"/>
              <a:gd name="T20" fmla="*/ 3325 w 4580"/>
              <a:gd name="T21" fmla="*/ 1206 h 1757"/>
              <a:gd name="T22" fmla="*/ 4507 w 4580"/>
              <a:gd name="T23" fmla="*/ 0 h 1757"/>
              <a:gd name="T24" fmla="*/ 4580 w 4580"/>
              <a:gd name="T25" fmla="*/ 73 h 1757"/>
              <a:gd name="T26" fmla="*/ 3379 w 4580"/>
              <a:gd name="T27" fmla="*/ 1255 h 1757"/>
              <a:gd name="T28" fmla="*/ 3351 w 4580"/>
              <a:gd name="T29" fmla="*/ 1284 h 1757"/>
              <a:gd name="T30" fmla="*/ 3325 w 4580"/>
              <a:gd name="T31" fmla="*/ 1258 h 1757"/>
              <a:gd name="T32" fmla="*/ 2733 w 4580"/>
              <a:gd name="T33" fmla="*/ 656 h 1757"/>
              <a:gd name="T34" fmla="*/ 2776 w 4580"/>
              <a:gd name="T35" fmla="*/ 656 h 1757"/>
              <a:gd name="T36" fmla="*/ 2074 w 4580"/>
              <a:gd name="T37" fmla="*/ 1348 h 1757"/>
              <a:gd name="T38" fmla="*/ 2057 w 4580"/>
              <a:gd name="T39" fmla="*/ 1364 h 1757"/>
              <a:gd name="T40" fmla="*/ 2041 w 4580"/>
              <a:gd name="T41" fmla="*/ 1348 h 1757"/>
              <a:gd name="T42" fmla="*/ 1229 w 4580"/>
              <a:gd name="T43" fmla="*/ 523 h 1757"/>
              <a:gd name="T44" fmla="*/ 1251 w 4580"/>
              <a:gd name="T45" fmla="*/ 523 h 1757"/>
              <a:gd name="T46" fmla="*/ 0 w 4580"/>
              <a:gd name="T47" fmla="*/ 1757 h 1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80" h="1757">
                <a:moveTo>
                  <a:pt x="0" y="1757"/>
                </a:moveTo>
                <a:lnTo>
                  <a:pt x="1229" y="502"/>
                </a:lnTo>
                <a:lnTo>
                  <a:pt x="1241" y="493"/>
                </a:lnTo>
                <a:lnTo>
                  <a:pt x="1251" y="500"/>
                </a:lnTo>
                <a:lnTo>
                  <a:pt x="2074" y="1310"/>
                </a:lnTo>
                <a:lnTo>
                  <a:pt x="2041" y="1310"/>
                </a:lnTo>
                <a:lnTo>
                  <a:pt x="2733" y="606"/>
                </a:lnTo>
                <a:lnTo>
                  <a:pt x="2755" y="585"/>
                </a:lnTo>
                <a:lnTo>
                  <a:pt x="2776" y="609"/>
                </a:lnTo>
                <a:lnTo>
                  <a:pt x="3379" y="1206"/>
                </a:lnTo>
                <a:lnTo>
                  <a:pt x="3325" y="1206"/>
                </a:lnTo>
                <a:lnTo>
                  <a:pt x="4507" y="0"/>
                </a:lnTo>
                <a:lnTo>
                  <a:pt x="4580" y="73"/>
                </a:lnTo>
                <a:lnTo>
                  <a:pt x="3379" y="1255"/>
                </a:lnTo>
                <a:lnTo>
                  <a:pt x="3351" y="1284"/>
                </a:lnTo>
                <a:lnTo>
                  <a:pt x="3325" y="1258"/>
                </a:lnTo>
                <a:lnTo>
                  <a:pt x="2733" y="656"/>
                </a:lnTo>
                <a:lnTo>
                  <a:pt x="2776" y="656"/>
                </a:lnTo>
                <a:lnTo>
                  <a:pt x="2074" y="1348"/>
                </a:lnTo>
                <a:lnTo>
                  <a:pt x="2057" y="1364"/>
                </a:lnTo>
                <a:lnTo>
                  <a:pt x="2041" y="1348"/>
                </a:lnTo>
                <a:lnTo>
                  <a:pt x="1229" y="523"/>
                </a:lnTo>
                <a:lnTo>
                  <a:pt x="1251" y="523"/>
                </a:lnTo>
                <a:lnTo>
                  <a:pt x="0" y="175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059737" y="321614"/>
            <a:ext cx="2379663" cy="2390775"/>
            <a:chOff x="8059737" y="321614"/>
            <a:chExt cx="2379663" cy="2390775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8059737" y="1959914"/>
              <a:ext cx="750888" cy="752475"/>
            </a:xfrm>
            <a:custGeom>
              <a:avLst/>
              <a:gdLst>
                <a:gd name="T0" fmla="*/ 200 w 200"/>
                <a:gd name="T1" fmla="*/ 88 h 200"/>
                <a:gd name="T2" fmla="*/ 177 w 200"/>
                <a:gd name="T3" fmla="*/ 24 h 200"/>
                <a:gd name="T4" fmla="*/ 111 w 200"/>
                <a:gd name="T5" fmla="*/ 0 h 200"/>
                <a:gd name="T6" fmla="*/ 8 w 200"/>
                <a:gd name="T7" fmla="*/ 103 h 200"/>
                <a:gd name="T8" fmla="*/ 41 w 200"/>
                <a:gd name="T9" fmla="*/ 81 h 200"/>
                <a:gd name="T10" fmla="*/ 8 w 200"/>
                <a:gd name="T11" fmla="*/ 193 h 200"/>
                <a:gd name="T12" fmla="*/ 119 w 200"/>
                <a:gd name="T13" fmla="*/ 159 h 200"/>
                <a:gd name="T14" fmla="*/ 96 w 200"/>
                <a:gd name="T15" fmla="*/ 192 h 200"/>
                <a:gd name="T16" fmla="*/ 200 w 200"/>
                <a:gd name="T17" fmla="*/ 88 h 200"/>
                <a:gd name="T18" fmla="*/ 122 w 200"/>
                <a:gd name="T19" fmla="*/ 135 h 200"/>
                <a:gd name="T20" fmla="*/ 137 w 200"/>
                <a:gd name="T21" fmla="*/ 114 h 200"/>
                <a:gd name="T22" fmla="*/ 65 w 200"/>
                <a:gd name="T23" fmla="*/ 136 h 200"/>
                <a:gd name="T24" fmla="*/ 86 w 200"/>
                <a:gd name="T25" fmla="*/ 64 h 200"/>
                <a:gd name="T26" fmla="*/ 65 w 200"/>
                <a:gd name="T27" fmla="*/ 78 h 200"/>
                <a:gd name="T28" fmla="*/ 132 w 200"/>
                <a:gd name="T29" fmla="*/ 11 h 200"/>
                <a:gd name="T30" fmla="*/ 174 w 200"/>
                <a:gd name="T31" fmla="*/ 27 h 200"/>
                <a:gd name="T32" fmla="*/ 189 w 200"/>
                <a:gd name="T33" fmla="*/ 68 h 200"/>
                <a:gd name="T34" fmla="*/ 122 w 200"/>
                <a:gd name="T35" fmla="*/ 13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00">
                  <a:moveTo>
                    <a:pt x="200" y="88"/>
                  </a:moveTo>
                  <a:cubicBezTo>
                    <a:pt x="177" y="24"/>
                    <a:pt x="177" y="24"/>
                    <a:pt x="177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38" y="4"/>
                    <a:pt x="8" y="103"/>
                  </a:cubicBezTo>
                  <a:cubicBezTo>
                    <a:pt x="8" y="103"/>
                    <a:pt x="27" y="87"/>
                    <a:pt x="41" y="81"/>
                  </a:cubicBezTo>
                  <a:cubicBezTo>
                    <a:pt x="41" y="81"/>
                    <a:pt x="0" y="146"/>
                    <a:pt x="8" y="193"/>
                  </a:cubicBezTo>
                  <a:cubicBezTo>
                    <a:pt x="54" y="200"/>
                    <a:pt x="119" y="159"/>
                    <a:pt x="119" y="159"/>
                  </a:cubicBezTo>
                  <a:cubicBezTo>
                    <a:pt x="113" y="173"/>
                    <a:pt x="96" y="192"/>
                    <a:pt x="96" y="192"/>
                  </a:cubicBezTo>
                  <a:cubicBezTo>
                    <a:pt x="195" y="162"/>
                    <a:pt x="200" y="88"/>
                    <a:pt x="200" y="88"/>
                  </a:cubicBezTo>
                  <a:moveTo>
                    <a:pt x="122" y="135"/>
                  </a:moveTo>
                  <a:cubicBezTo>
                    <a:pt x="122" y="135"/>
                    <a:pt x="132" y="123"/>
                    <a:pt x="137" y="114"/>
                  </a:cubicBezTo>
                  <a:cubicBezTo>
                    <a:pt x="137" y="114"/>
                    <a:pt x="94" y="140"/>
                    <a:pt x="65" y="136"/>
                  </a:cubicBezTo>
                  <a:cubicBezTo>
                    <a:pt x="59" y="105"/>
                    <a:pt x="86" y="64"/>
                    <a:pt x="86" y="64"/>
                  </a:cubicBezTo>
                  <a:cubicBezTo>
                    <a:pt x="77" y="68"/>
                    <a:pt x="65" y="78"/>
                    <a:pt x="65" y="78"/>
                  </a:cubicBezTo>
                  <a:cubicBezTo>
                    <a:pt x="84" y="14"/>
                    <a:pt x="132" y="11"/>
                    <a:pt x="132" y="11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89" y="68"/>
                    <a:pt x="189" y="68"/>
                    <a:pt x="189" y="68"/>
                  </a:cubicBezTo>
                  <a:cubicBezTo>
                    <a:pt x="189" y="68"/>
                    <a:pt x="186" y="116"/>
                    <a:pt x="122" y="13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280400" y="2001189"/>
              <a:ext cx="488950" cy="485775"/>
            </a:xfrm>
            <a:custGeom>
              <a:avLst/>
              <a:gdLst>
                <a:gd name="T0" fmla="*/ 115 w 130"/>
                <a:gd name="T1" fmla="*/ 16 h 129"/>
                <a:gd name="T2" fmla="*/ 73 w 130"/>
                <a:gd name="T3" fmla="*/ 0 h 129"/>
                <a:gd name="T4" fmla="*/ 6 w 130"/>
                <a:gd name="T5" fmla="*/ 67 h 129"/>
                <a:gd name="T6" fmla="*/ 27 w 130"/>
                <a:gd name="T7" fmla="*/ 53 h 129"/>
                <a:gd name="T8" fmla="*/ 6 w 130"/>
                <a:gd name="T9" fmla="*/ 125 h 129"/>
                <a:gd name="T10" fmla="*/ 78 w 130"/>
                <a:gd name="T11" fmla="*/ 103 h 129"/>
                <a:gd name="T12" fmla="*/ 63 w 130"/>
                <a:gd name="T13" fmla="*/ 124 h 129"/>
                <a:gd name="T14" fmla="*/ 130 w 130"/>
                <a:gd name="T15" fmla="*/ 57 h 129"/>
                <a:gd name="T16" fmla="*/ 115 w 130"/>
                <a:gd name="T17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29">
                  <a:moveTo>
                    <a:pt x="115" y="16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25" y="3"/>
                    <a:pt x="6" y="67"/>
                  </a:cubicBezTo>
                  <a:cubicBezTo>
                    <a:pt x="6" y="67"/>
                    <a:pt x="18" y="57"/>
                    <a:pt x="27" y="53"/>
                  </a:cubicBezTo>
                  <a:cubicBezTo>
                    <a:pt x="27" y="53"/>
                    <a:pt x="0" y="94"/>
                    <a:pt x="6" y="125"/>
                  </a:cubicBezTo>
                  <a:cubicBezTo>
                    <a:pt x="35" y="129"/>
                    <a:pt x="78" y="103"/>
                    <a:pt x="78" y="103"/>
                  </a:cubicBezTo>
                  <a:cubicBezTo>
                    <a:pt x="73" y="112"/>
                    <a:pt x="63" y="124"/>
                    <a:pt x="63" y="124"/>
                  </a:cubicBezTo>
                  <a:cubicBezTo>
                    <a:pt x="127" y="105"/>
                    <a:pt x="130" y="57"/>
                    <a:pt x="130" y="57"/>
                  </a:cubicBezTo>
                  <a:cubicBezTo>
                    <a:pt x="115" y="16"/>
                    <a:pt x="115" y="16"/>
                    <a:pt x="115" y="1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8788400" y="1701152"/>
              <a:ext cx="614363" cy="822325"/>
            </a:xfrm>
            <a:custGeom>
              <a:avLst/>
              <a:gdLst>
                <a:gd name="T0" fmla="*/ 164 w 164"/>
                <a:gd name="T1" fmla="*/ 55 h 219"/>
                <a:gd name="T2" fmla="*/ 133 w 164"/>
                <a:gd name="T3" fmla="*/ 180 h 219"/>
                <a:gd name="T4" fmla="*/ 0 w 164"/>
                <a:gd name="T5" fmla="*/ 219 h 219"/>
                <a:gd name="T6" fmla="*/ 27 w 164"/>
                <a:gd name="T7" fmla="*/ 82 h 219"/>
                <a:gd name="T8" fmla="*/ 109 w 164"/>
                <a:gd name="T9" fmla="*/ 0 h 219"/>
                <a:gd name="T10" fmla="*/ 164 w 164"/>
                <a:gd name="T11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9">
                  <a:moveTo>
                    <a:pt x="164" y="55"/>
                  </a:moveTo>
                  <a:cubicBezTo>
                    <a:pt x="133" y="180"/>
                    <a:pt x="133" y="180"/>
                    <a:pt x="133" y="18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93" y="147"/>
                    <a:pt x="27" y="8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4" y="55"/>
                    <a:pt x="164" y="55"/>
                    <a:pt x="164" y="55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8235950" y="1350314"/>
              <a:ext cx="822325" cy="620713"/>
            </a:xfrm>
            <a:custGeom>
              <a:avLst/>
              <a:gdLst>
                <a:gd name="T0" fmla="*/ 164 w 219"/>
                <a:gd name="T1" fmla="*/ 0 h 165"/>
                <a:gd name="T2" fmla="*/ 38 w 219"/>
                <a:gd name="T3" fmla="*/ 32 h 165"/>
                <a:gd name="T4" fmla="*/ 0 w 219"/>
                <a:gd name="T5" fmla="*/ 165 h 165"/>
                <a:gd name="T6" fmla="*/ 137 w 219"/>
                <a:gd name="T7" fmla="*/ 137 h 165"/>
                <a:gd name="T8" fmla="*/ 219 w 219"/>
                <a:gd name="T9" fmla="*/ 55 h 165"/>
                <a:gd name="T10" fmla="*/ 164 w 219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65">
                  <a:moveTo>
                    <a:pt x="164" y="0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71" y="72"/>
                    <a:pt x="137" y="137"/>
                  </a:cubicBezTo>
                  <a:cubicBezTo>
                    <a:pt x="219" y="55"/>
                    <a:pt x="219" y="55"/>
                    <a:pt x="219" y="55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9024937" y="689914"/>
              <a:ext cx="1046163" cy="1047750"/>
            </a:xfrm>
            <a:custGeom>
              <a:avLst/>
              <a:gdLst>
                <a:gd name="T0" fmla="*/ 61 w 279"/>
                <a:gd name="T1" fmla="*/ 221 h 279"/>
                <a:gd name="T2" fmla="*/ 148 w 279"/>
                <a:gd name="T3" fmla="*/ 279 h 279"/>
                <a:gd name="T4" fmla="*/ 279 w 279"/>
                <a:gd name="T5" fmla="*/ 78 h 279"/>
                <a:gd name="T6" fmla="*/ 233 w 279"/>
                <a:gd name="T7" fmla="*/ 48 h 279"/>
                <a:gd name="T8" fmla="*/ 204 w 279"/>
                <a:gd name="T9" fmla="*/ 7 h 279"/>
                <a:gd name="T10" fmla="*/ 202 w 279"/>
                <a:gd name="T11" fmla="*/ 0 h 279"/>
                <a:gd name="T12" fmla="*/ 0 w 279"/>
                <a:gd name="T13" fmla="*/ 131 h 279"/>
                <a:gd name="T14" fmla="*/ 8 w 279"/>
                <a:gd name="T15" fmla="*/ 147 h 279"/>
                <a:gd name="T16" fmla="*/ 61 w 279"/>
                <a:gd name="T17" fmla="*/ 22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279">
                  <a:moveTo>
                    <a:pt x="61" y="221"/>
                  </a:moveTo>
                  <a:cubicBezTo>
                    <a:pt x="83" y="243"/>
                    <a:pt x="111" y="264"/>
                    <a:pt x="148" y="279"/>
                  </a:cubicBezTo>
                  <a:cubicBezTo>
                    <a:pt x="207" y="212"/>
                    <a:pt x="249" y="138"/>
                    <a:pt x="279" y="78"/>
                  </a:cubicBezTo>
                  <a:cubicBezTo>
                    <a:pt x="259" y="70"/>
                    <a:pt x="244" y="60"/>
                    <a:pt x="233" y="48"/>
                  </a:cubicBezTo>
                  <a:cubicBezTo>
                    <a:pt x="218" y="34"/>
                    <a:pt x="210" y="19"/>
                    <a:pt x="204" y="7"/>
                  </a:cubicBezTo>
                  <a:cubicBezTo>
                    <a:pt x="203" y="4"/>
                    <a:pt x="202" y="2"/>
                    <a:pt x="202" y="0"/>
                  </a:cubicBezTo>
                  <a:cubicBezTo>
                    <a:pt x="141" y="29"/>
                    <a:pt x="67" y="72"/>
                    <a:pt x="0" y="131"/>
                  </a:cubicBezTo>
                  <a:cubicBezTo>
                    <a:pt x="2" y="136"/>
                    <a:pt x="5" y="141"/>
                    <a:pt x="8" y="147"/>
                  </a:cubicBezTo>
                  <a:cubicBezTo>
                    <a:pt x="18" y="168"/>
                    <a:pt x="35" y="196"/>
                    <a:pt x="61" y="2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9820275" y="497827"/>
              <a:ext cx="442913" cy="442913"/>
            </a:xfrm>
            <a:custGeom>
              <a:avLst/>
              <a:gdLst>
                <a:gd name="T0" fmla="*/ 29 w 118"/>
                <a:gd name="T1" fmla="*/ 91 h 118"/>
                <a:gd name="T2" fmla="*/ 72 w 118"/>
                <a:gd name="T3" fmla="*/ 118 h 118"/>
                <a:gd name="T4" fmla="*/ 118 w 118"/>
                <a:gd name="T5" fmla="*/ 0 h 118"/>
                <a:gd name="T6" fmla="*/ 0 w 118"/>
                <a:gd name="T7" fmla="*/ 46 h 118"/>
                <a:gd name="T8" fmla="*/ 3 w 118"/>
                <a:gd name="T9" fmla="*/ 53 h 118"/>
                <a:gd name="T10" fmla="*/ 29 w 118"/>
                <a:gd name="T11" fmla="*/ 9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8">
                  <a:moveTo>
                    <a:pt x="29" y="91"/>
                  </a:moveTo>
                  <a:cubicBezTo>
                    <a:pt x="40" y="102"/>
                    <a:pt x="54" y="111"/>
                    <a:pt x="72" y="118"/>
                  </a:cubicBezTo>
                  <a:cubicBezTo>
                    <a:pt x="104" y="50"/>
                    <a:pt x="118" y="0"/>
                    <a:pt x="118" y="0"/>
                  </a:cubicBezTo>
                  <a:cubicBezTo>
                    <a:pt x="118" y="0"/>
                    <a:pt x="69" y="14"/>
                    <a:pt x="0" y="46"/>
                  </a:cubicBezTo>
                  <a:cubicBezTo>
                    <a:pt x="1" y="48"/>
                    <a:pt x="2" y="50"/>
                    <a:pt x="3" y="53"/>
                  </a:cubicBezTo>
                  <a:cubicBezTo>
                    <a:pt x="8" y="64"/>
                    <a:pt x="16" y="78"/>
                    <a:pt x="29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450262" y="1212202"/>
              <a:ext cx="1095375" cy="1101725"/>
            </a:xfrm>
            <a:custGeom>
              <a:avLst/>
              <a:gdLst>
                <a:gd name="T0" fmla="*/ 206 w 292"/>
                <a:gd name="T1" fmla="*/ 91 h 293"/>
                <a:gd name="T2" fmla="*/ 150 w 292"/>
                <a:gd name="T3" fmla="*/ 14 h 293"/>
                <a:gd name="T4" fmla="*/ 144 w 292"/>
                <a:gd name="T5" fmla="*/ 0 h 293"/>
                <a:gd name="T6" fmla="*/ 0 w 292"/>
                <a:gd name="T7" fmla="*/ 197 h 293"/>
                <a:gd name="T8" fmla="*/ 37 w 292"/>
                <a:gd name="T9" fmla="*/ 253 h 293"/>
                <a:gd name="T10" fmla="*/ 96 w 292"/>
                <a:gd name="T11" fmla="*/ 293 h 293"/>
                <a:gd name="T12" fmla="*/ 292 w 292"/>
                <a:gd name="T13" fmla="*/ 149 h 293"/>
                <a:gd name="T14" fmla="*/ 206 w 292"/>
                <a:gd name="T15" fmla="*/ 9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293">
                  <a:moveTo>
                    <a:pt x="206" y="91"/>
                  </a:moveTo>
                  <a:cubicBezTo>
                    <a:pt x="179" y="64"/>
                    <a:pt x="161" y="35"/>
                    <a:pt x="150" y="14"/>
                  </a:cubicBezTo>
                  <a:cubicBezTo>
                    <a:pt x="148" y="9"/>
                    <a:pt x="146" y="4"/>
                    <a:pt x="144" y="0"/>
                  </a:cubicBezTo>
                  <a:cubicBezTo>
                    <a:pt x="86" y="53"/>
                    <a:pt x="34" y="118"/>
                    <a:pt x="0" y="197"/>
                  </a:cubicBezTo>
                  <a:cubicBezTo>
                    <a:pt x="0" y="197"/>
                    <a:pt x="11" y="228"/>
                    <a:pt x="37" y="253"/>
                  </a:cubicBezTo>
                  <a:cubicBezTo>
                    <a:pt x="63" y="279"/>
                    <a:pt x="96" y="293"/>
                    <a:pt x="96" y="293"/>
                  </a:cubicBezTo>
                  <a:cubicBezTo>
                    <a:pt x="175" y="260"/>
                    <a:pt x="240" y="207"/>
                    <a:pt x="292" y="149"/>
                  </a:cubicBezTo>
                  <a:cubicBezTo>
                    <a:pt x="256" y="134"/>
                    <a:pt x="228" y="113"/>
                    <a:pt x="20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782175" y="670864"/>
              <a:ext cx="307975" cy="311150"/>
            </a:xfrm>
            <a:custGeom>
              <a:avLst/>
              <a:gdLst>
                <a:gd name="T0" fmla="*/ 31 w 82"/>
                <a:gd name="T1" fmla="*/ 53 h 83"/>
                <a:gd name="T2" fmla="*/ 77 w 82"/>
                <a:gd name="T3" fmla="*/ 83 h 83"/>
                <a:gd name="T4" fmla="*/ 82 w 82"/>
                <a:gd name="T5" fmla="*/ 72 h 83"/>
                <a:gd name="T6" fmla="*/ 39 w 82"/>
                <a:gd name="T7" fmla="*/ 45 h 83"/>
                <a:gd name="T8" fmla="*/ 13 w 82"/>
                <a:gd name="T9" fmla="*/ 7 h 83"/>
                <a:gd name="T10" fmla="*/ 10 w 82"/>
                <a:gd name="T11" fmla="*/ 0 h 83"/>
                <a:gd name="T12" fmla="*/ 0 w 82"/>
                <a:gd name="T13" fmla="*/ 5 h 83"/>
                <a:gd name="T14" fmla="*/ 2 w 82"/>
                <a:gd name="T15" fmla="*/ 12 h 83"/>
                <a:gd name="T16" fmla="*/ 31 w 82"/>
                <a:gd name="T17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3">
                  <a:moveTo>
                    <a:pt x="31" y="53"/>
                  </a:moveTo>
                  <a:cubicBezTo>
                    <a:pt x="42" y="65"/>
                    <a:pt x="57" y="75"/>
                    <a:pt x="77" y="83"/>
                  </a:cubicBezTo>
                  <a:cubicBezTo>
                    <a:pt x="78" y="79"/>
                    <a:pt x="80" y="76"/>
                    <a:pt x="82" y="72"/>
                  </a:cubicBezTo>
                  <a:cubicBezTo>
                    <a:pt x="64" y="65"/>
                    <a:pt x="50" y="56"/>
                    <a:pt x="39" y="45"/>
                  </a:cubicBezTo>
                  <a:cubicBezTo>
                    <a:pt x="26" y="32"/>
                    <a:pt x="18" y="18"/>
                    <a:pt x="13" y="7"/>
                  </a:cubicBezTo>
                  <a:cubicBezTo>
                    <a:pt x="12" y="4"/>
                    <a:pt x="11" y="2"/>
                    <a:pt x="10" y="0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7"/>
                    <a:pt x="1" y="9"/>
                    <a:pt x="2" y="12"/>
                  </a:cubicBezTo>
                  <a:cubicBezTo>
                    <a:pt x="8" y="24"/>
                    <a:pt x="16" y="39"/>
                    <a:pt x="31" y="53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8990012" y="1182039"/>
              <a:ext cx="590550" cy="590550"/>
            </a:xfrm>
            <a:custGeom>
              <a:avLst/>
              <a:gdLst>
                <a:gd name="T0" fmla="*/ 62 w 157"/>
                <a:gd name="T1" fmla="*/ 99 h 157"/>
                <a:gd name="T2" fmla="*/ 148 w 157"/>
                <a:gd name="T3" fmla="*/ 157 h 157"/>
                <a:gd name="T4" fmla="*/ 157 w 157"/>
                <a:gd name="T5" fmla="*/ 148 h 157"/>
                <a:gd name="T6" fmla="*/ 70 w 157"/>
                <a:gd name="T7" fmla="*/ 90 h 157"/>
                <a:gd name="T8" fmla="*/ 17 w 157"/>
                <a:gd name="T9" fmla="*/ 16 h 157"/>
                <a:gd name="T10" fmla="*/ 9 w 157"/>
                <a:gd name="T11" fmla="*/ 0 h 157"/>
                <a:gd name="T12" fmla="*/ 0 w 157"/>
                <a:gd name="T13" fmla="*/ 8 h 157"/>
                <a:gd name="T14" fmla="*/ 6 w 157"/>
                <a:gd name="T15" fmla="*/ 22 h 157"/>
                <a:gd name="T16" fmla="*/ 62 w 157"/>
                <a:gd name="T17" fmla="*/ 9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7">
                  <a:moveTo>
                    <a:pt x="62" y="99"/>
                  </a:moveTo>
                  <a:cubicBezTo>
                    <a:pt x="84" y="121"/>
                    <a:pt x="112" y="142"/>
                    <a:pt x="148" y="157"/>
                  </a:cubicBezTo>
                  <a:cubicBezTo>
                    <a:pt x="151" y="154"/>
                    <a:pt x="154" y="151"/>
                    <a:pt x="157" y="148"/>
                  </a:cubicBezTo>
                  <a:cubicBezTo>
                    <a:pt x="120" y="133"/>
                    <a:pt x="92" y="112"/>
                    <a:pt x="70" y="90"/>
                  </a:cubicBezTo>
                  <a:cubicBezTo>
                    <a:pt x="44" y="65"/>
                    <a:pt x="27" y="37"/>
                    <a:pt x="17" y="16"/>
                  </a:cubicBezTo>
                  <a:cubicBezTo>
                    <a:pt x="14" y="10"/>
                    <a:pt x="11" y="5"/>
                    <a:pt x="9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2" y="12"/>
                    <a:pt x="4" y="17"/>
                    <a:pt x="6" y="22"/>
                  </a:cubicBezTo>
                  <a:cubicBezTo>
                    <a:pt x="17" y="43"/>
                    <a:pt x="35" y="72"/>
                    <a:pt x="62" y="99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510587" y="1572564"/>
              <a:ext cx="671513" cy="673100"/>
            </a:xfrm>
            <a:custGeom>
              <a:avLst/>
              <a:gdLst>
                <a:gd name="T0" fmla="*/ 354 w 423"/>
                <a:gd name="T1" fmla="*/ 0 h 424"/>
                <a:gd name="T2" fmla="*/ 423 w 423"/>
                <a:gd name="T3" fmla="*/ 71 h 424"/>
                <a:gd name="T4" fmla="*/ 0 w 423"/>
                <a:gd name="T5" fmla="*/ 424 h 424"/>
                <a:gd name="T6" fmla="*/ 354 w 423"/>
                <a:gd name="T7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424">
                  <a:moveTo>
                    <a:pt x="354" y="0"/>
                  </a:moveTo>
                  <a:lnTo>
                    <a:pt x="423" y="71"/>
                  </a:lnTo>
                  <a:lnTo>
                    <a:pt x="0" y="424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0153650" y="321614"/>
              <a:ext cx="285750" cy="285750"/>
            </a:xfrm>
            <a:custGeom>
              <a:avLst/>
              <a:gdLst>
                <a:gd name="T0" fmla="*/ 180 w 180"/>
                <a:gd name="T1" fmla="*/ 0 h 180"/>
                <a:gd name="T2" fmla="*/ 12 w 180"/>
                <a:gd name="T3" fmla="*/ 130 h 180"/>
                <a:gd name="T4" fmla="*/ 0 w 180"/>
                <a:gd name="T5" fmla="*/ 180 h 180"/>
                <a:gd name="T6" fmla="*/ 50 w 180"/>
                <a:gd name="T7" fmla="*/ 170 h 180"/>
                <a:gd name="T8" fmla="*/ 180 w 180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0">
                  <a:moveTo>
                    <a:pt x="180" y="0"/>
                  </a:moveTo>
                  <a:lnTo>
                    <a:pt x="12" y="130"/>
                  </a:lnTo>
                  <a:lnTo>
                    <a:pt x="0" y="180"/>
                  </a:lnTo>
                  <a:lnTo>
                    <a:pt x="50" y="17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153650" y="321614"/>
              <a:ext cx="285750" cy="285750"/>
            </a:xfrm>
            <a:custGeom>
              <a:avLst/>
              <a:gdLst>
                <a:gd name="T0" fmla="*/ 180 w 180"/>
                <a:gd name="T1" fmla="*/ 0 h 180"/>
                <a:gd name="T2" fmla="*/ 12 w 180"/>
                <a:gd name="T3" fmla="*/ 130 h 180"/>
                <a:gd name="T4" fmla="*/ 0 w 180"/>
                <a:gd name="T5" fmla="*/ 180 h 180"/>
                <a:gd name="T6" fmla="*/ 50 w 180"/>
                <a:gd name="T7" fmla="*/ 170 h 180"/>
                <a:gd name="T8" fmla="*/ 180 w 180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0">
                  <a:moveTo>
                    <a:pt x="180" y="0"/>
                  </a:moveTo>
                  <a:lnTo>
                    <a:pt x="12" y="130"/>
                  </a:lnTo>
                  <a:lnTo>
                    <a:pt x="0" y="180"/>
                  </a:lnTo>
                  <a:lnTo>
                    <a:pt x="50" y="17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9451975" y="948677"/>
              <a:ext cx="360363" cy="360363"/>
            </a:xfrm>
            <a:custGeom>
              <a:avLst/>
              <a:gdLst>
                <a:gd name="T0" fmla="*/ 79 w 96"/>
                <a:gd name="T1" fmla="*/ 79 h 96"/>
                <a:gd name="T2" fmla="*/ 17 w 96"/>
                <a:gd name="T3" fmla="*/ 79 h 96"/>
                <a:gd name="T4" fmla="*/ 17 w 96"/>
                <a:gd name="T5" fmla="*/ 17 h 96"/>
                <a:gd name="T6" fmla="*/ 79 w 96"/>
                <a:gd name="T7" fmla="*/ 17 h 96"/>
                <a:gd name="T8" fmla="*/ 79 w 96"/>
                <a:gd name="T9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79" y="79"/>
                  </a:moveTo>
                  <a:cubicBezTo>
                    <a:pt x="62" y="96"/>
                    <a:pt x="34" y="96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cubicBezTo>
                    <a:pt x="96" y="34"/>
                    <a:pt x="96" y="62"/>
                    <a:pt x="79" y="79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451975" y="948677"/>
              <a:ext cx="360363" cy="360363"/>
            </a:xfrm>
            <a:custGeom>
              <a:avLst/>
              <a:gdLst>
                <a:gd name="T0" fmla="*/ 48 w 96"/>
                <a:gd name="T1" fmla="*/ 96 h 96"/>
                <a:gd name="T2" fmla="*/ 14 w 96"/>
                <a:gd name="T3" fmla="*/ 82 h 96"/>
                <a:gd name="T4" fmla="*/ 0 w 96"/>
                <a:gd name="T5" fmla="*/ 48 h 96"/>
                <a:gd name="T6" fmla="*/ 14 w 96"/>
                <a:gd name="T7" fmla="*/ 14 h 96"/>
                <a:gd name="T8" fmla="*/ 48 w 96"/>
                <a:gd name="T9" fmla="*/ 0 h 96"/>
                <a:gd name="T10" fmla="*/ 82 w 96"/>
                <a:gd name="T11" fmla="*/ 14 h 96"/>
                <a:gd name="T12" fmla="*/ 96 w 96"/>
                <a:gd name="T13" fmla="*/ 48 h 96"/>
                <a:gd name="T14" fmla="*/ 82 w 96"/>
                <a:gd name="T15" fmla="*/ 82 h 96"/>
                <a:gd name="T16" fmla="*/ 48 w 96"/>
                <a:gd name="T17" fmla="*/ 96 h 96"/>
                <a:gd name="T18" fmla="*/ 48 w 96"/>
                <a:gd name="T19" fmla="*/ 10 h 96"/>
                <a:gd name="T20" fmla="*/ 21 w 96"/>
                <a:gd name="T21" fmla="*/ 21 h 96"/>
                <a:gd name="T22" fmla="*/ 10 w 96"/>
                <a:gd name="T23" fmla="*/ 48 h 96"/>
                <a:gd name="T24" fmla="*/ 21 w 96"/>
                <a:gd name="T25" fmla="*/ 75 h 96"/>
                <a:gd name="T26" fmla="*/ 48 w 96"/>
                <a:gd name="T27" fmla="*/ 86 h 96"/>
                <a:gd name="T28" fmla="*/ 75 w 96"/>
                <a:gd name="T29" fmla="*/ 75 h 96"/>
                <a:gd name="T30" fmla="*/ 86 w 96"/>
                <a:gd name="T31" fmla="*/ 48 h 96"/>
                <a:gd name="T32" fmla="*/ 75 w 96"/>
                <a:gd name="T33" fmla="*/ 21 h 96"/>
                <a:gd name="T34" fmla="*/ 48 w 96"/>
                <a:gd name="T35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35" y="96"/>
                    <a:pt x="23" y="91"/>
                    <a:pt x="14" y="82"/>
                  </a:cubicBezTo>
                  <a:cubicBezTo>
                    <a:pt x="5" y="73"/>
                    <a:pt x="0" y="61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ubicBezTo>
                    <a:pt x="61" y="0"/>
                    <a:pt x="73" y="5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moveTo>
                    <a:pt x="48" y="10"/>
                  </a:moveTo>
                  <a:cubicBezTo>
                    <a:pt x="38" y="10"/>
                    <a:pt x="28" y="14"/>
                    <a:pt x="21" y="21"/>
                  </a:cubicBezTo>
                  <a:cubicBezTo>
                    <a:pt x="14" y="28"/>
                    <a:pt x="10" y="38"/>
                    <a:pt x="10" y="48"/>
                  </a:cubicBezTo>
                  <a:cubicBezTo>
                    <a:pt x="10" y="58"/>
                    <a:pt x="14" y="68"/>
                    <a:pt x="21" y="75"/>
                  </a:cubicBezTo>
                  <a:cubicBezTo>
                    <a:pt x="28" y="82"/>
                    <a:pt x="38" y="86"/>
                    <a:pt x="48" y="86"/>
                  </a:cubicBezTo>
                  <a:cubicBezTo>
                    <a:pt x="58" y="86"/>
                    <a:pt x="68" y="82"/>
                    <a:pt x="75" y="75"/>
                  </a:cubicBezTo>
                  <a:cubicBezTo>
                    <a:pt x="82" y="68"/>
                    <a:pt x="86" y="58"/>
                    <a:pt x="86" y="48"/>
                  </a:cubicBezTo>
                  <a:cubicBezTo>
                    <a:pt x="86" y="38"/>
                    <a:pt x="82" y="28"/>
                    <a:pt x="75" y="21"/>
                  </a:cubicBezTo>
                  <a:cubicBezTo>
                    <a:pt x="68" y="14"/>
                    <a:pt x="58" y="10"/>
                    <a:pt x="48" y="1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0263187" y="497827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8805862" y="1850377"/>
              <a:ext cx="668338" cy="466725"/>
            </a:xfrm>
            <a:custGeom>
              <a:avLst/>
              <a:gdLst>
                <a:gd name="T0" fmla="*/ 45 w 178"/>
                <a:gd name="T1" fmla="*/ 102 h 124"/>
                <a:gd name="T2" fmla="*/ 1 w 178"/>
                <a:gd name="T3" fmla="*/ 123 h 124"/>
                <a:gd name="T4" fmla="*/ 0 w 178"/>
                <a:gd name="T5" fmla="*/ 123 h 124"/>
                <a:gd name="T6" fmla="*/ 0 w 178"/>
                <a:gd name="T7" fmla="*/ 123 h 124"/>
                <a:gd name="T8" fmla="*/ 1 w 178"/>
                <a:gd name="T9" fmla="*/ 124 h 124"/>
                <a:gd name="T10" fmla="*/ 45 w 178"/>
                <a:gd name="T11" fmla="*/ 102 h 124"/>
                <a:gd name="T12" fmla="*/ 45 w 178"/>
                <a:gd name="T13" fmla="*/ 102 h 124"/>
                <a:gd name="T14" fmla="*/ 178 w 178"/>
                <a:gd name="T15" fmla="*/ 0 h 124"/>
                <a:gd name="T16" fmla="*/ 158 w 178"/>
                <a:gd name="T17" fmla="*/ 19 h 124"/>
                <a:gd name="T18" fmla="*/ 158 w 178"/>
                <a:gd name="T19" fmla="*/ 19 h 124"/>
                <a:gd name="T20" fmla="*/ 178 w 178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124">
                  <a:moveTo>
                    <a:pt x="45" y="102"/>
                  </a:moveTo>
                  <a:cubicBezTo>
                    <a:pt x="31" y="110"/>
                    <a:pt x="16" y="117"/>
                    <a:pt x="1" y="123"/>
                  </a:cubicBezTo>
                  <a:cubicBezTo>
                    <a:pt x="1" y="123"/>
                    <a:pt x="1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6" y="117"/>
                    <a:pt x="31" y="110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moveTo>
                    <a:pt x="178" y="0"/>
                  </a:moveTo>
                  <a:cubicBezTo>
                    <a:pt x="172" y="7"/>
                    <a:pt x="165" y="13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5" y="13"/>
                    <a:pt x="172" y="7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8788400" y="2305989"/>
              <a:ext cx="17463" cy="7938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1"/>
                    <a:pt x="0" y="0"/>
                  </a:cubicBezTo>
                </a:path>
              </a:pathLst>
            </a:custGeom>
            <a:solidFill>
              <a:srgbClr val="E5C06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8975725" y="1921814"/>
              <a:ext cx="423863" cy="312738"/>
            </a:xfrm>
            <a:custGeom>
              <a:avLst/>
              <a:gdLst>
                <a:gd name="T0" fmla="*/ 113 w 113"/>
                <a:gd name="T1" fmla="*/ 0 h 83"/>
                <a:gd name="T2" fmla="*/ 0 w 113"/>
                <a:gd name="T3" fmla="*/ 83 h 83"/>
                <a:gd name="T4" fmla="*/ 0 w 113"/>
                <a:gd name="T5" fmla="*/ 83 h 83"/>
                <a:gd name="T6" fmla="*/ 113 w 113"/>
                <a:gd name="T7" fmla="*/ 0 h 83"/>
                <a:gd name="T8" fmla="*/ 113 w 11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3">
                  <a:moveTo>
                    <a:pt x="113" y="0"/>
                  </a:moveTo>
                  <a:cubicBezTo>
                    <a:pt x="80" y="31"/>
                    <a:pt x="42" y="60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2" y="60"/>
                    <a:pt x="80" y="31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9415462" y="940739"/>
              <a:ext cx="652463" cy="796925"/>
            </a:xfrm>
            <a:custGeom>
              <a:avLst/>
              <a:gdLst>
                <a:gd name="T0" fmla="*/ 153 w 174"/>
                <a:gd name="T1" fmla="*/ 0 h 212"/>
                <a:gd name="T2" fmla="*/ 101 w 174"/>
                <a:gd name="T3" fmla="*/ 71 h 212"/>
                <a:gd name="T4" fmla="*/ 92 w 174"/>
                <a:gd name="T5" fmla="*/ 84 h 212"/>
                <a:gd name="T6" fmla="*/ 89 w 174"/>
                <a:gd name="T7" fmla="*/ 87 h 212"/>
                <a:gd name="T8" fmla="*/ 0 w 174"/>
                <a:gd name="T9" fmla="*/ 189 h 212"/>
                <a:gd name="T10" fmla="*/ 44 w 174"/>
                <a:gd name="T11" fmla="*/ 212 h 212"/>
                <a:gd name="T12" fmla="*/ 174 w 174"/>
                <a:gd name="T13" fmla="*/ 11 h 212"/>
                <a:gd name="T14" fmla="*/ 153 w 174"/>
                <a:gd name="T1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12">
                  <a:moveTo>
                    <a:pt x="153" y="0"/>
                  </a:moveTo>
                  <a:cubicBezTo>
                    <a:pt x="138" y="22"/>
                    <a:pt x="121" y="46"/>
                    <a:pt x="101" y="71"/>
                  </a:cubicBezTo>
                  <a:cubicBezTo>
                    <a:pt x="99" y="76"/>
                    <a:pt x="96" y="80"/>
                    <a:pt x="92" y="84"/>
                  </a:cubicBezTo>
                  <a:cubicBezTo>
                    <a:pt x="91" y="85"/>
                    <a:pt x="90" y="86"/>
                    <a:pt x="89" y="87"/>
                  </a:cubicBezTo>
                  <a:cubicBezTo>
                    <a:pt x="63" y="120"/>
                    <a:pt x="33" y="155"/>
                    <a:pt x="0" y="189"/>
                  </a:cubicBezTo>
                  <a:cubicBezTo>
                    <a:pt x="13" y="198"/>
                    <a:pt x="28" y="206"/>
                    <a:pt x="44" y="212"/>
                  </a:cubicBezTo>
                  <a:cubicBezTo>
                    <a:pt x="103" y="145"/>
                    <a:pt x="145" y="71"/>
                    <a:pt x="174" y="11"/>
                  </a:cubicBezTo>
                  <a:cubicBezTo>
                    <a:pt x="166" y="8"/>
                    <a:pt x="159" y="4"/>
                    <a:pt x="153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012362" y="591489"/>
              <a:ext cx="217488" cy="349250"/>
            </a:xfrm>
            <a:custGeom>
              <a:avLst/>
              <a:gdLst>
                <a:gd name="T0" fmla="*/ 58 w 58"/>
                <a:gd name="T1" fmla="*/ 0 h 93"/>
                <a:gd name="T2" fmla="*/ 52 w 58"/>
                <a:gd name="T3" fmla="*/ 1 h 93"/>
                <a:gd name="T4" fmla="*/ 0 w 58"/>
                <a:gd name="T5" fmla="*/ 83 h 93"/>
                <a:gd name="T6" fmla="*/ 20 w 58"/>
                <a:gd name="T7" fmla="*/ 93 h 93"/>
                <a:gd name="T8" fmla="*/ 58 w 58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3">
                  <a:moveTo>
                    <a:pt x="58" y="0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41" y="20"/>
                    <a:pt x="24" y="49"/>
                    <a:pt x="0" y="83"/>
                  </a:cubicBezTo>
                  <a:cubicBezTo>
                    <a:pt x="6" y="87"/>
                    <a:pt x="13" y="90"/>
                    <a:pt x="20" y="93"/>
                  </a:cubicBezTo>
                  <a:cubicBezTo>
                    <a:pt x="39" y="53"/>
                    <a:pt x="51" y="20"/>
                    <a:pt x="58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8678862" y="1685277"/>
              <a:ext cx="866775" cy="628650"/>
            </a:xfrm>
            <a:custGeom>
              <a:avLst/>
              <a:gdLst>
                <a:gd name="T0" fmla="*/ 188 w 231"/>
                <a:gd name="T1" fmla="*/ 0 h 167"/>
                <a:gd name="T2" fmla="*/ 0 w 231"/>
                <a:gd name="T3" fmla="*/ 147 h 167"/>
                <a:gd name="T4" fmla="*/ 29 w 231"/>
                <a:gd name="T5" fmla="*/ 165 h 167"/>
                <a:gd name="T6" fmla="*/ 34 w 231"/>
                <a:gd name="T7" fmla="*/ 167 h 167"/>
                <a:gd name="T8" fmla="*/ 35 w 231"/>
                <a:gd name="T9" fmla="*/ 167 h 167"/>
                <a:gd name="T10" fmla="*/ 79 w 231"/>
                <a:gd name="T11" fmla="*/ 146 h 167"/>
                <a:gd name="T12" fmla="*/ 192 w 231"/>
                <a:gd name="T13" fmla="*/ 63 h 167"/>
                <a:gd name="T14" fmla="*/ 212 w 231"/>
                <a:gd name="T15" fmla="*/ 44 h 167"/>
                <a:gd name="T16" fmla="*/ 231 w 231"/>
                <a:gd name="T17" fmla="*/ 23 h 167"/>
                <a:gd name="T18" fmla="*/ 188 w 231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167">
                  <a:moveTo>
                    <a:pt x="188" y="0"/>
                  </a:moveTo>
                  <a:cubicBezTo>
                    <a:pt x="133" y="55"/>
                    <a:pt x="70" y="108"/>
                    <a:pt x="0" y="147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32" y="166"/>
                    <a:pt x="33" y="166"/>
                    <a:pt x="34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50" y="161"/>
                    <a:pt x="65" y="154"/>
                    <a:pt x="79" y="146"/>
                  </a:cubicBezTo>
                  <a:cubicBezTo>
                    <a:pt x="121" y="123"/>
                    <a:pt x="159" y="94"/>
                    <a:pt x="192" y="63"/>
                  </a:cubicBezTo>
                  <a:cubicBezTo>
                    <a:pt x="199" y="57"/>
                    <a:pt x="206" y="51"/>
                    <a:pt x="212" y="44"/>
                  </a:cubicBezTo>
                  <a:cubicBezTo>
                    <a:pt x="219" y="37"/>
                    <a:pt x="225" y="30"/>
                    <a:pt x="231" y="23"/>
                  </a:cubicBezTo>
                  <a:cubicBezTo>
                    <a:pt x="215" y="17"/>
                    <a:pt x="201" y="9"/>
                    <a:pt x="188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9988550" y="904227"/>
              <a:ext cx="98425" cy="77788"/>
            </a:xfrm>
            <a:custGeom>
              <a:avLst/>
              <a:gdLst>
                <a:gd name="T0" fmla="*/ 6 w 26"/>
                <a:gd name="T1" fmla="*/ 0 h 21"/>
                <a:gd name="T2" fmla="*/ 0 w 26"/>
                <a:gd name="T3" fmla="*/ 10 h 21"/>
                <a:gd name="T4" fmla="*/ 21 w 26"/>
                <a:gd name="T5" fmla="*/ 21 h 21"/>
                <a:gd name="T6" fmla="*/ 26 w 26"/>
                <a:gd name="T7" fmla="*/ 10 h 21"/>
                <a:gd name="T8" fmla="*/ 6 w 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6" y="0"/>
                  </a:moveTo>
                  <a:cubicBezTo>
                    <a:pt x="4" y="4"/>
                    <a:pt x="2" y="7"/>
                    <a:pt x="0" y="10"/>
                  </a:cubicBezTo>
                  <a:cubicBezTo>
                    <a:pt x="6" y="14"/>
                    <a:pt x="13" y="18"/>
                    <a:pt x="21" y="21"/>
                  </a:cubicBezTo>
                  <a:cubicBezTo>
                    <a:pt x="23" y="17"/>
                    <a:pt x="25" y="13"/>
                    <a:pt x="26" y="10"/>
                  </a:cubicBezTo>
                  <a:cubicBezTo>
                    <a:pt x="19" y="7"/>
                    <a:pt x="12" y="4"/>
                    <a:pt x="6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9385300" y="1651939"/>
              <a:ext cx="195263" cy="120650"/>
            </a:xfrm>
            <a:custGeom>
              <a:avLst/>
              <a:gdLst>
                <a:gd name="T0" fmla="*/ 8 w 52"/>
                <a:gd name="T1" fmla="*/ 0 h 32"/>
                <a:gd name="T2" fmla="*/ 0 w 52"/>
                <a:gd name="T3" fmla="*/ 9 h 32"/>
                <a:gd name="T4" fmla="*/ 43 w 52"/>
                <a:gd name="T5" fmla="*/ 32 h 32"/>
                <a:gd name="T6" fmla="*/ 52 w 52"/>
                <a:gd name="T7" fmla="*/ 23 h 32"/>
                <a:gd name="T8" fmla="*/ 8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8" y="0"/>
                  </a:moveTo>
                  <a:cubicBezTo>
                    <a:pt x="5" y="3"/>
                    <a:pt x="2" y="6"/>
                    <a:pt x="0" y="9"/>
                  </a:cubicBezTo>
                  <a:cubicBezTo>
                    <a:pt x="13" y="18"/>
                    <a:pt x="27" y="26"/>
                    <a:pt x="43" y="32"/>
                  </a:cubicBezTo>
                  <a:cubicBezTo>
                    <a:pt x="46" y="29"/>
                    <a:pt x="49" y="26"/>
                    <a:pt x="52" y="23"/>
                  </a:cubicBezTo>
                  <a:cubicBezTo>
                    <a:pt x="36" y="17"/>
                    <a:pt x="21" y="9"/>
                    <a:pt x="8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0207625" y="505764"/>
              <a:ext cx="52388" cy="88900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0 h 24"/>
                <a:gd name="T4" fmla="*/ 0 w 14"/>
                <a:gd name="T5" fmla="*/ 24 h 24"/>
                <a:gd name="T6" fmla="*/ 6 w 14"/>
                <a:gd name="T7" fmla="*/ 23 h 24"/>
                <a:gd name="T8" fmla="*/ 14 w 1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9" y="9"/>
                    <a:pt x="0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10"/>
                    <a:pt x="13" y="2"/>
                    <a:pt x="1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9748837" y="1209027"/>
              <a:ext cx="44450" cy="58738"/>
            </a:xfrm>
            <a:custGeom>
              <a:avLst/>
              <a:gdLst>
                <a:gd name="T0" fmla="*/ 12 w 12"/>
                <a:gd name="T1" fmla="*/ 0 h 16"/>
                <a:gd name="T2" fmla="*/ 0 w 12"/>
                <a:gd name="T3" fmla="*/ 16 h 16"/>
                <a:gd name="T4" fmla="*/ 3 w 12"/>
                <a:gd name="T5" fmla="*/ 13 h 16"/>
                <a:gd name="T6" fmla="*/ 12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cubicBezTo>
                    <a:pt x="8" y="5"/>
                    <a:pt x="5" y="11"/>
                    <a:pt x="0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7" y="9"/>
                    <a:pt x="10" y="5"/>
                    <a:pt x="12" y="0"/>
                  </a:cubicBezTo>
                </a:path>
              </a:pathLst>
            </a:custGeom>
            <a:solidFill>
              <a:srgbClr val="14333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" name="Freeform 31"/>
          <p:cNvSpPr>
            <a:spLocks/>
          </p:cNvSpPr>
          <p:nvPr/>
        </p:nvSpPr>
        <p:spPr bwMode="auto">
          <a:xfrm>
            <a:off x="735012" y="3858564"/>
            <a:ext cx="1479550" cy="46038"/>
          </a:xfrm>
          <a:custGeom>
            <a:avLst/>
            <a:gdLst>
              <a:gd name="T0" fmla="*/ 0 w 394"/>
              <a:gd name="T1" fmla="*/ 6 h 12"/>
              <a:gd name="T2" fmla="*/ 62 w 394"/>
              <a:gd name="T3" fmla="*/ 3 h 12"/>
              <a:gd name="T4" fmla="*/ 92 w 394"/>
              <a:gd name="T5" fmla="*/ 2 h 12"/>
              <a:gd name="T6" fmla="*/ 125 w 394"/>
              <a:gd name="T7" fmla="*/ 1 h 12"/>
              <a:gd name="T8" fmla="*/ 161 w 394"/>
              <a:gd name="T9" fmla="*/ 1 h 12"/>
              <a:gd name="T10" fmla="*/ 197 w 394"/>
              <a:gd name="T11" fmla="*/ 0 h 12"/>
              <a:gd name="T12" fmla="*/ 234 w 394"/>
              <a:gd name="T13" fmla="*/ 1 h 12"/>
              <a:gd name="T14" fmla="*/ 270 w 394"/>
              <a:gd name="T15" fmla="*/ 1 h 12"/>
              <a:gd name="T16" fmla="*/ 333 w 394"/>
              <a:gd name="T17" fmla="*/ 3 h 12"/>
              <a:gd name="T18" fmla="*/ 394 w 394"/>
              <a:gd name="T19" fmla="*/ 6 h 12"/>
              <a:gd name="T20" fmla="*/ 333 w 394"/>
              <a:gd name="T21" fmla="*/ 10 h 12"/>
              <a:gd name="T22" fmla="*/ 270 w 394"/>
              <a:gd name="T23" fmla="*/ 12 h 12"/>
              <a:gd name="T24" fmla="*/ 234 w 394"/>
              <a:gd name="T25" fmla="*/ 12 h 12"/>
              <a:gd name="T26" fmla="*/ 197 w 394"/>
              <a:gd name="T27" fmla="*/ 12 h 12"/>
              <a:gd name="T28" fmla="*/ 161 w 394"/>
              <a:gd name="T29" fmla="*/ 12 h 12"/>
              <a:gd name="T30" fmla="*/ 125 w 394"/>
              <a:gd name="T31" fmla="*/ 12 h 12"/>
              <a:gd name="T32" fmla="*/ 92 w 394"/>
              <a:gd name="T33" fmla="*/ 11 h 12"/>
              <a:gd name="T34" fmla="*/ 62 w 394"/>
              <a:gd name="T35" fmla="*/ 10 h 12"/>
              <a:gd name="T36" fmla="*/ 0 w 394"/>
              <a:gd name="T37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4" h="12">
                <a:moveTo>
                  <a:pt x="0" y="6"/>
                </a:moveTo>
                <a:cubicBezTo>
                  <a:pt x="0" y="6"/>
                  <a:pt x="25" y="4"/>
                  <a:pt x="62" y="3"/>
                </a:cubicBezTo>
                <a:cubicBezTo>
                  <a:pt x="71" y="3"/>
                  <a:pt x="81" y="2"/>
                  <a:pt x="92" y="2"/>
                </a:cubicBezTo>
                <a:cubicBezTo>
                  <a:pt x="102" y="2"/>
                  <a:pt x="113" y="1"/>
                  <a:pt x="125" y="1"/>
                </a:cubicBezTo>
                <a:cubicBezTo>
                  <a:pt x="136" y="1"/>
                  <a:pt x="148" y="1"/>
                  <a:pt x="161" y="1"/>
                </a:cubicBezTo>
                <a:cubicBezTo>
                  <a:pt x="173" y="1"/>
                  <a:pt x="185" y="1"/>
                  <a:pt x="197" y="0"/>
                </a:cubicBezTo>
                <a:cubicBezTo>
                  <a:pt x="210" y="1"/>
                  <a:pt x="222" y="1"/>
                  <a:pt x="234" y="1"/>
                </a:cubicBezTo>
                <a:cubicBezTo>
                  <a:pt x="246" y="1"/>
                  <a:pt x="258" y="1"/>
                  <a:pt x="270" y="1"/>
                </a:cubicBezTo>
                <a:cubicBezTo>
                  <a:pt x="293" y="2"/>
                  <a:pt x="314" y="2"/>
                  <a:pt x="333" y="3"/>
                </a:cubicBezTo>
                <a:cubicBezTo>
                  <a:pt x="370" y="4"/>
                  <a:pt x="394" y="6"/>
                  <a:pt x="394" y="6"/>
                </a:cubicBezTo>
                <a:cubicBezTo>
                  <a:pt x="394" y="6"/>
                  <a:pt x="370" y="8"/>
                  <a:pt x="333" y="10"/>
                </a:cubicBezTo>
                <a:cubicBezTo>
                  <a:pt x="314" y="11"/>
                  <a:pt x="293" y="11"/>
                  <a:pt x="270" y="12"/>
                </a:cubicBezTo>
                <a:cubicBezTo>
                  <a:pt x="258" y="12"/>
                  <a:pt x="246" y="12"/>
                  <a:pt x="234" y="12"/>
                </a:cubicBezTo>
                <a:cubicBezTo>
                  <a:pt x="222" y="12"/>
                  <a:pt x="210" y="12"/>
                  <a:pt x="197" y="12"/>
                </a:cubicBezTo>
                <a:cubicBezTo>
                  <a:pt x="185" y="12"/>
                  <a:pt x="173" y="12"/>
                  <a:pt x="161" y="12"/>
                </a:cubicBezTo>
                <a:cubicBezTo>
                  <a:pt x="148" y="12"/>
                  <a:pt x="136" y="12"/>
                  <a:pt x="125" y="12"/>
                </a:cubicBezTo>
                <a:cubicBezTo>
                  <a:pt x="113" y="12"/>
                  <a:pt x="102" y="11"/>
                  <a:pt x="92" y="11"/>
                </a:cubicBezTo>
                <a:cubicBezTo>
                  <a:pt x="81" y="11"/>
                  <a:pt x="71" y="10"/>
                  <a:pt x="62" y="10"/>
                </a:cubicBezTo>
                <a:cubicBezTo>
                  <a:pt x="25" y="8"/>
                  <a:pt x="0" y="6"/>
                  <a:pt x="0" y="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3997325" y="3858564"/>
            <a:ext cx="747713" cy="46038"/>
          </a:xfrm>
          <a:custGeom>
            <a:avLst/>
            <a:gdLst>
              <a:gd name="T0" fmla="*/ 0 w 199"/>
              <a:gd name="T1" fmla="*/ 6 h 12"/>
              <a:gd name="T2" fmla="*/ 9 w 199"/>
              <a:gd name="T3" fmla="*/ 5 h 12"/>
              <a:gd name="T4" fmla="*/ 31 w 199"/>
              <a:gd name="T5" fmla="*/ 3 h 12"/>
              <a:gd name="T6" fmla="*/ 46 w 199"/>
              <a:gd name="T7" fmla="*/ 2 h 12"/>
              <a:gd name="T8" fmla="*/ 63 w 199"/>
              <a:gd name="T9" fmla="*/ 1 h 12"/>
              <a:gd name="T10" fmla="*/ 81 w 199"/>
              <a:gd name="T11" fmla="*/ 1 h 12"/>
              <a:gd name="T12" fmla="*/ 100 w 199"/>
              <a:gd name="T13" fmla="*/ 0 h 12"/>
              <a:gd name="T14" fmla="*/ 118 w 199"/>
              <a:gd name="T15" fmla="*/ 1 h 12"/>
              <a:gd name="T16" fmla="*/ 136 w 199"/>
              <a:gd name="T17" fmla="*/ 1 h 12"/>
              <a:gd name="T18" fmla="*/ 168 w 199"/>
              <a:gd name="T19" fmla="*/ 3 h 12"/>
              <a:gd name="T20" fmla="*/ 190 w 199"/>
              <a:gd name="T21" fmla="*/ 5 h 12"/>
              <a:gd name="T22" fmla="*/ 199 w 199"/>
              <a:gd name="T23" fmla="*/ 6 h 12"/>
              <a:gd name="T24" fmla="*/ 190 w 199"/>
              <a:gd name="T25" fmla="*/ 8 h 12"/>
              <a:gd name="T26" fmla="*/ 168 w 199"/>
              <a:gd name="T27" fmla="*/ 10 h 12"/>
              <a:gd name="T28" fmla="*/ 136 w 199"/>
              <a:gd name="T29" fmla="*/ 12 h 12"/>
              <a:gd name="T30" fmla="*/ 118 w 199"/>
              <a:gd name="T31" fmla="*/ 12 h 12"/>
              <a:gd name="T32" fmla="*/ 100 w 199"/>
              <a:gd name="T33" fmla="*/ 12 h 12"/>
              <a:gd name="T34" fmla="*/ 81 w 199"/>
              <a:gd name="T35" fmla="*/ 12 h 12"/>
              <a:gd name="T36" fmla="*/ 63 w 199"/>
              <a:gd name="T37" fmla="*/ 12 h 12"/>
              <a:gd name="T38" fmla="*/ 46 w 199"/>
              <a:gd name="T39" fmla="*/ 11 h 12"/>
              <a:gd name="T40" fmla="*/ 31 w 199"/>
              <a:gd name="T41" fmla="*/ 10 h 12"/>
              <a:gd name="T42" fmla="*/ 9 w 199"/>
              <a:gd name="T43" fmla="*/ 8 h 12"/>
              <a:gd name="T44" fmla="*/ 0 w 199"/>
              <a:gd name="T4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9" h="12">
                <a:moveTo>
                  <a:pt x="0" y="6"/>
                </a:moveTo>
                <a:cubicBezTo>
                  <a:pt x="0" y="6"/>
                  <a:pt x="3" y="6"/>
                  <a:pt x="9" y="5"/>
                </a:cubicBezTo>
                <a:cubicBezTo>
                  <a:pt x="14" y="5"/>
                  <a:pt x="22" y="4"/>
                  <a:pt x="31" y="3"/>
                </a:cubicBezTo>
                <a:cubicBezTo>
                  <a:pt x="36" y="3"/>
                  <a:pt x="41" y="2"/>
                  <a:pt x="46" y="2"/>
                </a:cubicBezTo>
                <a:cubicBezTo>
                  <a:pt x="52" y="2"/>
                  <a:pt x="57" y="1"/>
                  <a:pt x="63" y="1"/>
                </a:cubicBezTo>
                <a:cubicBezTo>
                  <a:pt x="69" y="1"/>
                  <a:pt x="75" y="1"/>
                  <a:pt x="81" y="1"/>
                </a:cubicBezTo>
                <a:cubicBezTo>
                  <a:pt x="87" y="1"/>
                  <a:pt x="93" y="1"/>
                  <a:pt x="100" y="0"/>
                </a:cubicBezTo>
                <a:cubicBezTo>
                  <a:pt x="106" y="1"/>
                  <a:pt x="112" y="1"/>
                  <a:pt x="118" y="1"/>
                </a:cubicBezTo>
                <a:cubicBezTo>
                  <a:pt x="124" y="1"/>
                  <a:pt x="130" y="1"/>
                  <a:pt x="136" y="1"/>
                </a:cubicBezTo>
                <a:cubicBezTo>
                  <a:pt x="148" y="2"/>
                  <a:pt x="159" y="2"/>
                  <a:pt x="168" y="3"/>
                </a:cubicBezTo>
                <a:cubicBezTo>
                  <a:pt x="177" y="4"/>
                  <a:pt x="185" y="5"/>
                  <a:pt x="190" y="5"/>
                </a:cubicBezTo>
                <a:cubicBezTo>
                  <a:pt x="196" y="6"/>
                  <a:pt x="199" y="6"/>
                  <a:pt x="199" y="6"/>
                </a:cubicBezTo>
                <a:cubicBezTo>
                  <a:pt x="199" y="6"/>
                  <a:pt x="196" y="7"/>
                  <a:pt x="190" y="8"/>
                </a:cubicBezTo>
                <a:cubicBezTo>
                  <a:pt x="185" y="8"/>
                  <a:pt x="177" y="9"/>
                  <a:pt x="168" y="10"/>
                </a:cubicBezTo>
                <a:cubicBezTo>
                  <a:pt x="159" y="11"/>
                  <a:pt x="148" y="11"/>
                  <a:pt x="136" y="12"/>
                </a:cubicBezTo>
                <a:cubicBezTo>
                  <a:pt x="130" y="12"/>
                  <a:pt x="124" y="12"/>
                  <a:pt x="118" y="12"/>
                </a:cubicBezTo>
                <a:cubicBezTo>
                  <a:pt x="112" y="12"/>
                  <a:pt x="106" y="12"/>
                  <a:pt x="100" y="12"/>
                </a:cubicBezTo>
                <a:cubicBezTo>
                  <a:pt x="93" y="12"/>
                  <a:pt x="87" y="12"/>
                  <a:pt x="81" y="12"/>
                </a:cubicBezTo>
                <a:cubicBezTo>
                  <a:pt x="75" y="12"/>
                  <a:pt x="69" y="12"/>
                  <a:pt x="63" y="12"/>
                </a:cubicBezTo>
                <a:cubicBezTo>
                  <a:pt x="57" y="12"/>
                  <a:pt x="52" y="11"/>
                  <a:pt x="46" y="11"/>
                </a:cubicBezTo>
                <a:cubicBezTo>
                  <a:pt x="41" y="11"/>
                  <a:pt x="36" y="10"/>
                  <a:pt x="31" y="10"/>
                </a:cubicBezTo>
                <a:cubicBezTo>
                  <a:pt x="22" y="9"/>
                  <a:pt x="14" y="8"/>
                  <a:pt x="9" y="8"/>
                </a:cubicBezTo>
                <a:cubicBezTo>
                  <a:pt x="3" y="7"/>
                  <a:pt x="0" y="6"/>
                  <a:pt x="0" y="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7204075" y="3858564"/>
            <a:ext cx="4252913" cy="46038"/>
          </a:xfrm>
          <a:custGeom>
            <a:avLst/>
            <a:gdLst>
              <a:gd name="T0" fmla="*/ 0 w 1133"/>
              <a:gd name="T1" fmla="*/ 6 h 12"/>
              <a:gd name="T2" fmla="*/ 49 w 1133"/>
              <a:gd name="T3" fmla="*/ 5 h 12"/>
              <a:gd name="T4" fmla="*/ 105 w 1133"/>
              <a:gd name="T5" fmla="*/ 4 h 12"/>
              <a:gd name="T6" fmla="*/ 177 w 1133"/>
              <a:gd name="T7" fmla="*/ 3 h 12"/>
              <a:gd name="T8" fmla="*/ 263 w 1133"/>
              <a:gd name="T9" fmla="*/ 2 h 12"/>
              <a:gd name="T10" fmla="*/ 359 w 1133"/>
              <a:gd name="T11" fmla="*/ 1 h 12"/>
              <a:gd name="T12" fmla="*/ 461 w 1133"/>
              <a:gd name="T13" fmla="*/ 1 h 12"/>
              <a:gd name="T14" fmla="*/ 567 w 1133"/>
              <a:gd name="T15" fmla="*/ 0 h 12"/>
              <a:gd name="T16" fmla="*/ 672 w 1133"/>
              <a:gd name="T17" fmla="*/ 1 h 12"/>
              <a:gd name="T18" fmla="*/ 774 w 1133"/>
              <a:gd name="T19" fmla="*/ 1 h 12"/>
              <a:gd name="T20" fmla="*/ 956 w 1133"/>
              <a:gd name="T21" fmla="*/ 3 h 12"/>
              <a:gd name="T22" fmla="*/ 1028 w 1133"/>
              <a:gd name="T23" fmla="*/ 4 h 12"/>
              <a:gd name="T24" fmla="*/ 1084 w 1133"/>
              <a:gd name="T25" fmla="*/ 5 h 12"/>
              <a:gd name="T26" fmla="*/ 1133 w 1133"/>
              <a:gd name="T27" fmla="*/ 6 h 12"/>
              <a:gd name="T28" fmla="*/ 1084 w 1133"/>
              <a:gd name="T29" fmla="*/ 8 h 12"/>
              <a:gd name="T30" fmla="*/ 1028 w 1133"/>
              <a:gd name="T31" fmla="*/ 9 h 12"/>
              <a:gd name="T32" fmla="*/ 956 w 1133"/>
              <a:gd name="T33" fmla="*/ 10 h 12"/>
              <a:gd name="T34" fmla="*/ 774 w 1133"/>
              <a:gd name="T35" fmla="*/ 12 h 12"/>
              <a:gd name="T36" fmla="*/ 672 w 1133"/>
              <a:gd name="T37" fmla="*/ 12 h 12"/>
              <a:gd name="T38" fmla="*/ 567 w 1133"/>
              <a:gd name="T39" fmla="*/ 12 h 12"/>
              <a:gd name="T40" fmla="*/ 461 w 1133"/>
              <a:gd name="T41" fmla="*/ 12 h 12"/>
              <a:gd name="T42" fmla="*/ 359 w 1133"/>
              <a:gd name="T43" fmla="*/ 12 h 12"/>
              <a:gd name="T44" fmla="*/ 263 w 1133"/>
              <a:gd name="T45" fmla="*/ 11 h 12"/>
              <a:gd name="T46" fmla="*/ 177 w 1133"/>
              <a:gd name="T47" fmla="*/ 10 h 12"/>
              <a:gd name="T48" fmla="*/ 105 w 1133"/>
              <a:gd name="T49" fmla="*/ 9 h 12"/>
              <a:gd name="T50" fmla="*/ 49 w 1133"/>
              <a:gd name="T51" fmla="*/ 8 h 12"/>
              <a:gd name="T52" fmla="*/ 0 w 1133"/>
              <a:gd name="T53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33" h="12">
                <a:moveTo>
                  <a:pt x="0" y="6"/>
                </a:moveTo>
                <a:cubicBezTo>
                  <a:pt x="0" y="6"/>
                  <a:pt x="18" y="6"/>
                  <a:pt x="49" y="5"/>
                </a:cubicBezTo>
                <a:cubicBezTo>
                  <a:pt x="64" y="5"/>
                  <a:pt x="83" y="5"/>
                  <a:pt x="105" y="4"/>
                </a:cubicBezTo>
                <a:cubicBezTo>
                  <a:pt x="126" y="4"/>
                  <a:pt x="151" y="3"/>
                  <a:pt x="177" y="3"/>
                </a:cubicBezTo>
                <a:cubicBezTo>
                  <a:pt x="204" y="3"/>
                  <a:pt x="233" y="2"/>
                  <a:pt x="263" y="2"/>
                </a:cubicBezTo>
                <a:cubicBezTo>
                  <a:pt x="293" y="2"/>
                  <a:pt x="325" y="1"/>
                  <a:pt x="359" y="1"/>
                </a:cubicBezTo>
                <a:cubicBezTo>
                  <a:pt x="392" y="1"/>
                  <a:pt x="426" y="1"/>
                  <a:pt x="461" y="1"/>
                </a:cubicBezTo>
                <a:cubicBezTo>
                  <a:pt x="496" y="1"/>
                  <a:pt x="531" y="1"/>
                  <a:pt x="567" y="0"/>
                </a:cubicBezTo>
                <a:cubicBezTo>
                  <a:pt x="602" y="1"/>
                  <a:pt x="637" y="1"/>
                  <a:pt x="672" y="1"/>
                </a:cubicBezTo>
                <a:cubicBezTo>
                  <a:pt x="707" y="1"/>
                  <a:pt x="741" y="1"/>
                  <a:pt x="774" y="1"/>
                </a:cubicBezTo>
                <a:cubicBezTo>
                  <a:pt x="841" y="2"/>
                  <a:pt x="903" y="3"/>
                  <a:pt x="956" y="3"/>
                </a:cubicBezTo>
                <a:cubicBezTo>
                  <a:pt x="982" y="3"/>
                  <a:pt x="1007" y="4"/>
                  <a:pt x="1028" y="4"/>
                </a:cubicBezTo>
                <a:cubicBezTo>
                  <a:pt x="1050" y="5"/>
                  <a:pt x="1069" y="5"/>
                  <a:pt x="1084" y="5"/>
                </a:cubicBezTo>
                <a:cubicBezTo>
                  <a:pt x="1115" y="6"/>
                  <a:pt x="1133" y="6"/>
                  <a:pt x="1133" y="6"/>
                </a:cubicBezTo>
                <a:cubicBezTo>
                  <a:pt x="1133" y="6"/>
                  <a:pt x="1115" y="7"/>
                  <a:pt x="1084" y="8"/>
                </a:cubicBezTo>
                <a:cubicBezTo>
                  <a:pt x="1069" y="8"/>
                  <a:pt x="1050" y="8"/>
                  <a:pt x="1028" y="9"/>
                </a:cubicBezTo>
                <a:cubicBezTo>
                  <a:pt x="1007" y="9"/>
                  <a:pt x="982" y="10"/>
                  <a:pt x="956" y="10"/>
                </a:cubicBezTo>
                <a:cubicBezTo>
                  <a:pt x="903" y="10"/>
                  <a:pt x="841" y="11"/>
                  <a:pt x="774" y="12"/>
                </a:cubicBezTo>
                <a:cubicBezTo>
                  <a:pt x="741" y="12"/>
                  <a:pt x="707" y="12"/>
                  <a:pt x="672" y="12"/>
                </a:cubicBezTo>
                <a:cubicBezTo>
                  <a:pt x="637" y="12"/>
                  <a:pt x="602" y="12"/>
                  <a:pt x="567" y="12"/>
                </a:cubicBezTo>
                <a:cubicBezTo>
                  <a:pt x="531" y="12"/>
                  <a:pt x="496" y="12"/>
                  <a:pt x="461" y="12"/>
                </a:cubicBezTo>
                <a:cubicBezTo>
                  <a:pt x="426" y="12"/>
                  <a:pt x="392" y="12"/>
                  <a:pt x="359" y="12"/>
                </a:cubicBezTo>
                <a:cubicBezTo>
                  <a:pt x="325" y="12"/>
                  <a:pt x="293" y="11"/>
                  <a:pt x="263" y="11"/>
                </a:cubicBezTo>
                <a:cubicBezTo>
                  <a:pt x="233" y="10"/>
                  <a:pt x="204" y="10"/>
                  <a:pt x="177" y="10"/>
                </a:cubicBezTo>
                <a:cubicBezTo>
                  <a:pt x="151" y="10"/>
                  <a:pt x="126" y="9"/>
                  <a:pt x="105" y="9"/>
                </a:cubicBezTo>
                <a:cubicBezTo>
                  <a:pt x="83" y="8"/>
                  <a:pt x="64" y="8"/>
                  <a:pt x="49" y="8"/>
                </a:cubicBezTo>
                <a:cubicBezTo>
                  <a:pt x="18" y="7"/>
                  <a:pt x="0" y="6"/>
                  <a:pt x="0" y="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07064" y="321614"/>
            <a:ext cx="8378861" cy="877155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Boost </a:t>
            </a:r>
            <a:r>
              <a:rPr lang="en-US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Your Knowledge</a:t>
            </a:r>
            <a:endParaRPr lang="id-ID" sz="54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71" name="Flowchart: Sequential Access Storage 70"/>
          <p:cNvSpPr/>
          <p:nvPr/>
        </p:nvSpPr>
        <p:spPr>
          <a:xfrm>
            <a:off x="816891" y="1778145"/>
            <a:ext cx="670664" cy="670664"/>
          </a:xfrm>
          <a:prstGeom prst="flowChartMagneticTa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1</a:t>
            </a:r>
            <a:endParaRPr lang="en-US" sz="2800" dirty="0"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22356" y="1723620"/>
            <a:ext cx="1980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SEO News Websites</a:t>
            </a:r>
            <a:endParaRPr lang="id-ID" sz="1600" b="1" dirty="0">
              <a:solidFill>
                <a:schemeClr val="tx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19151" y="1997862"/>
            <a:ext cx="5941135" cy="111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Search Engine Land @ searchengineland.com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Search Engine Watch @ searchenginewatch.com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The Moz Blog @ moz.com/blog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Search Engine Round Table @ Seroundtable.com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4" name="Flowchart: Sequential Access Storage 73"/>
          <p:cNvSpPr/>
          <p:nvPr/>
        </p:nvSpPr>
        <p:spPr>
          <a:xfrm>
            <a:off x="816891" y="5202897"/>
            <a:ext cx="670664" cy="670664"/>
          </a:xfrm>
          <a:prstGeom prst="flowChartMagneticTap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2</a:t>
            </a:r>
            <a:endParaRPr lang="en-US" sz="2800" dirty="0"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622356" y="5148372"/>
            <a:ext cx="3621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b="1" dirty="0" smtClean="0">
                <a:solidFill>
                  <a:schemeClr val="tx2"/>
                </a:solidFill>
              </a:rPr>
              <a:t>SEO Reporters and Bloggers on Twitter</a:t>
            </a:r>
            <a:endParaRPr lang="id-ID" sz="1600" b="1" dirty="0">
              <a:solidFill>
                <a:schemeClr val="tx2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19151" y="5422614"/>
            <a:ext cx="3923476" cy="111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@DannySullivan 	@MattMcGee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@rustybrick	@MattCutts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@</a:t>
            </a:r>
            <a:r>
              <a:rPr lang="en-US" sz="1400" dirty="0" err="1" smtClean="0">
                <a:solidFill>
                  <a:schemeClr val="tx2"/>
                </a:solidFill>
              </a:rPr>
              <a:t>DuaneForrester</a:t>
            </a:r>
            <a:r>
              <a:rPr lang="en-US" sz="1400" dirty="0" smtClean="0">
                <a:solidFill>
                  <a:schemeClr val="tx2"/>
                </a:solidFill>
              </a:rPr>
              <a:t> 		@randfish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0" name="Flowchart: Sequential Access Storage 79"/>
          <p:cNvSpPr/>
          <p:nvPr/>
        </p:nvSpPr>
        <p:spPr>
          <a:xfrm>
            <a:off x="6158235" y="5202897"/>
            <a:ext cx="670664" cy="670664"/>
          </a:xfrm>
          <a:prstGeom prst="flowChartMagneticTap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3</a:t>
            </a:r>
            <a:endParaRPr lang="en-US" sz="2800" dirty="0"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963700" y="5148372"/>
            <a:ext cx="2621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b="1" dirty="0" smtClean="0">
                <a:solidFill>
                  <a:schemeClr val="tx2"/>
                </a:solidFill>
              </a:rPr>
              <a:t>SEO Consultants on Twitter</a:t>
            </a:r>
            <a:endParaRPr lang="id-ID" sz="1600" b="1" dirty="0">
              <a:solidFill>
                <a:schemeClr val="tx2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960496" y="5422614"/>
            <a:ext cx="1587582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@sugarrae 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@SEOAware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597815" y="5422614"/>
            <a:ext cx="1587582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@AlanBleiweiss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@glenngabe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</a:t>
            </a:r>
            <a:r>
              <a:rPr lang="en-US" sz="800" i="1" dirty="0" smtClean="0"/>
              <a:t>Copyright </a:t>
            </a:r>
            <a:r>
              <a:rPr lang="en-US" sz="800" i="1" dirty="0" smtClean="0"/>
              <a:t>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6044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0928" y="2279076"/>
            <a:ext cx="2257415" cy="2700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43656" y="2314686"/>
            <a:ext cx="2257415" cy="2665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91236" y="4577344"/>
            <a:ext cx="2257415" cy="40249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Cory Miller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43964" y="4577344"/>
            <a:ext cx="2257415" cy="40249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Rebecca Gill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82182" y="5462681"/>
            <a:ext cx="225741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@corymiller303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66057" y="5462681"/>
            <a:ext cx="225741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@rebeccagill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006075" y="321614"/>
            <a:ext cx="6179850" cy="1383704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>
              <a:lnSpc>
                <a:spcPts val="5080"/>
              </a:lnSpc>
            </a:pPr>
            <a:r>
              <a:rPr lang="vi-VN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How Can We Help </a:t>
            </a:r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You?</a:t>
            </a:r>
            <a:endParaRPr lang="id-ID" sz="54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pic>
        <p:nvPicPr>
          <p:cNvPr id="78" name="Picture 77" descr="Rebecca Gill vS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543" y="2296350"/>
            <a:ext cx="2266019" cy="2266019"/>
          </a:xfrm>
          <a:prstGeom prst="rect">
            <a:avLst/>
          </a:prstGeom>
        </p:spPr>
      </p:pic>
      <p:pic>
        <p:nvPicPr>
          <p:cNvPr id="79" name="Picture 78" descr="Cory Mille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516" y="2290946"/>
            <a:ext cx="2276361" cy="2276361"/>
          </a:xfrm>
          <a:prstGeom prst="rect">
            <a:avLst/>
          </a:prstGeom>
        </p:spPr>
      </p:pic>
      <p:pic>
        <p:nvPicPr>
          <p:cNvPr id="83" name="Picture 82" descr="WebSavvy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432" y="5035636"/>
            <a:ext cx="1186533" cy="523062"/>
          </a:xfrm>
          <a:prstGeom prst="rect">
            <a:avLst/>
          </a:prstGeom>
        </p:spPr>
      </p:pic>
      <p:pic>
        <p:nvPicPr>
          <p:cNvPr id="84" name="Picture 83" descr="ithemes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881" y="5159020"/>
            <a:ext cx="2131616" cy="399678"/>
          </a:xfrm>
          <a:prstGeom prst="rect">
            <a:avLst/>
          </a:prstGeom>
        </p:spPr>
      </p:pic>
      <p:pic>
        <p:nvPicPr>
          <p:cNvPr id="85" name="Picture 84" descr="Twitter_logo_blu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2738" y="5654635"/>
            <a:ext cx="304800" cy="246888"/>
          </a:xfrm>
          <a:prstGeom prst="rect">
            <a:avLst/>
          </a:prstGeom>
        </p:spPr>
      </p:pic>
      <p:pic>
        <p:nvPicPr>
          <p:cNvPr id="86" name="Picture 85" descr="Twitter_logo_blu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495" y="5654635"/>
            <a:ext cx="304800" cy="2468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</a:t>
            </a:r>
            <a:r>
              <a:rPr lang="en-US" sz="800" i="1" dirty="0" smtClean="0"/>
              <a:t>Copyright </a:t>
            </a:r>
            <a:r>
              <a:rPr lang="en-US" sz="800" i="1" dirty="0" smtClean="0"/>
              <a:t>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6483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3382" y="3429000"/>
            <a:ext cx="1322666" cy="178204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51897" y="2194608"/>
            <a:ext cx="10088233" cy="2400657"/>
          </a:xfrm>
          <a:prstGeom prst="rect">
            <a:avLst/>
          </a:prstGeom>
          <a:solidFill>
            <a:schemeClr val="accent2"/>
          </a:solidFill>
        </p:spPr>
        <p:txBody>
          <a:bodyPr wrap="none" lIns="274320" tIns="274320" rIns="274320" bIns="27432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But I like to use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tools I’ve tested and trust.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8789" y="1938740"/>
            <a:ext cx="5994430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457200" rIns="4572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SEO TOOLS ARE EVERYWHERE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</a:t>
            </a:r>
            <a:r>
              <a:rPr lang="en-US" sz="800" i="1" dirty="0" smtClean="0"/>
              <a:t>Copyright </a:t>
            </a:r>
            <a:r>
              <a:rPr lang="en-US" sz="800" i="1" dirty="0" smtClean="0"/>
              <a:t>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2073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22692" y="2405575"/>
            <a:ext cx="4527434" cy="4452425"/>
            <a:chOff x="3535565" y="2405575"/>
            <a:chExt cx="4527434" cy="4452425"/>
          </a:xfrm>
        </p:grpSpPr>
        <p:sp>
          <p:nvSpPr>
            <p:cNvPr id="3" name="Freeform 15"/>
            <p:cNvSpPr>
              <a:spLocks noEditPoints="1"/>
            </p:cNvSpPr>
            <p:nvPr/>
          </p:nvSpPr>
          <p:spPr bwMode="auto">
            <a:xfrm>
              <a:off x="4949743" y="3927107"/>
              <a:ext cx="984763" cy="979258"/>
            </a:xfrm>
            <a:custGeom>
              <a:avLst/>
              <a:gdLst>
                <a:gd name="T0" fmla="*/ 592 w 605"/>
                <a:gd name="T1" fmla="*/ 213 h 602"/>
                <a:gd name="T2" fmla="*/ 544 w 605"/>
                <a:gd name="T3" fmla="*/ 119 h 602"/>
                <a:gd name="T4" fmla="*/ 467 w 605"/>
                <a:gd name="T5" fmla="*/ 47 h 602"/>
                <a:gd name="T6" fmla="*/ 371 w 605"/>
                <a:gd name="T7" fmla="*/ 6 h 602"/>
                <a:gd name="T8" fmla="*/ 266 w 605"/>
                <a:gd name="T9" fmla="*/ 0 h 602"/>
                <a:gd name="T10" fmla="*/ 165 w 605"/>
                <a:gd name="T11" fmla="*/ 31 h 602"/>
                <a:gd name="T12" fmla="*/ 81 w 605"/>
                <a:gd name="T13" fmla="*/ 94 h 602"/>
                <a:gd name="T14" fmla="*/ 23 w 605"/>
                <a:gd name="T15" fmla="*/ 183 h 602"/>
                <a:gd name="T16" fmla="*/ 0 w 605"/>
                <a:gd name="T17" fmla="*/ 285 h 602"/>
                <a:gd name="T18" fmla="*/ 0 w 605"/>
                <a:gd name="T19" fmla="*/ 317 h 602"/>
                <a:gd name="T20" fmla="*/ 23 w 605"/>
                <a:gd name="T21" fmla="*/ 420 h 602"/>
                <a:gd name="T22" fmla="*/ 81 w 605"/>
                <a:gd name="T23" fmla="*/ 508 h 602"/>
                <a:gd name="T24" fmla="*/ 165 w 605"/>
                <a:gd name="T25" fmla="*/ 571 h 602"/>
                <a:gd name="T26" fmla="*/ 266 w 605"/>
                <a:gd name="T27" fmla="*/ 602 h 602"/>
                <a:gd name="T28" fmla="*/ 371 w 605"/>
                <a:gd name="T29" fmla="*/ 597 h 602"/>
                <a:gd name="T30" fmla="*/ 467 w 605"/>
                <a:gd name="T31" fmla="*/ 555 h 602"/>
                <a:gd name="T32" fmla="*/ 544 w 605"/>
                <a:gd name="T33" fmla="*/ 484 h 602"/>
                <a:gd name="T34" fmla="*/ 592 w 605"/>
                <a:gd name="T35" fmla="*/ 390 h 602"/>
                <a:gd name="T36" fmla="*/ 336 w 605"/>
                <a:gd name="T37" fmla="*/ 100 h 602"/>
                <a:gd name="T38" fmla="*/ 336 w 605"/>
                <a:gd name="T39" fmla="*/ 100 h 602"/>
                <a:gd name="T40" fmla="*/ 388 w 605"/>
                <a:gd name="T41" fmla="*/ 235 h 602"/>
                <a:gd name="T42" fmla="*/ 366 w 605"/>
                <a:gd name="T43" fmla="*/ 377 h 602"/>
                <a:gd name="T44" fmla="*/ 388 w 605"/>
                <a:gd name="T45" fmla="*/ 251 h 602"/>
                <a:gd name="T46" fmla="*/ 407 w 605"/>
                <a:gd name="T47" fmla="*/ 271 h 602"/>
                <a:gd name="T48" fmla="*/ 407 w 605"/>
                <a:gd name="T49" fmla="*/ 271 h 602"/>
                <a:gd name="T50" fmla="*/ 383 w 605"/>
                <a:gd name="T51" fmla="*/ 359 h 602"/>
                <a:gd name="T52" fmla="*/ 408 w 605"/>
                <a:gd name="T53" fmla="*/ 328 h 602"/>
                <a:gd name="T54" fmla="*/ 401 w 605"/>
                <a:gd name="T55" fmla="*/ 301 h 602"/>
                <a:gd name="T56" fmla="*/ 410 w 605"/>
                <a:gd name="T57" fmla="*/ 315 h 602"/>
                <a:gd name="T58" fmla="*/ 353 w 605"/>
                <a:gd name="T59" fmla="*/ 216 h 602"/>
                <a:gd name="T60" fmla="*/ 346 w 605"/>
                <a:gd name="T61" fmla="*/ 201 h 602"/>
                <a:gd name="T62" fmla="*/ 306 w 605"/>
                <a:gd name="T63" fmla="*/ 192 h 602"/>
                <a:gd name="T64" fmla="*/ 306 w 605"/>
                <a:gd name="T65" fmla="*/ 192 h 602"/>
                <a:gd name="T66" fmla="*/ 302 w 605"/>
                <a:gd name="T67" fmla="*/ 231 h 602"/>
                <a:gd name="T68" fmla="*/ 345 w 605"/>
                <a:gd name="T69" fmla="*/ 391 h 602"/>
                <a:gd name="T70" fmla="*/ 257 w 605"/>
                <a:gd name="T71" fmla="*/ 400 h 602"/>
                <a:gd name="T72" fmla="*/ 206 w 605"/>
                <a:gd name="T73" fmla="*/ 278 h 602"/>
                <a:gd name="T74" fmla="*/ 206 w 605"/>
                <a:gd name="T75" fmla="*/ 278 h 602"/>
                <a:gd name="T76" fmla="*/ 209 w 605"/>
                <a:gd name="T77" fmla="*/ 267 h 602"/>
                <a:gd name="T78" fmla="*/ 194 w 605"/>
                <a:gd name="T79" fmla="*/ 317 h 602"/>
                <a:gd name="T80" fmla="*/ 211 w 605"/>
                <a:gd name="T81" fmla="*/ 339 h 602"/>
                <a:gd name="T82" fmla="*/ 216 w 605"/>
                <a:gd name="T83" fmla="*/ 350 h 602"/>
                <a:gd name="T84" fmla="*/ 216 w 605"/>
                <a:gd name="T85" fmla="*/ 350 h 602"/>
                <a:gd name="T86" fmla="*/ 229 w 605"/>
                <a:gd name="T87" fmla="*/ 235 h 602"/>
                <a:gd name="T88" fmla="*/ 234 w 605"/>
                <a:gd name="T89" fmla="*/ 386 h 602"/>
                <a:gd name="T90" fmla="*/ 242 w 605"/>
                <a:gd name="T91" fmla="*/ 211 h 602"/>
                <a:gd name="T92" fmla="*/ 293 w 605"/>
                <a:gd name="T93" fmla="*/ 193 h 602"/>
                <a:gd name="T94" fmla="*/ 293 w 605"/>
                <a:gd name="T95" fmla="*/ 193 h 602"/>
                <a:gd name="T96" fmla="*/ 269 w 605"/>
                <a:gd name="T97" fmla="*/ 208 h 602"/>
                <a:gd name="T98" fmla="*/ 210 w 605"/>
                <a:gd name="T99" fmla="*/ 210 h 602"/>
                <a:gd name="T100" fmla="*/ 99 w 605"/>
                <a:gd name="T101" fmla="*/ 301 h 602"/>
                <a:gd name="T102" fmla="*/ 177 w 605"/>
                <a:gd name="T103" fmla="*/ 335 h 602"/>
                <a:gd name="T104" fmla="*/ 210 w 605"/>
                <a:gd name="T105" fmla="*/ 393 h 602"/>
                <a:gd name="T106" fmla="*/ 270 w 605"/>
                <a:gd name="T107" fmla="*/ 405 h 602"/>
                <a:gd name="T108" fmla="*/ 302 w 605"/>
                <a:gd name="T109" fmla="*/ 410 h 602"/>
                <a:gd name="T110" fmla="*/ 310 w 605"/>
                <a:gd name="T111" fmla="*/ 410 h 602"/>
                <a:gd name="T112" fmla="*/ 337 w 605"/>
                <a:gd name="T113" fmla="*/ 405 h 602"/>
                <a:gd name="T114" fmla="*/ 336 w 605"/>
                <a:gd name="T115" fmla="*/ 427 h 602"/>
                <a:gd name="T116" fmla="*/ 493 w 605"/>
                <a:gd name="T117" fmla="*/ 373 h 602"/>
                <a:gd name="T118" fmla="*/ 493 w 605"/>
                <a:gd name="T119" fmla="*/ 23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2">
                  <a:moveTo>
                    <a:pt x="557" y="301"/>
                  </a:moveTo>
                  <a:cubicBezTo>
                    <a:pt x="557" y="299"/>
                    <a:pt x="557" y="296"/>
                    <a:pt x="557" y="294"/>
                  </a:cubicBezTo>
                  <a:cubicBezTo>
                    <a:pt x="605" y="285"/>
                    <a:pt x="605" y="285"/>
                    <a:pt x="605" y="285"/>
                  </a:cubicBezTo>
                  <a:cubicBezTo>
                    <a:pt x="592" y="213"/>
                    <a:pt x="592" y="213"/>
                    <a:pt x="592" y="213"/>
                  </a:cubicBezTo>
                  <a:cubicBezTo>
                    <a:pt x="544" y="221"/>
                    <a:pt x="544" y="221"/>
                    <a:pt x="544" y="221"/>
                  </a:cubicBezTo>
                  <a:cubicBezTo>
                    <a:pt x="543" y="216"/>
                    <a:pt x="541" y="212"/>
                    <a:pt x="539" y="207"/>
                  </a:cubicBezTo>
                  <a:cubicBezTo>
                    <a:pt x="581" y="183"/>
                    <a:pt x="581" y="183"/>
                    <a:pt x="581" y="183"/>
                  </a:cubicBezTo>
                  <a:cubicBezTo>
                    <a:pt x="544" y="119"/>
                    <a:pt x="544" y="119"/>
                    <a:pt x="544" y="119"/>
                  </a:cubicBezTo>
                  <a:cubicBezTo>
                    <a:pt x="502" y="143"/>
                    <a:pt x="502" y="143"/>
                    <a:pt x="502" y="143"/>
                  </a:cubicBezTo>
                  <a:cubicBezTo>
                    <a:pt x="499" y="139"/>
                    <a:pt x="496" y="135"/>
                    <a:pt x="493" y="132"/>
                  </a:cubicBezTo>
                  <a:cubicBezTo>
                    <a:pt x="524" y="94"/>
                    <a:pt x="524" y="94"/>
                    <a:pt x="524" y="94"/>
                  </a:cubicBezTo>
                  <a:cubicBezTo>
                    <a:pt x="467" y="47"/>
                    <a:pt x="467" y="47"/>
                    <a:pt x="467" y="47"/>
                  </a:cubicBezTo>
                  <a:cubicBezTo>
                    <a:pt x="436" y="84"/>
                    <a:pt x="436" y="84"/>
                    <a:pt x="436" y="84"/>
                  </a:cubicBezTo>
                  <a:cubicBezTo>
                    <a:pt x="432" y="82"/>
                    <a:pt x="428" y="79"/>
                    <a:pt x="423" y="77"/>
                  </a:cubicBezTo>
                  <a:cubicBezTo>
                    <a:pt x="440" y="31"/>
                    <a:pt x="440" y="31"/>
                    <a:pt x="440" y="31"/>
                  </a:cubicBezTo>
                  <a:cubicBezTo>
                    <a:pt x="371" y="6"/>
                    <a:pt x="371" y="6"/>
                    <a:pt x="371" y="6"/>
                  </a:cubicBezTo>
                  <a:cubicBezTo>
                    <a:pt x="354" y="52"/>
                    <a:pt x="354" y="52"/>
                    <a:pt x="354" y="52"/>
                  </a:cubicBezTo>
                  <a:cubicBezTo>
                    <a:pt x="349" y="51"/>
                    <a:pt x="344" y="50"/>
                    <a:pt x="339" y="49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60" y="50"/>
                    <a:pt x="255" y="51"/>
                    <a:pt x="250" y="52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77" y="79"/>
                    <a:pt x="173" y="82"/>
                    <a:pt x="168" y="84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09" y="135"/>
                    <a:pt x="105" y="139"/>
                    <a:pt x="102" y="143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65" y="207"/>
                    <a:pt x="65" y="207"/>
                    <a:pt x="65" y="207"/>
                  </a:cubicBezTo>
                  <a:cubicBezTo>
                    <a:pt x="64" y="212"/>
                    <a:pt x="62" y="216"/>
                    <a:pt x="60" y="221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7" y="296"/>
                    <a:pt x="47" y="299"/>
                    <a:pt x="47" y="301"/>
                  </a:cubicBezTo>
                  <a:cubicBezTo>
                    <a:pt x="47" y="304"/>
                    <a:pt x="47" y="306"/>
                    <a:pt x="48" y="309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12" y="390"/>
                    <a:pt x="12" y="390"/>
                    <a:pt x="12" y="390"/>
                  </a:cubicBezTo>
                  <a:cubicBezTo>
                    <a:pt x="60" y="381"/>
                    <a:pt x="60" y="381"/>
                    <a:pt x="60" y="381"/>
                  </a:cubicBezTo>
                  <a:cubicBezTo>
                    <a:pt x="62" y="386"/>
                    <a:pt x="64" y="391"/>
                    <a:pt x="65" y="396"/>
                  </a:cubicBezTo>
                  <a:cubicBezTo>
                    <a:pt x="23" y="420"/>
                    <a:pt x="23" y="420"/>
                    <a:pt x="23" y="420"/>
                  </a:cubicBezTo>
                  <a:cubicBezTo>
                    <a:pt x="60" y="484"/>
                    <a:pt x="60" y="484"/>
                    <a:pt x="60" y="484"/>
                  </a:cubicBezTo>
                  <a:cubicBezTo>
                    <a:pt x="102" y="459"/>
                    <a:pt x="102" y="459"/>
                    <a:pt x="102" y="459"/>
                  </a:cubicBezTo>
                  <a:cubicBezTo>
                    <a:pt x="105" y="463"/>
                    <a:pt x="109" y="467"/>
                    <a:pt x="112" y="471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137" y="555"/>
                    <a:pt x="137" y="555"/>
                    <a:pt x="137" y="555"/>
                  </a:cubicBezTo>
                  <a:cubicBezTo>
                    <a:pt x="168" y="518"/>
                    <a:pt x="168" y="518"/>
                    <a:pt x="168" y="518"/>
                  </a:cubicBezTo>
                  <a:cubicBezTo>
                    <a:pt x="173" y="521"/>
                    <a:pt x="177" y="523"/>
                    <a:pt x="181" y="526"/>
                  </a:cubicBezTo>
                  <a:cubicBezTo>
                    <a:pt x="165" y="571"/>
                    <a:pt x="165" y="571"/>
                    <a:pt x="165" y="571"/>
                  </a:cubicBezTo>
                  <a:cubicBezTo>
                    <a:pt x="234" y="597"/>
                    <a:pt x="234" y="597"/>
                    <a:pt x="234" y="597"/>
                  </a:cubicBezTo>
                  <a:cubicBezTo>
                    <a:pt x="250" y="551"/>
                    <a:pt x="250" y="551"/>
                    <a:pt x="250" y="551"/>
                  </a:cubicBezTo>
                  <a:cubicBezTo>
                    <a:pt x="255" y="552"/>
                    <a:pt x="260" y="553"/>
                    <a:pt x="266" y="554"/>
                  </a:cubicBezTo>
                  <a:cubicBezTo>
                    <a:pt x="266" y="602"/>
                    <a:pt x="266" y="602"/>
                    <a:pt x="266" y="602"/>
                  </a:cubicBezTo>
                  <a:cubicBezTo>
                    <a:pt x="339" y="602"/>
                    <a:pt x="339" y="602"/>
                    <a:pt x="339" y="602"/>
                  </a:cubicBezTo>
                  <a:cubicBezTo>
                    <a:pt x="339" y="554"/>
                    <a:pt x="339" y="554"/>
                    <a:pt x="339" y="554"/>
                  </a:cubicBezTo>
                  <a:cubicBezTo>
                    <a:pt x="344" y="553"/>
                    <a:pt x="349" y="552"/>
                    <a:pt x="354" y="551"/>
                  </a:cubicBezTo>
                  <a:cubicBezTo>
                    <a:pt x="371" y="597"/>
                    <a:pt x="371" y="597"/>
                    <a:pt x="371" y="597"/>
                  </a:cubicBezTo>
                  <a:cubicBezTo>
                    <a:pt x="440" y="571"/>
                    <a:pt x="440" y="571"/>
                    <a:pt x="440" y="571"/>
                  </a:cubicBezTo>
                  <a:cubicBezTo>
                    <a:pt x="423" y="526"/>
                    <a:pt x="423" y="526"/>
                    <a:pt x="423" y="526"/>
                  </a:cubicBezTo>
                  <a:cubicBezTo>
                    <a:pt x="428" y="523"/>
                    <a:pt x="432" y="521"/>
                    <a:pt x="436" y="518"/>
                  </a:cubicBezTo>
                  <a:cubicBezTo>
                    <a:pt x="467" y="555"/>
                    <a:pt x="467" y="555"/>
                    <a:pt x="467" y="555"/>
                  </a:cubicBezTo>
                  <a:cubicBezTo>
                    <a:pt x="524" y="508"/>
                    <a:pt x="524" y="508"/>
                    <a:pt x="524" y="508"/>
                  </a:cubicBezTo>
                  <a:cubicBezTo>
                    <a:pt x="493" y="471"/>
                    <a:pt x="493" y="471"/>
                    <a:pt x="493" y="471"/>
                  </a:cubicBezTo>
                  <a:cubicBezTo>
                    <a:pt x="496" y="467"/>
                    <a:pt x="499" y="463"/>
                    <a:pt x="502" y="459"/>
                  </a:cubicBezTo>
                  <a:cubicBezTo>
                    <a:pt x="544" y="484"/>
                    <a:pt x="544" y="484"/>
                    <a:pt x="544" y="484"/>
                  </a:cubicBezTo>
                  <a:cubicBezTo>
                    <a:pt x="581" y="420"/>
                    <a:pt x="581" y="420"/>
                    <a:pt x="581" y="420"/>
                  </a:cubicBezTo>
                  <a:cubicBezTo>
                    <a:pt x="539" y="396"/>
                    <a:pt x="539" y="396"/>
                    <a:pt x="539" y="396"/>
                  </a:cubicBezTo>
                  <a:cubicBezTo>
                    <a:pt x="541" y="391"/>
                    <a:pt x="543" y="386"/>
                    <a:pt x="544" y="381"/>
                  </a:cubicBezTo>
                  <a:cubicBezTo>
                    <a:pt x="592" y="390"/>
                    <a:pt x="592" y="390"/>
                    <a:pt x="592" y="390"/>
                  </a:cubicBezTo>
                  <a:cubicBezTo>
                    <a:pt x="605" y="317"/>
                    <a:pt x="605" y="317"/>
                    <a:pt x="605" y="317"/>
                  </a:cubicBezTo>
                  <a:cubicBezTo>
                    <a:pt x="557" y="309"/>
                    <a:pt x="557" y="309"/>
                    <a:pt x="557" y="309"/>
                  </a:cubicBezTo>
                  <a:cubicBezTo>
                    <a:pt x="557" y="306"/>
                    <a:pt x="557" y="304"/>
                    <a:pt x="557" y="301"/>
                  </a:cubicBezTo>
                  <a:close/>
                  <a:moveTo>
                    <a:pt x="336" y="100"/>
                  </a:moveTo>
                  <a:cubicBezTo>
                    <a:pt x="385" y="109"/>
                    <a:pt x="429" y="135"/>
                    <a:pt x="459" y="172"/>
                  </a:cubicBezTo>
                  <a:cubicBezTo>
                    <a:pt x="394" y="210"/>
                    <a:pt x="394" y="210"/>
                    <a:pt x="394" y="210"/>
                  </a:cubicBezTo>
                  <a:cubicBezTo>
                    <a:pt x="378" y="194"/>
                    <a:pt x="358" y="182"/>
                    <a:pt x="336" y="176"/>
                  </a:cubicBezTo>
                  <a:lnTo>
                    <a:pt x="336" y="100"/>
                  </a:lnTo>
                  <a:close/>
                  <a:moveTo>
                    <a:pt x="381" y="241"/>
                  </a:moveTo>
                  <a:cubicBezTo>
                    <a:pt x="378" y="237"/>
                    <a:pt x="375" y="234"/>
                    <a:pt x="372" y="231"/>
                  </a:cubicBezTo>
                  <a:cubicBezTo>
                    <a:pt x="379" y="224"/>
                    <a:pt x="379" y="224"/>
                    <a:pt x="379" y="224"/>
                  </a:cubicBezTo>
                  <a:cubicBezTo>
                    <a:pt x="383" y="228"/>
                    <a:pt x="386" y="231"/>
                    <a:pt x="388" y="235"/>
                  </a:cubicBezTo>
                  <a:lnTo>
                    <a:pt x="381" y="241"/>
                  </a:lnTo>
                  <a:close/>
                  <a:moveTo>
                    <a:pt x="382" y="376"/>
                  </a:moveTo>
                  <a:cubicBezTo>
                    <a:pt x="379" y="379"/>
                    <a:pt x="376" y="382"/>
                    <a:pt x="372" y="385"/>
                  </a:cubicBezTo>
                  <a:cubicBezTo>
                    <a:pt x="366" y="377"/>
                    <a:pt x="366" y="377"/>
                    <a:pt x="366" y="377"/>
                  </a:cubicBezTo>
                  <a:cubicBezTo>
                    <a:pt x="369" y="375"/>
                    <a:pt x="372" y="372"/>
                    <a:pt x="375" y="369"/>
                  </a:cubicBezTo>
                  <a:lnTo>
                    <a:pt x="382" y="376"/>
                  </a:lnTo>
                  <a:close/>
                  <a:moveTo>
                    <a:pt x="393" y="262"/>
                  </a:moveTo>
                  <a:cubicBezTo>
                    <a:pt x="392" y="258"/>
                    <a:pt x="390" y="254"/>
                    <a:pt x="388" y="251"/>
                  </a:cubicBezTo>
                  <a:cubicBezTo>
                    <a:pt x="396" y="246"/>
                    <a:pt x="396" y="246"/>
                    <a:pt x="396" y="246"/>
                  </a:cubicBezTo>
                  <a:cubicBezTo>
                    <a:pt x="398" y="250"/>
                    <a:pt x="400" y="254"/>
                    <a:pt x="402" y="258"/>
                  </a:cubicBezTo>
                  <a:lnTo>
                    <a:pt x="393" y="262"/>
                  </a:lnTo>
                  <a:close/>
                  <a:moveTo>
                    <a:pt x="407" y="271"/>
                  </a:moveTo>
                  <a:cubicBezTo>
                    <a:pt x="408" y="275"/>
                    <a:pt x="409" y="280"/>
                    <a:pt x="410" y="284"/>
                  </a:cubicBezTo>
                  <a:cubicBezTo>
                    <a:pt x="400" y="286"/>
                    <a:pt x="400" y="286"/>
                    <a:pt x="400" y="286"/>
                  </a:cubicBezTo>
                  <a:cubicBezTo>
                    <a:pt x="400" y="281"/>
                    <a:pt x="399" y="277"/>
                    <a:pt x="397" y="273"/>
                  </a:cubicBezTo>
                  <a:lnTo>
                    <a:pt x="407" y="271"/>
                  </a:lnTo>
                  <a:close/>
                  <a:moveTo>
                    <a:pt x="389" y="349"/>
                  </a:moveTo>
                  <a:cubicBezTo>
                    <a:pt x="398" y="354"/>
                    <a:pt x="398" y="354"/>
                    <a:pt x="398" y="354"/>
                  </a:cubicBezTo>
                  <a:cubicBezTo>
                    <a:pt x="396" y="357"/>
                    <a:pt x="393" y="361"/>
                    <a:pt x="391" y="365"/>
                  </a:cubicBezTo>
                  <a:cubicBezTo>
                    <a:pt x="383" y="359"/>
                    <a:pt x="383" y="359"/>
                    <a:pt x="383" y="359"/>
                  </a:cubicBezTo>
                  <a:cubicBezTo>
                    <a:pt x="385" y="356"/>
                    <a:pt x="387" y="352"/>
                    <a:pt x="389" y="349"/>
                  </a:cubicBezTo>
                  <a:close/>
                  <a:moveTo>
                    <a:pt x="395" y="338"/>
                  </a:moveTo>
                  <a:cubicBezTo>
                    <a:pt x="396" y="334"/>
                    <a:pt x="397" y="330"/>
                    <a:pt x="398" y="326"/>
                  </a:cubicBezTo>
                  <a:cubicBezTo>
                    <a:pt x="408" y="328"/>
                    <a:pt x="408" y="328"/>
                    <a:pt x="408" y="328"/>
                  </a:cubicBezTo>
                  <a:cubicBezTo>
                    <a:pt x="407" y="333"/>
                    <a:pt x="405" y="337"/>
                    <a:pt x="404" y="341"/>
                  </a:cubicBezTo>
                  <a:lnTo>
                    <a:pt x="395" y="338"/>
                  </a:lnTo>
                  <a:close/>
                  <a:moveTo>
                    <a:pt x="401" y="314"/>
                  </a:moveTo>
                  <a:cubicBezTo>
                    <a:pt x="401" y="310"/>
                    <a:pt x="401" y="305"/>
                    <a:pt x="401" y="301"/>
                  </a:cubicBezTo>
                  <a:cubicBezTo>
                    <a:pt x="401" y="300"/>
                    <a:pt x="401" y="299"/>
                    <a:pt x="401" y="298"/>
                  </a:cubicBezTo>
                  <a:cubicBezTo>
                    <a:pt x="411" y="298"/>
                    <a:pt x="411" y="298"/>
                    <a:pt x="411" y="298"/>
                  </a:cubicBezTo>
                  <a:cubicBezTo>
                    <a:pt x="411" y="299"/>
                    <a:pt x="411" y="300"/>
                    <a:pt x="411" y="301"/>
                  </a:cubicBezTo>
                  <a:cubicBezTo>
                    <a:pt x="411" y="306"/>
                    <a:pt x="411" y="310"/>
                    <a:pt x="410" y="315"/>
                  </a:cubicBezTo>
                  <a:lnTo>
                    <a:pt x="401" y="314"/>
                  </a:lnTo>
                  <a:close/>
                  <a:moveTo>
                    <a:pt x="369" y="215"/>
                  </a:moveTo>
                  <a:cubicBezTo>
                    <a:pt x="363" y="223"/>
                    <a:pt x="363" y="223"/>
                    <a:pt x="363" y="223"/>
                  </a:cubicBezTo>
                  <a:cubicBezTo>
                    <a:pt x="360" y="221"/>
                    <a:pt x="356" y="218"/>
                    <a:pt x="353" y="216"/>
                  </a:cubicBezTo>
                  <a:cubicBezTo>
                    <a:pt x="358" y="208"/>
                    <a:pt x="358" y="208"/>
                    <a:pt x="358" y="208"/>
                  </a:cubicBezTo>
                  <a:cubicBezTo>
                    <a:pt x="362" y="210"/>
                    <a:pt x="366" y="213"/>
                    <a:pt x="369" y="215"/>
                  </a:cubicBezTo>
                  <a:close/>
                  <a:moveTo>
                    <a:pt x="333" y="197"/>
                  </a:moveTo>
                  <a:cubicBezTo>
                    <a:pt x="337" y="198"/>
                    <a:pt x="342" y="200"/>
                    <a:pt x="346" y="201"/>
                  </a:cubicBezTo>
                  <a:cubicBezTo>
                    <a:pt x="342" y="210"/>
                    <a:pt x="342" y="210"/>
                    <a:pt x="342" y="210"/>
                  </a:cubicBezTo>
                  <a:cubicBezTo>
                    <a:pt x="338" y="209"/>
                    <a:pt x="334" y="207"/>
                    <a:pt x="330" y="206"/>
                  </a:cubicBezTo>
                  <a:lnTo>
                    <a:pt x="333" y="197"/>
                  </a:lnTo>
                  <a:close/>
                  <a:moveTo>
                    <a:pt x="306" y="192"/>
                  </a:moveTo>
                  <a:cubicBezTo>
                    <a:pt x="311" y="193"/>
                    <a:pt x="315" y="193"/>
                    <a:pt x="320" y="194"/>
                  </a:cubicBezTo>
                  <a:cubicBezTo>
                    <a:pt x="318" y="203"/>
                    <a:pt x="318" y="203"/>
                    <a:pt x="318" y="203"/>
                  </a:cubicBezTo>
                  <a:cubicBezTo>
                    <a:pt x="314" y="203"/>
                    <a:pt x="310" y="202"/>
                    <a:pt x="306" y="202"/>
                  </a:cubicBezTo>
                  <a:lnTo>
                    <a:pt x="306" y="192"/>
                  </a:lnTo>
                  <a:close/>
                  <a:moveTo>
                    <a:pt x="373" y="301"/>
                  </a:moveTo>
                  <a:cubicBezTo>
                    <a:pt x="373" y="340"/>
                    <a:pt x="341" y="372"/>
                    <a:pt x="302" y="372"/>
                  </a:cubicBezTo>
                  <a:cubicBezTo>
                    <a:pt x="263" y="372"/>
                    <a:pt x="232" y="340"/>
                    <a:pt x="232" y="301"/>
                  </a:cubicBezTo>
                  <a:cubicBezTo>
                    <a:pt x="232" y="262"/>
                    <a:pt x="263" y="231"/>
                    <a:pt x="302" y="231"/>
                  </a:cubicBezTo>
                  <a:cubicBezTo>
                    <a:pt x="341" y="231"/>
                    <a:pt x="373" y="262"/>
                    <a:pt x="373" y="301"/>
                  </a:cubicBezTo>
                  <a:close/>
                  <a:moveTo>
                    <a:pt x="361" y="393"/>
                  </a:moveTo>
                  <a:cubicBezTo>
                    <a:pt x="357" y="395"/>
                    <a:pt x="353" y="398"/>
                    <a:pt x="349" y="400"/>
                  </a:cubicBezTo>
                  <a:cubicBezTo>
                    <a:pt x="345" y="391"/>
                    <a:pt x="345" y="391"/>
                    <a:pt x="345" y="391"/>
                  </a:cubicBezTo>
                  <a:cubicBezTo>
                    <a:pt x="349" y="389"/>
                    <a:pt x="352" y="387"/>
                    <a:pt x="356" y="385"/>
                  </a:cubicBezTo>
                  <a:lnTo>
                    <a:pt x="361" y="393"/>
                  </a:lnTo>
                  <a:close/>
                  <a:moveTo>
                    <a:pt x="261" y="391"/>
                  </a:moveTo>
                  <a:cubicBezTo>
                    <a:pt x="257" y="400"/>
                    <a:pt x="257" y="400"/>
                    <a:pt x="257" y="400"/>
                  </a:cubicBezTo>
                  <a:cubicBezTo>
                    <a:pt x="253" y="398"/>
                    <a:pt x="249" y="396"/>
                    <a:pt x="245" y="394"/>
                  </a:cubicBezTo>
                  <a:cubicBezTo>
                    <a:pt x="250" y="386"/>
                    <a:pt x="250" y="386"/>
                    <a:pt x="250" y="386"/>
                  </a:cubicBezTo>
                  <a:cubicBezTo>
                    <a:pt x="254" y="388"/>
                    <a:pt x="257" y="390"/>
                    <a:pt x="261" y="391"/>
                  </a:cubicBezTo>
                  <a:close/>
                  <a:moveTo>
                    <a:pt x="206" y="278"/>
                  </a:moveTo>
                  <a:cubicBezTo>
                    <a:pt x="205" y="282"/>
                    <a:pt x="204" y="287"/>
                    <a:pt x="204" y="291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4" y="285"/>
                    <a:pt x="195" y="281"/>
                    <a:pt x="196" y="276"/>
                  </a:cubicBezTo>
                  <a:lnTo>
                    <a:pt x="206" y="278"/>
                  </a:lnTo>
                  <a:close/>
                  <a:moveTo>
                    <a:pt x="200" y="263"/>
                  </a:moveTo>
                  <a:cubicBezTo>
                    <a:pt x="202" y="259"/>
                    <a:pt x="204" y="255"/>
                    <a:pt x="206" y="251"/>
                  </a:cubicBezTo>
                  <a:cubicBezTo>
                    <a:pt x="214" y="255"/>
                    <a:pt x="214" y="255"/>
                    <a:pt x="214" y="255"/>
                  </a:cubicBezTo>
                  <a:cubicBezTo>
                    <a:pt x="212" y="259"/>
                    <a:pt x="211" y="263"/>
                    <a:pt x="209" y="267"/>
                  </a:cubicBezTo>
                  <a:lnTo>
                    <a:pt x="200" y="263"/>
                  </a:lnTo>
                  <a:close/>
                  <a:moveTo>
                    <a:pt x="203" y="303"/>
                  </a:moveTo>
                  <a:cubicBezTo>
                    <a:pt x="203" y="307"/>
                    <a:pt x="204" y="311"/>
                    <a:pt x="204" y="315"/>
                  </a:cubicBezTo>
                  <a:cubicBezTo>
                    <a:pt x="194" y="317"/>
                    <a:pt x="194" y="317"/>
                    <a:pt x="194" y="317"/>
                  </a:cubicBezTo>
                  <a:cubicBezTo>
                    <a:pt x="194" y="312"/>
                    <a:pt x="193" y="308"/>
                    <a:pt x="193" y="303"/>
                  </a:cubicBezTo>
                  <a:lnTo>
                    <a:pt x="203" y="303"/>
                  </a:lnTo>
                  <a:close/>
                  <a:moveTo>
                    <a:pt x="207" y="327"/>
                  </a:moveTo>
                  <a:cubicBezTo>
                    <a:pt x="208" y="331"/>
                    <a:pt x="209" y="335"/>
                    <a:pt x="211" y="339"/>
                  </a:cubicBezTo>
                  <a:cubicBezTo>
                    <a:pt x="202" y="343"/>
                    <a:pt x="202" y="343"/>
                    <a:pt x="202" y="343"/>
                  </a:cubicBezTo>
                  <a:cubicBezTo>
                    <a:pt x="200" y="339"/>
                    <a:pt x="198" y="334"/>
                    <a:pt x="197" y="330"/>
                  </a:cubicBezTo>
                  <a:lnTo>
                    <a:pt x="207" y="327"/>
                  </a:lnTo>
                  <a:close/>
                  <a:moveTo>
                    <a:pt x="216" y="350"/>
                  </a:moveTo>
                  <a:cubicBezTo>
                    <a:pt x="218" y="354"/>
                    <a:pt x="220" y="357"/>
                    <a:pt x="223" y="361"/>
                  </a:cubicBezTo>
                  <a:cubicBezTo>
                    <a:pt x="215" y="366"/>
                    <a:pt x="215" y="366"/>
                    <a:pt x="215" y="366"/>
                  </a:cubicBezTo>
                  <a:cubicBezTo>
                    <a:pt x="212" y="363"/>
                    <a:pt x="210" y="359"/>
                    <a:pt x="208" y="355"/>
                  </a:cubicBezTo>
                  <a:lnTo>
                    <a:pt x="216" y="350"/>
                  </a:lnTo>
                  <a:close/>
                  <a:moveTo>
                    <a:pt x="221" y="245"/>
                  </a:moveTo>
                  <a:cubicBezTo>
                    <a:pt x="213" y="239"/>
                    <a:pt x="213" y="239"/>
                    <a:pt x="213" y="239"/>
                  </a:cubicBezTo>
                  <a:cubicBezTo>
                    <a:pt x="215" y="235"/>
                    <a:pt x="218" y="232"/>
                    <a:pt x="221" y="228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26" y="238"/>
                    <a:pt x="223" y="241"/>
                    <a:pt x="221" y="245"/>
                  </a:cubicBezTo>
                  <a:close/>
                  <a:moveTo>
                    <a:pt x="231" y="370"/>
                  </a:moveTo>
                  <a:cubicBezTo>
                    <a:pt x="234" y="373"/>
                    <a:pt x="237" y="376"/>
                    <a:pt x="240" y="378"/>
                  </a:cubicBezTo>
                  <a:cubicBezTo>
                    <a:pt x="234" y="386"/>
                    <a:pt x="234" y="386"/>
                    <a:pt x="234" y="386"/>
                  </a:cubicBezTo>
                  <a:cubicBezTo>
                    <a:pt x="230" y="383"/>
                    <a:pt x="227" y="380"/>
                    <a:pt x="224" y="377"/>
                  </a:cubicBezTo>
                  <a:lnTo>
                    <a:pt x="231" y="370"/>
                  </a:lnTo>
                  <a:close/>
                  <a:moveTo>
                    <a:pt x="231" y="219"/>
                  </a:moveTo>
                  <a:cubicBezTo>
                    <a:pt x="234" y="216"/>
                    <a:pt x="238" y="213"/>
                    <a:pt x="242" y="211"/>
                  </a:cubicBezTo>
                  <a:cubicBezTo>
                    <a:pt x="247" y="219"/>
                    <a:pt x="247" y="219"/>
                    <a:pt x="247" y="219"/>
                  </a:cubicBezTo>
                  <a:cubicBezTo>
                    <a:pt x="244" y="221"/>
                    <a:pt x="241" y="224"/>
                    <a:pt x="237" y="226"/>
                  </a:cubicBezTo>
                  <a:lnTo>
                    <a:pt x="231" y="219"/>
                  </a:lnTo>
                  <a:close/>
                  <a:moveTo>
                    <a:pt x="293" y="193"/>
                  </a:moveTo>
                  <a:cubicBezTo>
                    <a:pt x="294" y="203"/>
                    <a:pt x="294" y="203"/>
                    <a:pt x="294" y="203"/>
                  </a:cubicBezTo>
                  <a:cubicBezTo>
                    <a:pt x="289" y="203"/>
                    <a:pt x="285" y="203"/>
                    <a:pt x="281" y="204"/>
                  </a:cubicBezTo>
                  <a:cubicBezTo>
                    <a:pt x="279" y="195"/>
                    <a:pt x="279" y="195"/>
                    <a:pt x="279" y="195"/>
                  </a:cubicBezTo>
                  <a:cubicBezTo>
                    <a:pt x="284" y="194"/>
                    <a:pt x="288" y="193"/>
                    <a:pt x="293" y="193"/>
                  </a:cubicBezTo>
                  <a:close/>
                  <a:moveTo>
                    <a:pt x="258" y="213"/>
                  </a:moveTo>
                  <a:cubicBezTo>
                    <a:pt x="254" y="204"/>
                    <a:pt x="254" y="204"/>
                    <a:pt x="254" y="204"/>
                  </a:cubicBezTo>
                  <a:cubicBezTo>
                    <a:pt x="258" y="202"/>
                    <a:pt x="262" y="200"/>
                    <a:pt x="266" y="199"/>
                  </a:cubicBezTo>
                  <a:cubicBezTo>
                    <a:pt x="269" y="208"/>
                    <a:pt x="269" y="208"/>
                    <a:pt x="269" y="208"/>
                  </a:cubicBezTo>
                  <a:cubicBezTo>
                    <a:pt x="265" y="209"/>
                    <a:pt x="262" y="211"/>
                    <a:pt x="258" y="213"/>
                  </a:cubicBezTo>
                  <a:close/>
                  <a:moveTo>
                    <a:pt x="269" y="101"/>
                  </a:moveTo>
                  <a:cubicBezTo>
                    <a:pt x="269" y="176"/>
                    <a:pt x="269" y="176"/>
                    <a:pt x="269" y="176"/>
                  </a:cubicBezTo>
                  <a:cubicBezTo>
                    <a:pt x="246" y="182"/>
                    <a:pt x="226" y="194"/>
                    <a:pt x="210" y="210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76" y="135"/>
                    <a:pt x="219" y="109"/>
                    <a:pt x="269" y="101"/>
                  </a:cubicBezTo>
                  <a:close/>
                  <a:moveTo>
                    <a:pt x="112" y="373"/>
                  </a:moveTo>
                  <a:cubicBezTo>
                    <a:pt x="103" y="351"/>
                    <a:pt x="99" y="326"/>
                    <a:pt x="99" y="301"/>
                  </a:cubicBezTo>
                  <a:cubicBezTo>
                    <a:pt x="99" y="276"/>
                    <a:pt x="103" y="252"/>
                    <a:pt x="112" y="230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4" y="278"/>
                    <a:pt x="172" y="290"/>
                    <a:pt x="172" y="301"/>
                  </a:cubicBezTo>
                  <a:cubicBezTo>
                    <a:pt x="172" y="313"/>
                    <a:pt x="174" y="324"/>
                    <a:pt x="177" y="335"/>
                  </a:cubicBezTo>
                  <a:lnTo>
                    <a:pt x="112" y="373"/>
                  </a:lnTo>
                  <a:close/>
                  <a:moveTo>
                    <a:pt x="269" y="502"/>
                  </a:moveTo>
                  <a:cubicBezTo>
                    <a:pt x="219" y="494"/>
                    <a:pt x="176" y="468"/>
                    <a:pt x="145" y="431"/>
                  </a:cubicBezTo>
                  <a:cubicBezTo>
                    <a:pt x="210" y="393"/>
                    <a:pt x="210" y="393"/>
                    <a:pt x="210" y="393"/>
                  </a:cubicBezTo>
                  <a:cubicBezTo>
                    <a:pt x="226" y="409"/>
                    <a:pt x="246" y="421"/>
                    <a:pt x="269" y="427"/>
                  </a:cubicBezTo>
                  <a:lnTo>
                    <a:pt x="269" y="502"/>
                  </a:lnTo>
                  <a:close/>
                  <a:moveTo>
                    <a:pt x="283" y="408"/>
                  </a:moveTo>
                  <a:cubicBezTo>
                    <a:pt x="278" y="408"/>
                    <a:pt x="274" y="407"/>
                    <a:pt x="270" y="405"/>
                  </a:cubicBezTo>
                  <a:cubicBezTo>
                    <a:pt x="273" y="396"/>
                    <a:pt x="273" y="396"/>
                    <a:pt x="273" y="396"/>
                  </a:cubicBezTo>
                  <a:cubicBezTo>
                    <a:pt x="277" y="397"/>
                    <a:pt x="281" y="398"/>
                    <a:pt x="285" y="399"/>
                  </a:cubicBezTo>
                  <a:lnTo>
                    <a:pt x="283" y="408"/>
                  </a:lnTo>
                  <a:close/>
                  <a:moveTo>
                    <a:pt x="302" y="410"/>
                  </a:moveTo>
                  <a:cubicBezTo>
                    <a:pt x="300" y="410"/>
                    <a:pt x="298" y="410"/>
                    <a:pt x="296" y="410"/>
                  </a:cubicBezTo>
                  <a:cubicBezTo>
                    <a:pt x="297" y="400"/>
                    <a:pt x="297" y="400"/>
                    <a:pt x="297" y="400"/>
                  </a:cubicBezTo>
                  <a:cubicBezTo>
                    <a:pt x="301" y="401"/>
                    <a:pt x="305" y="400"/>
                    <a:pt x="309" y="400"/>
                  </a:cubicBezTo>
                  <a:cubicBezTo>
                    <a:pt x="310" y="410"/>
                    <a:pt x="310" y="410"/>
                    <a:pt x="310" y="410"/>
                  </a:cubicBezTo>
                  <a:cubicBezTo>
                    <a:pt x="307" y="410"/>
                    <a:pt x="305" y="410"/>
                    <a:pt x="302" y="410"/>
                  </a:cubicBezTo>
                  <a:close/>
                  <a:moveTo>
                    <a:pt x="322" y="399"/>
                  </a:moveTo>
                  <a:cubicBezTo>
                    <a:pt x="326" y="398"/>
                    <a:pt x="330" y="397"/>
                    <a:pt x="334" y="395"/>
                  </a:cubicBezTo>
                  <a:cubicBezTo>
                    <a:pt x="337" y="405"/>
                    <a:pt x="337" y="405"/>
                    <a:pt x="337" y="405"/>
                  </a:cubicBezTo>
                  <a:cubicBezTo>
                    <a:pt x="332" y="406"/>
                    <a:pt x="328" y="407"/>
                    <a:pt x="323" y="408"/>
                  </a:cubicBezTo>
                  <a:lnTo>
                    <a:pt x="322" y="399"/>
                  </a:lnTo>
                  <a:close/>
                  <a:moveTo>
                    <a:pt x="336" y="502"/>
                  </a:moveTo>
                  <a:cubicBezTo>
                    <a:pt x="336" y="427"/>
                    <a:pt x="336" y="427"/>
                    <a:pt x="336" y="427"/>
                  </a:cubicBezTo>
                  <a:cubicBezTo>
                    <a:pt x="358" y="421"/>
                    <a:pt x="378" y="409"/>
                    <a:pt x="394" y="393"/>
                  </a:cubicBezTo>
                  <a:cubicBezTo>
                    <a:pt x="459" y="431"/>
                    <a:pt x="459" y="431"/>
                    <a:pt x="459" y="431"/>
                  </a:cubicBezTo>
                  <a:cubicBezTo>
                    <a:pt x="429" y="468"/>
                    <a:pt x="385" y="494"/>
                    <a:pt x="336" y="502"/>
                  </a:cubicBezTo>
                  <a:close/>
                  <a:moveTo>
                    <a:pt x="493" y="373"/>
                  </a:moveTo>
                  <a:cubicBezTo>
                    <a:pt x="428" y="335"/>
                    <a:pt x="428" y="335"/>
                    <a:pt x="428" y="335"/>
                  </a:cubicBezTo>
                  <a:cubicBezTo>
                    <a:pt x="431" y="324"/>
                    <a:pt x="432" y="313"/>
                    <a:pt x="432" y="301"/>
                  </a:cubicBezTo>
                  <a:cubicBezTo>
                    <a:pt x="432" y="290"/>
                    <a:pt x="431" y="278"/>
                    <a:pt x="428" y="267"/>
                  </a:cubicBezTo>
                  <a:cubicBezTo>
                    <a:pt x="493" y="230"/>
                    <a:pt x="493" y="230"/>
                    <a:pt x="493" y="230"/>
                  </a:cubicBezTo>
                  <a:cubicBezTo>
                    <a:pt x="501" y="252"/>
                    <a:pt x="506" y="276"/>
                    <a:pt x="506" y="301"/>
                  </a:cubicBezTo>
                  <a:cubicBezTo>
                    <a:pt x="506" y="326"/>
                    <a:pt x="501" y="351"/>
                    <a:pt x="493" y="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" name="Freeform 16"/>
            <p:cNvSpPr>
              <a:spLocks noEditPoints="1"/>
            </p:cNvSpPr>
            <p:nvPr/>
          </p:nvSpPr>
          <p:spPr bwMode="auto">
            <a:xfrm>
              <a:off x="4977270" y="3263028"/>
              <a:ext cx="641369" cy="637929"/>
            </a:xfrm>
            <a:custGeom>
              <a:avLst/>
              <a:gdLst>
                <a:gd name="T0" fmla="*/ 351 w 394"/>
                <a:gd name="T1" fmla="*/ 134 h 392"/>
                <a:gd name="T2" fmla="*/ 355 w 394"/>
                <a:gd name="T3" fmla="*/ 77 h 392"/>
                <a:gd name="T4" fmla="*/ 321 w 394"/>
                <a:gd name="T5" fmla="*/ 85 h 392"/>
                <a:gd name="T6" fmla="*/ 305 w 394"/>
                <a:gd name="T7" fmla="*/ 30 h 392"/>
                <a:gd name="T8" fmla="*/ 276 w 394"/>
                <a:gd name="T9" fmla="*/ 49 h 392"/>
                <a:gd name="T10" fmla="*/ 242 w 394"/>
                <a:gd name="T11" fmla="*/ 3 h 392"/>
                <a:gd name="T12" fmla="*/ 221 w 394"/>
                <a:gd name="T13" fmla="*/ 31 h 392"/>
                <a:gd name="T14" fmla="*/ 173 w 394"/>
                <a:gd name="T15" fmla="*/ 0 h 392"/>
                <a:gd name="T16" fmla="*/ 163 w 394"/>
                <a:gd name="T17" fmla="*/ 33 h 392"/>
                <a:gd name="T18" fmla="*/ 107 w 394"/>
                <a:gd name="T19" fmla="*/ 20 h 392"/>
                <a:gd name="T20" fmla="*/ 110 w 394"/>
                <a:gd name="T21" fmla="*/ 54 h 392"/>
                <a:gd name="T22" fmla="*/ 53 w 394"/>
                <a:gd name="T23" fmla="*/ 61 h 392"/>
                <a:gd name="T24" fmla="*/ 67 w 394"/>
                <a:gd name="T25" fmla="*/ 93 h 392"/>
                <a:gd name="T26" fmla="*/ 15 w 394"/>
                <a:gd name="T27" fmla="*/ 118 h 392"/>
                <a:gd name="T28" fmla="*/ 39 w 394"/>
                <a:gd name="T29" fmla="*/ 144 h 392"/>
                <a:gd name="T30" fmla="*/ 0 w 394"/>
                <a:gd name="T31" fmla="*/ 185 h 392"/>
                <a:gd name="T32" fmla="*/ 31 w 394"/>
                <a:gd name="T33" fmla="*/ 196 h 392"/>
                <a:gd name="T34" fmla="*/ 0 w 394"/>
                <a:gd name="T35" fmla="*/ 206 h 392"/>
                <a:gd name="T36" fmla="*/ 39 w 394"/>
                <a:gd name="T37" fmla="*/ 248 h 392"/>
                <a:gd name="T38" fmla="*/ 15 w 394"/>
                <a:gd name="T39" fmla="*/ 273 h 392"/>
                <a:gd name="T40" fmla="*/ 67 w 394"/>
                <a:gd name="T41" fmla="*/ 299 h 392"/>
                <a:gd name="T42" fmla="*/ 53 w 394"/>
                <a:gd name="T43" fmla="*/ 331 h 392"/>
                <a:gd name="T44" fmla="*/ 110 w 394"/>
                <a:gd name="T45" fmla="*/ 337 h 392"/>
                <a:gd name="T46" fmla="*/ 107 w 394"/>
                <a:gd name="T47" fmla="*/ 372 h 392"/>
                <a:gd name="T48" fmla="*/ 163 w 394"/>
                <a:gd name="T49" fmla="*/ 359 h 392"/>
                <a:gd name="T50" fmla="*/ 173 w 394"/>
                <a:gd name="T51" fmla="*/ 392 h 392"/>
                <a:gd name="T52" fmla="*/ 221 w 394"/>
                <a:gd name="T53" fmla="*/ 360 h 392"/>
                <a:gd name="T54" fmla="*/ 242 w 394"/>
                <a:gd name="T55" fmla="*/ 388 h 392"/>
                <a:gd name="T56" fmla="*/ 276 w 394"/>
                <a:gd name="T57" fmla="*/ 342 h 392"/>
                <a:gd name="T58" fmla="*/ 305 w 394"/>
                <a:gd name="T59" fmla="*/ 361 h 392"/>
                <a:gd name="T60" fmla="*/ 321 w 394"/>
                <a:gd name="T61" fmla="*/ 306 h 392"/>
                <a:gd name="T62" fmla="*/ 355 w 394"/>
                <a:gd name="T63" fmla="*/ 315 h 392"/>
                <a:gd name="T64" fmla="*/ 351 w 394"/>
                <a:gd name="T65" fmla="*/ 257 h 392"/>
                <a:gd name="T66" fmla="*/ 386 w 394"/>
                <a:gd name="T67" fmla="*/ 253 h 392"/>
                <a:gd name="T68" fmla="*/ 363 w 394"/>
                <a:gd name="T69" fmla="*/ 201 h 392"/>
                <a:gd name="T70" fmla="*/ 363 w 394"/>
                <a:gd name="T71" fmla="*/ 191 h 392"/>
                <a:gd name="T72" fmla="*/ 386 w 394"/>
                <a:gd name="T73" fmla="*/ 138 h 392"/>
                <a:gd name="T74" fmla="*/ 221 w 394"/>
                <a:gd name="T75" fmla="*/ 330 h 392"/>
                <a:gd name="T76" fmla="*/ 267 w 394"/>
                <a:gd name="T77" fmla="*/ 220 h 392"/>
                <a:gd name="T78" fmla="*/ 221 w 394"/>
                <a:gd name="T79" fmla="*/ 330 h 392"/>
                <a:gd name="T80" fmla="*/ 234 w 394"/>
                <a:gd name="T81" fmla="*/ 196 h 392"/>
                <a:gd name="T82" fmla="*/ 160 w 394"/>
                <a:gd name="T83" fmla="*/ 196 h 392"/>
                <a:gd name="T84" fmla="*/ 63 w 394"/>
                <a:gd name="T85" fmla="*/ 220 h 392"/>
                <a:gd name="T86" fmla="*/ 173 w 394"/>
                <a:gd name="T87" fmla="*/ 266 h 392"/>
                <a:gd name="T88" fmla="*/ 63 w 394"/>
                <a:gd name="T89" fmla="*/ 220 h 392"/>
                <a:gd name="T90" fmla="*/ 173 w 394"/>
                <a:gd name="T91" fmla="*/ 126 h 392"/>
                <a:gd name="T92" fmla="*/ 63 w 394"/>
                <a:gd name="T93" fmla="*/ 172 h 392"/>
                <a:gd name="T94" fmla="*/ 331 w 394"/>
                <a:gd name="T95" fmla="*/ 172 h 392"/>
                <a:gd name="T96" fmla="*/ 221 w 394"/>
                <a:gd name="T97" fmla="*/ 126 h 392"/>
                <a:gd name="T98" fmla="*/ 331 w 394"/>
                <a:gd name="T99" fmla="*/ 1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4" h="392">
                  <a:moveTo>
                    <a:pt x="355" y="144"/>
                  </a:moveTo>
                  <a:cubicBezTo>
                    <a:pt x="354" y="141"/>
                    <a:pt x="353" y="137"/>
                    <a:pt x="351" y="134"/>
                  </a:cubicBezTo>
                  <a:cubicBezTo>
                    <a:pt x="379" y="118"/>
                    <a:pt x="379" y="118"/>
                    <a:pt x="379" y="118"/>
                  </a:cubicBezTo>
                  <a:cubicBezTo>
                    <a:pt x="355" y="77"/>
                    <a:pt x="355" y="77"/>
                    <a:pt x="355" y="77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5" y="90"/>
                    <a:pt x="323" y="88"/>
                    <a:pt x="321" y="85"/>
                  </a:cubicBezTo>
                  <a:cubicBezTo>
                    <a:pt x="341" y="61"/>
                    <a:pt x="341" y="61"/>
                    <a:pt x="341" y="61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2" y="53"/>
                    <a:pt x="279" y="51"/>
                    <a:pt x="276" y="49"/>
                  </a:cubicBezTo>
                  <a:cubicBezTo>
                    <a:pt x="287" y="20"/>
                    <a:pt x="287" y="20"/>
                    <a:pt x="287" y="20"/>
                  </a:cubicBezTo>
                  <a:cubicBezTo>
                    <a:pt x="242" y="3"/>
                    <a:pt x="242" y="3"/>
                    <a:pt x="242" y="3"/>
                  </a:cubicBezTo>
                  <a:cubicBezTo>
                    <a:pt x="231" y="33"/>
                    <a:pt x="231" y="33"/>
                    <a:pt x="231" y="33"/>
                  </a:cubicBezTo>
                  <a:cubicBezTo>
                    <a:pt x="227" y="32"/>
                    <a:pt x="224" y="32"/>
                    <a:pt x="221" y="31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0" y="32"/>
                    <a:pt x="166" y="32"/>
                    <a:pt x="163" y="33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5" y="51"/>
                    <a:pt x="112" y="53"/>
                    <a:pt x="110" y="54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1" y="88"/>
                    <a:pt x="69" y="90"/>
                    <a:pt x="67" y="93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1" y="137"/>
                    <a:pt x="40" y="141"/>
                    <a:pt x="39" y="144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31" y="191"/>
                    <a:pt x="31" y="191"/>
                    <a:pt x="31" y="191"/>
                  </a:cubicBezTo>
                  <a:cubicBezTo>
                    <a:pt x="31" y="193"/>
                    <a:pt x="31" y="194"/>
                    <a:pt x="31" y="196"/>
                  </a:cubicBezTo>
                  <a:cubicBezTo>
                    <a:pt x="31" y="197"/>
                    <a:pt x="31" y="199"/>
                    <a:pt x="31" y="20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39" y="248"/>
                    <a:pt x="39" y="248"/>
                    <a:pt x="39" y="248"/>
                  </a:cubicBezTo>
                  <a:cubicBezTo>
                    <a:pt x="40" y="251"/>
                    <a:pt x="41" y="254"/>
                    <a:pt x="43" y="257"/>
                  </a:cubicBezTo>
                  <a:cubicBezTo>
                    <a:pt x="15" y="273"/>
                    <a:pt x="15" y="273"/>
                    <a:pt x="15" y="273"/>
                  </a:cubicBezTo>
                  <a:cubicBezTo>
                    <a:pt x="39" y="315"/>
                    <a:pt x="39" y="315"/>
                    <a:pt x="39" y="315"/>
                  </a:cubicBezTo>
                  <a:cubicBezTo>
                    <a:pt x="67" y="299"/>
                    <a:pt x="67" y="299"/>
                    <a:pt x="67" y="299"/>
                  </a:cubicBezTo>
                  <a:cubicBezTo>
                    <a:pt x="69" y="301"/>
                    <a:pt x="71" y="304"/>
                    <a:pt x="73" y="306"/>
                  </a:cubicBezTo>
                  <a:cubicBezTo>
                    <a:pt x="53" y="331"/>
                    <a:pt x="53" y="331"/>
                    <a:pt x="53" y="331"/>
                  </a:cubicBezTo>
                  <a:cubicBezTo>
                    <a:pt x="89" y="361"/>
                    <a:pt x="89" y="361"/>
                    <a:pt x="89" y="361"/>
                  </a:cubicBezTo>
                  <a:cubicBezTo>
                    <a:pt x="110" y="337"/>
                    <a:pt x="110" y="337"/>
                    <a:pt x="110" y="337"/>
                  </a:cubicBezTo>
                  <a:cubicBezTo>
                    <a:pt x="112" y="339"/>
                    <a:pt x="115" y="341"/>
                    <a:pt x="118" y="342"/>
                  </a:cubicBezTo>
                  <a:cubicBezTo>
                    <a:pt x="107" y="372"/>
                    <a:pt x="107" y="372"/>
                    <a:pt x="107" y="372"/>
                  </a:cubicBezTo>
                  <a:cubicBezTo>
                    <a:pt x="152" y="388"/>
                    <a:pt x="152" y="388"/>
                    <a:pt x="152" y="388"/>
                  </a:cubicBezTo>
                  <a:cubicBezTo>
                    <a:pt x="163" y="359"/>
                    <a:pt x="163" y="359"/>
                    <a:pt x="163" y="359"/>
                  </a:cubicBezTo>
                  <a:cubicBezTo>
                    <a:pt x="166" y="359"/>
                    <a:pt x="170" y="360"/>
                    <a:pt x="173" y="360"/>
                  </a:cubicBezTo>
                  <a:cubicBezTo>
                    <a:pt x="173" y="392"/>
                    <a:pt x="173" y="392"/>
                    <a:pt x="173" y="392"/>
                  </a:cubicBezTo>
                  <a:cubicBezTo>
                    <a:pt x="221" y="392"/>
                    <a:pt x="221" y="392"/>
                    <a:pt x="221" y="392"/>
                  </a:cubicBezTo>
                  <a:cubicBezTo>
                    <a:pt x="221" y="360"/>
                    <a:pt x="221" y="360"/>
                    <a:pt x="221" y="360"/>
                  </a:cubicBezTo>
                  <a:cubicBezTo>
                    <a:pt x="224" y="360"/>
                    <a:pt x="227" y="359"/>
                    <a:pt x="231" y="359"/>
                  </a:cubicBezTo>
                  <a:cubicBezTo>
                    <a:pt x="242" y="388"/>
                    <a:pt x="242" y="388"/>
                    <a:pt x="242" y="388"/>
                  </a:cubicBezTo>
                  <a:cubicBezTo>
                    <a:pt x="287" y="372"/>
                    <a:pt x="287" y="372"/>
                    <a:pt x="287" y="372"/>
                  </a:cubicBezTo>
                  <a:cubicBezTo>
                    <a:pt x="276" y="342"/>
                    <a:pt x="276" y="342"/>
                    <a:pt x="276" y="342"/>
                  </a:cubicBezTo>
                  <a:cubicBezTo>
                    <a:pt x="279" y="341"/>
                    <a:pt x="282" y="339"/>
                    <a:pt x="284" y="337"/>
                  </a:cubicBezTo>
                  <a:cubicBezTo>
                    <a:pt x="305" y="361"/>
                    <a:pt x="305" y="361"/>
                    <a:pt x="305" y="361"/>
                  </a:cubicBezTo>
                  <a:cubicBezTo>
                    <a:pt x="341" y="331"/>
                    <a:pt x="341" y="331"/>
                    <a:pt x="341" y="331"/>
                  </a:cubicBezTo>
                  <a:cubicBezTo>
                    <a:pt x="321" y="306"/>
                    <a:pt x="321" y="306"/>
                    <a:pt x="321" y="306"/>
                  </a:cubicBezTo>
                  <a:cubicBezTo>
                    <a:pt x="323" y="304"/>
                    <a:pt x="325" y="301"/>
                    <a:pt x="327" y="299"/>
                  </a:cubicBezTo>
                  <a:cubicBezTo>
                    <a:pt x="355" y="315"/>
                    <a:pt x="355" y="315"/>
                    <a:pt x="355" y="315"/>
                  </a:cubicBezTo>
                  <a:cubicBezTo>
                    <a:pt x="379" y="273"/>
                    <a:pt x="379" y="273"/>
                    <a:pt x="379" y="273"/>
                  </a:cubicBezTo>
                  <a:cubicBezTo>
                    <a:pt x="351" y="257"/>
                    <a:pt x="351" y="257"/>
                    <a:pt x="351" y="257"/>
                  </a:cubicBezTo>
                  <a:cubicBezTo>
                    <a:pt x="353" y="254"/>
                    <a:pt x="354" y="251"/>
                    <a:pt x="355" y="248"/>
                  </a:cubicBezTo>
                  <a:cubicBezTo>
                    <a:pt x="386" y="253"/>
                    <a:pt x="386" y="253"/>
                    <a:pt x="386" y="253"/>
                  </a:cubicBezTo>
                  <a:cubicBezTo>
                    <a:pt x="394" y="206"/>
                    <a:pt x="394" y="206"/>
                    <a:pt x="394" y="206"/>
                  </a:cubicBezTo>
                  <a:cubicBezTo>
                    <a:pt x="363" y="201"/>
                    <a:pt x="363" y="201"/>
                    <a:pt x="363" y="201"/>
                  </a:cubicBezTo>
                  <a:cubicBezTo>
                    <a:pt x="363" y="199"/>
                    <a:pt x="363" y="197"/>
                    <a:pt x="363" y="196"/>
                  </a:cubicBezTo>
                  <a:cubicBezTo>
                    <a:pt x="363" y="194"/>
                    <a:pt x="363" y="193"/>
                    <a:pt x="363" y="191"/>
                  </a:cubicBezTo>
                  <a:cubicBezTo>
                    <a:pt x="394" y="185"/>
                    <a:pt x="394" y="185"/>
                    <a:pt x="394" y="185"/>
                  </a:cubicBezTo>
                  <a:cubicBezTo>
                    <a:pt x="386" y="138"/>
                    <a:pt x="386" y="138"/>
                    <a:pt x="386" y="138"/>
                  </a:cubicBezTo>
                  <a:lnTo>
                    <a:pt x="355" y="144"/>
                  </a:lnTo>
                  <a:close/>
                  <a:moveTo>
                    <a:pt x="221" y="330"/>
                  </a:moveTo>
                  <a:cubicBezTo>
                    <a:pt x="221" y="266"/>
                    <a:pt x="221" y="266"/>
                    <a:pt x="221" y="266"/>
                  </a:cubicBezTo>
                  <a:cubicBezTo>
                    <a:pt x="243" y="259"/>
                    <a:pt x="260" y="241"/>
                    <a:pt x="267" y="220"/>
                  </a:cubicBezTo>
                  <a:cubicBezTo>
                    <a:pt x="331" y="220"/>
                    <a:pt x="331" y="220"/>
                    <a:pt x="331" y="220"/>
                  </a:cubicBezTo>
                  <a:cubicBezTo>
                    <a:pt x="321" y="276"/>
                    <a:pt x="277" y="320"/>
                    <a:pt x="221" y="330"/>
                  </a:cubicBezTo>
                  <a:close/>
                  <a:moveTo>
                    <a:pt x="197" y="158"/>
                  </a:moveTo>
                  <a:cubicBezTo>
                    <a:pt x="218" y="158"/>
                    <a:pt x="234" y="175"/>
                    <a:pt x="234" y="196"/>
                  </a:cubicBezTo>
                  <a:cubicBezTo>
                    <a:pt x="234" y="216"/>
                    <a:pt x="218" y="233"/>
                    <a:pt x="197" y="233"/>
                  </a:cubicBezTo>
                  <a:cubicBezTo>
                    <a:pt x="176" y="233"/>
                    <a:pt x="160" y="216"/>
                    <a:pt x="160" y="196"/>
                  </a:cubicBezTo>
                  <a:cubicBezTo>
                    <a:pt x="160" y="175"/>
                    <a:pt x="176" y="158"/>
                    <a:pt x="197" y="158"/>
                  </a:cubicBezTo>
                  <a:close/>
                  <a:moveTo>
                    <a:pt x="63" y="220"/>
                  </a:moveTo>
                  <a:cubicBezTo>
                    <a:pt x="127" y="220"/>
                    <a:pt x="127" y="220"/>
                    <a:pt x="127" y="220"/>
                  </a:cubicBezTo>
                  <a:cubicBezTo>
                    <a:pt x="134" y="241"/>
                    <a:pt x="151" y="259"/>
                    <a:pt x="173" y="266"/>
                  </a:cubicBezTo>
                  <a:cubicBezTo>
                    <a:pt x="173" y="330"/>
                    <a:pt x="173" y="330"/>
                    <a:pt x="173" y="330"/>
                  </a:cubicBezTo>
                  <a:cubicBezTo>
                    <a:pt x="117" y="320"/>
                    <a:pt x="73" y="276"/>
                    <a:pt x="63" y="220"/>
                  </a:cubicBezTo>
                  <a:close/>
                  <a:moveTo>
                    <a:pt x="173" y="62"/>
                  </a:moveTo>
                  <a:cubicBezTo>
                    <a:pt x="173" y="126"/>
                    <a:pt x="173" y="126"/>
                    <a:pt x="173" y="126"/>
                  </a:cubicBezTo>
                  <a:cubicBezTo>
                    <a:pt x="151" y="133"/>
                    <a:pt x="134" y="150"/>
                    <a:pt x="127" y="172"/>
                  </a:cubicBezTo>
                  <a:cubicBezTo>
                    <a:pt x="63" y="172"/>
                    <a:pt x="63" y="172"/>
                    <a:pt x="63" y="172"/>
                  </a:cubicBezTo>
                  <a:cubicBezTo>
                    <a:pt x="73" y="116"/>
                    <a:pt x="117" y="72"/>
                    <a:pt x="173" y="62"/>
                  </a:cubicBezTo>
                  <a:close/>
                  <a:moveTo>
                    <a:pt x="331" y="172"/>
                  </a:moveTo>
                  <a:cubicBezTo>
                    <a:pt x="267" y="172"/>
                    <a:pt x="267" y="172"/>
                    <a:pt x="267" y="172"/>
                  </a:cubicBezTo>
                  <a:cubicBezTo>
                    <a:pt x="260" y="150"/>
                    <a:pt x="243" y="133"/>
                    <a:pt x="221" y="126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77" y="72"/>
                    <a:pt x="321" y="116"/>
                    <a:pt x="331" y="1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" name="Group 1"/>
            <p:cNvGrpSpPr/>
            <p:nvPr/>
          </p:nvGrpSpPr>
          <p:grpSpPr>
            <a:xfrm>
              <a:off x="5686767" y="3296748"/>
              <a:ext cx="877410" cy="871216"/>
              <a:chOff x="5686767" y="3296748"/>
              <a:chExt cx="877410" cy="871216"/>
            </a:xfrm>
            <a:solidFill>
              <a:schemeClr val="accent4"/>
            </a:solidFill>
          </p:grpSpPr>
          <p:sp>
            <p:nvSpPr>
              <p:cNvPr id="27" name="Freeform 19"/>
              <p:cNvSpPr>
                <a:spLocks noEditPoints="1"/>
              </p:cNvSpPr>
              <p:nvPr/>
            </p:nvSpPr>
            <p:spPr bwMode="auto">
              <a:xfrm>
                <a:off x="5686767" y="3296748"/>
                <a:ext cx="877410" cy="871216"/>
              </a:xfrm>
              <a:custGeom>
                <a:avLst/>
                <a:gdLst>
                  <a:gd name="T0" fmla="*/ 480 w 539"/>
                  <a:gd name="T1" fmla="*/ 183 h 535"/>
                  <a:gd name="T2" fmla="*/ 485 w 539"/>
                  <a:gd name="T3" fmla="*/ 105 h 535"/>
                  <a:gd name="T4" fmla="*/ 439 w 539"/>
                  <a:gd name="T5" fmla="*/ 116 h 535"/>
                  <a:gd name="T6" fmla="*/ 417 w 539"/>
                  <a:gd name="T7" fmla="*/ 41 h 535"/>
                  <a:gd name="T8" fmla="*/ 377 w 539"/>
                  <a:gd name="T9" fmla="*/ 67 h 535"/>
                  <a:gd name="T10" fmla="*/ 331 w 539"/>
                  <a:gd name="T11" fmla="*/ 5 h 535"/>
                  <a:gd name="T12" fmla="*/ 302 w 539"/>
                  <a:gd name="T13" fmla="*/ 43 h 535"/>
                  <a:gd name="T14" fmla="*/ 237 w 539"/>
                  <a:gd name="T15" fmla="*/ 0 h 535"/>
                  <a:gd name="T16" fmla="*/ 224 w 539"/>
                  <a:gd name="T17" fmla="*/ 45 h 535"/>
                  <a:gd name="T18" fmla="*/ 147 w 539"/>
                  <a:gd name="T19" fmla="*/ 27 h 535"/>
                  <a:gd name="T20" fmla="*/ 150 w 539"/>
                  <a:gd name="T21" fmla="*/ 74 h 535"/>
                  <a:gd name="T22" fmla="*/ 72 w 539"/>
                  <a:gd name="T23" fmla="*/ 83 h 535"/>
                  <a:gd name="T24" fmla="*/ 92 w 539"/>
                  <a:gd name="T25" fmla="*/ 127 h 535"/>
                  <a:gd name="T26" fmla="*/ 21 w 539"/>
                  <a:gd name="T27" fmla="*/ 162 h 535"/>
                  <a:gd name="T28" fmla="*/ 54 w 539"/>
                  <a:gd name="T29" fmla="*/ 196 h 535"/>
                  <a:gd name="T30" fmla="*/ 0 w 539"/>
                  <a:gd name="T31" fmla="*/ 253 h 535"/>
                  <a:gd name="T32" fmla="*/ 43 w 539"/>
                  <a:gd name="T33" fmla="*/ 267 h 535"/>
                  <a:gd name="T34" fmla="*/ 0 w 539"/>
                  <a:gd name="T35" fmla="*/ 282 h 535"/>
                  <a:gd name="T36" fmla="*/ 54 w 539"/>
                  <a:gd name="T37" fmla="*/ 338 h 535"/>
                  <a:gd name="T38" fmla="*/ 21 w 539"/>
                  <a:gd name="T39" fmla="*/ 373 h 535"/>
                  <a:gd name="T40" fmla="*/ 92 w 539"/>
                  <a:gd name="T41" fmla="*/ 408 h 535"/>
                  <a:gd name="T42" fmla="*/ 72 w 539"/>
                  <a:gd name="T43" fmla="*/ 451 h 535"/>
                  <a:gd name="T44" fmla="*/ 150 w 539"/>
                  <a:gd name="T45" fmla="*/ 460 h 535"/>
                  <a:gd name="T46" fmla="*/ 147 w 539"/>
                  <a:gd name="T47" fmla="*/ 508 h 535"/>
                  <a:gd name="T48" fmla="*/ 224 w 539"/>
                  <a:gd name="T49" fmla="*/ 489 h 535"/>
                  <a:gd name="T50" fmla="*/ 237 w 539"/>
                  <a:gd name="T51" fmla="*/ 535 h 535"/>
                  <a:gd name="T52" fmla="*/ 302 w 539"/>
                  <a:gd name="T53" fmla="*/ 492 h 535"/>
                  <a:gd name="T54" fmla="*/ 331 w 539"/>
                  <a:gd name="T55" fmla="*/ 530 h 535"/>
                  <a:gd name="T56" fmla="*/ 377 w 539"/>
                  <a:gd name="T57" fmla="*/ 467 h 535"/>
                  <a:gd name="T58" fmla="*/ 417 w 539"/>
                  <a:gd name="T59" fmla="*/ 493 h 535"/>
                  <a:gd name="T60" fmla="*/ 439 w 539"/>
                  <a:gd name="T61" fmla="*/ 418 h 535"/>
                  <a:gd name="T62" fmla="*/ 485 w 539"/>
                  <a:gd name="T63" fmla="*/ 430 h 535"/>
                  <a:gd name="T64" fmla="*/ 480 w 539"/>
                  <a:gd name="T65" fmla="*/ 351 h 535"/>
                  <a:gd name="T66" fmla="*/ 528 w 539"/>
                  <a:gd name="T67" fmla="*/ 346 h 535"/>
                  <a:gd name="T68" fmla="*/ 496 w 539"/>
                  <a:gd name="T69" fmla="*/ 274 h 535"/>
                  <a:gd name="T70" fmla="*/ 496 w 539"/>
                  <a:gd name="T71" fmla="*/ 261 h 535"/>
                  <a:gd name="T72" fmla="*/ 528 w 539"/>
                  <a:gd name="T73" fmla="*/ 189 h 535"/>
                  <a:gd name="T74" fmla="*/ 454 w 539"/>
                  <a:gd name="T75" fmla="*/ 267 h 535"/>
                  <a:gd name="T76" fmla="*/ 85 w 539"/>
                  <a:gd name="T77" fmla="*/ 267 h 535"/>
                  <a:gd name="T78" fmla="*/ 454 w 539"/>
                  <a:gd name="T79" fmla="*/ 26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9" h="535">
                    <a:moveTo>
                      <a:pt x="485" y="196"/>
                    </a:moveTo>
                    <a:cubicBezTo>
                      <a:pt x="484" y="192"/>
                      <a:pt x="482" y="188"/>
                      <a:pt x="480" y="183"/>
                    </a:cubicBezTo>
                    <a:cubicBezTo>
                      <a:pt x="518" y="162"/>
                      <a:pt x="518" y="162"/>
                      <a:pt x="518" y="162"/>
                    </a:cubicBezTo>
                    <a:cubicBezTo>
                      <a:pt x="485" y="105"/>
                      <a:pt x="485" y="105"/>
                      <a:pt x="485" y="105"/>
                    </a:cubicBezTo>
                    <a:cubicBezTo>
                      <a:pt x="448" y="127"/>
                      <a:pt x="448" y="127"/>
                      <a:pt x="448" y="127"/>
                    </a:cubicBezTo>
                    <a:cubicBezTo>
                      <a:pt x="445" y="123"/>
                      <a:pt x="442" y="120"/>
                      <a:pt x="439" y="116"/>
                    </a:cubicBezTo>
                    <a:cubicBezTo>
                      <a:pt x="467" y="83"/>
                      <a:pt x="467" y="83"/>
                      <a:pt x="467" y="83"/>
                    </a:cubicBezTo>
                    <a:cubicBezTo>
                      <a:pt x="417" y="41"/>
                      <a:pt x="417" y="41"/>
                      <a:pt x="417" y="41"/>
                    </a:cubicBezTo>
                    <a:cubicBezTo>
                      <a:pt x="389" y="74"/>
                      <a:pt x="389" y="74"/>
                      <a:pt x="389" y="74"/>
                    </a:cubicBezTo>
                    <a:cubicBezTo>
                      <a:pt x="385" y="72"/>
                      <a:pt x="381" y="70"/>
                      <a:pt x="377" y="67"/>
                    </a:cubicBezTo>
                    <a:cubicBezTo>
                      <a:pt x="392" y="27"/>
                      <a:pt x="392" y="27"/>
                      <a:pt x="392" y="27"/>
                    </a:cubicBezTo>
                    <a:cubicBezTo>
                      <a:pt x="331" y="5"/>
                      <a:pt x="331" y="5"/>
                      <a:pt x="331" y="5"/>
                    </a:cubicBezTo>
                    <a:cubicBezTo>
                      <a:pt x="316" y="45"/>
                      <a:pt x="316" y="45"/>
                      <a:pt x="316" y="45"/>
                    </a:cubicBezTo>
                    <a:cubicBezTo>
                      <a:pt x="311" y="44"/>
                      <a:pt x="307" y="43"/>
                      <a:pt x="302" y="43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43"/>
                      <a:pt x="237" y="43"/>
                      <a:pt x="237" y="43"/>
                    </a:cubicBezTo>
                    <a:cubicBezTo>
                      <a:pt x="232" y="43"/>
                      <a:pt x="228" y="44"/>
                      <a:pt x="224" y="45"/>
                    </a:cubicBezTo>
                    <a:cubicBezTo>
                      <a:pt x="209" y="4"/>
                      <a:pt x="209" y="4"/>
                      <a:pt x="209" y="4"/>
                    </a:cubicBezTo>
                    <a:cubicBezTo>
                      <a:pt x="147" y="27"/>
                      <a:pt x="147" y="27"/>
                      <a:pt x="147" y="2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58" y="70"/>
                      <a:pt x="154" y="72"/>
                      <a:pt x="150" y="74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100" y="116"/>
                      <a:pt x="100" y="116"/>
                      <a:pt x="100" y="116"/>
                    </a:cubicBezTo>
                    <a:cubicBezTo>
                      <a:pt x="97" y="120"/>
                      <a:pt x="94" y="123"/>
                      <a:pt x="92" y="12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59" y="183"/>
                      <a:pt x="59" y="183"/>
                      <a:pt x="59" y="183"/>
                    </a:cubicBezTo>
                    <a:cubicBezTo>
                      <a:pt x="57" y="188"/>
                      <a:pt x="56" y="192"/>
                      <a:pt x="54" y="196"/>
                    </a:cubicBezTo>
                    <a:cubicBezTo>
                      <a:pt x="12" y="189"/>
                      <a:pt x="12" y="189"/>
                      <a:pt x="12" y="189"/>
                    </a:cubicBezTo>
                    <a:cubicBezTo>
                      <a:pt x="0" y="253"/>
                      <a:pt x="0" y="253"/>
                      <a:pt x="0" y="253"/>
                    </a:cubicBezTo>
                    <a:cubicBezTo>
                      <a:pt x="43" y="261"/>
                      <a:pt x="43" y="261"/>
                      <a:pt x="43" y="261"/>
                    </a:cubicBezTo>
                    <a:cubicBezTo>
                      <a:pt x="43" y="263"/>
                      <a:pt x="43" y="265"/>
                      <a:pt x="43" y="267"/>
                    </a:cubicBezTo>
                    <a:cubicBezTo>
                      <a:pt x="43" y="270"/>
                      <a:pt x="43" y="272"/>
                      <a:pt x="43" y="274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12" y="346"/>
                      <a:pt x="12" y="346"/>
                      <a:pt x="12" y="346"/>
                    </a:cubicBezTo>
                    <a:cubicBezTo>
                      <a:pt x="54" y="338"/>
                      <a:pt x="54" y="338"/>
                      <a:pt x="54" y="338"/>
                    </a:cubicBezTo>
                    <a:cubicBezTo>
                      <a:pt x="56" y="343"/>
                      <a:pt x="57" y="347"/>
                      <a:pt x="59" y="351"/>
                    </a:cubicBezTo>
                    <a:cubicBezTo>
                      <a:pt x="21" y="373"/>
                      <a:pt x="21" y="373"/>
                      <a:pt x="21" y="373"/>
                    </a:cubicBezTo>
                    <a:cubicBezTo>
                      <a:pt x="54" y="430"/>
                      <a:pt x="54" y="430"/>
                      <a:pt x="54" y="430"/>
                    </a:cubicBezTo>
                    <a:cubicBezTo>
                      <a:pt x="92" y="408"/>
                      <a:pt x="92" y="408"/>
                      <a:pt x="92" y="408"/>
                    </a:cubicBezTo>
                    <a:cubicBezTo>
                      <a:pt x="94" y="411"/>
                      <a:pt x="97" y="415"/>
                      <a:pt x="100" y="418"/>
                    </a:cubicBezTo>
                    <a:cubicBezTo>
                      <a:pt x="72" y="451"/>
                      <a:pt x="72" y="451"/>
                      <a:pt x="72" y="451"/>
                    </a:cubicBezTo>
                    <a:cubicBezTo>
                      <a:pt x="123" y="493"/>
                      <a:pt x="123" y="493"/>
                      <a:pt x="123" y="493"/>
                    </a:cubicBezTo>
                    <a:cubicBezTo>
                      <a:pt x="150" y="460"/>
                      <a:pt x="150" y="460"/>
                      <a:pt x="150" y="460"/>
                    </a:cubicBezTo>
                    <a:cubicBezTo>
                      <a:pt x="154" y="463"/>
                      <a:pt x="158" y="465"/>
                      <a:pt x="162" y="467"/>
                    </a:cubicBezTo>
                    <a:cubicBezTo>
                      <a:pt x="147" y="508"/>
                      <a:pt x="147" y="508"/>
                      <a:pt x="147" y="508"/>
                    </a:cubicBezTo>
                    <a:cubicBezTo>
                      <a:pt x="209" y="530"/>
                      <a:pt x="209" y="530"/>
                      <a:pt x="209" y="530"/>
                    </a:cubicBezTo>
                    <a:cubicBezTo>
                      <a:pt x="224" y="489"/>
                      <a:pt x="224" y="489"/>
                      <a:pt x="224" y="489"/>
                    </a:cubicBezTo>
                    <a:cubicBezTo>
                      <a:pt x="228" y="490"/>
                      <a:pt x="232" y="491"/>
                      <a:pt x="237" y="492"/>
                    </a:cubicBezTo>
                    <a:cubicBezTo>
                      <a:pt x="237" y="535"/>
                      <a:pt x="237" y="535"/>
                      <a:pt x="237" y="535"/>
                    </a:cubicBezTo>
                    <a:cubicBezTo>
                      <a:pt x="302" y="535"/>
                      <a:pt x="302" y="535"/>
                      <a:pt x="302" y="535"/>
                    </a:cubicBezTo>
                    <a:cubicBezTo>
                      <a:pt x="302" y="492"/>
                      <a:pt x="302" y="492"/>
                      <a:pt x="302" y="492"/>
                    </a:cubicBezTo>
                    <a:cubicBezTo>
                      <a:pt x="307" y="491"/>
                      <a:pt x="311" y="490"/>
                      <a:pt x="316" y="489"/>
                    </a:cubicBezTo>
                    <a:cubicBezTo>
                      <a:pt x="331" y="530"/>
                      <a:pt x="331" y="530"/>
                      <a:pt x="331" y="530"/>
                    </a:cubicBezTo>
                    <a:cubicBezTo>
                      <a:pt x="392" y="508"/>
                      <a:pt x="392" y="508"/>
                      <a:pt x="392" y="508"/>
                    </a:cubicBezTo>
                    <a:cubicBezTo>
                      <a:pt x="377" y="467"/>
                      <a:pt x="377" y="467"/>
                      <a:pt x="377" y="467"/>
                    </a:cubicBezTo>
                    <a:cubicBezTo>
                      <a:pt x="381" y="465"/>
                      <a:pt x="385" y="463"/>
                      <a:pt x="389" y="460"/>
                    </a:cubicBezTo>
                    <a:cubicBezTo>
                      <a:pt x="417" y="493"/>
                      <a:pt x="417" y="493"/>
                      <a:pt x="417" y="493"/>
                    </a:cubicBezTo>
                    <a:cubicBezTo>
                      <a:pt x="467" y="451"/>
                      <a:pt x="467" y="451"/>
                      <a:pt x="467" y="451"/>
                    </a:cubicBezTo>
                    <a:cubicBezTo>
                      <a:pt x="439" y="418"/>
                      <a:pt x="439" y="418"/>
                      <a:pt x="439" y="418"/>
                    </a:cubicBezTo>
                    <a:cubicBezTo>
                      <a:pt x="442" y="415"/>
                      <a:pt x="445" y="411"/>
                      <a:pt x="448" y="408"/>
                    </a:cubicBezTo>
                    <a:cubicBezTo>
                      <a:pt x="485" y="430"/>
                      <a:pt x="485" y="430"/>
                      <a:pt x="485" y="430"/>
                    </a:cubicBezTo>
                    <a:cubicBezTo>
                      <a:pt x="518" y="373"/>
                      <a:pt x="518" y="373"/>
                      <a:pt x="518" y="373"/>
                    </a:cubicBezTo>
                    <a:cubicBezTo>
                      <a:pt x="480" y="351"/>
                      <a:pt x="480" y="351"/>
                      <a:pt x="480" y="351"/>
                    </a:cubicBezTo>
                    <a:cubicBezTo>
                      <a:pt x="482" y="347"/>
                      <a:pt x="484" y="343"/>
                      <a:pt x="485" y="338"/>
                    </a:cubicBezTo>
                    <a:cubicBezTo>
                      <a:pt x="528" y="346"/>
                      <a:pt x="528" y="346"/>
                      <a:pt x="528" y="346"/>
                    </a:cubicBezTo>
                    <a:cubicBezTo>
                      <a:pt x="539" y="282"/>
                      <a:pt x="539" y="282"/>
                      <a:pt x="539" y="282"/>
                    </a:cubicBezTo>
                    <a:cubicBezTo>
                      <a:pt x="496" y="274"/>
                      <a:pt x="496" y="274"/>
                      <a:pt x="496" y="274"/>
                    </a:cubicBezTo>
                    <a:cubicBezTo>
                      <a:pt x="496" y="272"/>
                      <a:pt x="497" y="270"/>
                      <a:pt x="497" y="267"/>
                    </a:cubicBezTo>
                    <a:cubicBezTo>
                      <a:pt x="497" y="265"/>
                      <a:pt x="496" y="263"/>
                      <a:pt x="496" y="261"/>
                    </a:cubicBezTo>
                    <a:cubicBezTo>
                      <a:pt x="539" y="253"/>
                      <a:pt x="539" y="253"/>
                      <a:pt x="539" y="253"/>
                    </a:cubicBezTo>
                    <a:cubicBezTo>
                      <a:pt x="528" y="189"/>
                      <a:pt x="528" y="189"/>
                      <a:pt x="528" y="189"/>
                    </a:cubicBezTo>
                    <a:lnTo>
                      <a:pt x="485" y="196"/>
                    </a:lnTo>
                    <a:close/>
                    <a:moveTo>
                      <a:pt x="454" y="267"/>
                    </a:moveTo>
                    <a:cubicBezTo>
                      <a:pt x="454" y="369"/>
                      <a:pt x="372" y="452"/>
                      <a:pt x="270" y="452"/>
                    </a:cubicBezTo>
                    <a:cubicBezTo>
                      <a:pt x="168" y="452"/>
                      <a:pt x="85" y="369"/>
                      <a:pt x="85" y="267"/>
                    </a:cubicBezTo>
                    <a:cubicBezTo>
                      <a:pt x="85" y="165"/>
                      <a:pt x="168" y="83"/>
                      <a:pt x="270" y="83"/>
                    </a:cubicBezTo>
                    <a:cubicBezTo>
                      <a:pt x="372" y="83"/>
                      <a:pt x="454" y="165"/>
                      <a:pt x="454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5916614" y="3525219"/>
                <a:ext cx="417716" cy="414963"/>
              </a:xfrm>
              <a:custGeom>
                <a:avLst/>
                <a:gdLst>
                  <a:gd name="T0" fmla="*/ 229 w 257"/>
                  <a:gd name="T1" fmla="*/ 87 h 255"/>
                  <a:gd name="T2" fmla="*/ 231 w 257"/>
                  <a:gd name="T3" fmla="*/ 50 h 255"/>
                  <a:gd name="T4" fmla="*/ 209 w 257"/>
                  <a:gd name="T5" fmla="*/ 55 h 255"/>
                  <a:gd name="T6" fmla="*/ 199 w 257"/>
                  <a:gd name="T7" fmla="*/ 19 h 255"/>
                  <a:gd name="T8" fmla="*/ 180 w 257"/>
                  <a:gd name="T9" fmla="*/ 32 h 255"/>
                  <a:gd name="T10" fmla="*/ 158 w 257"/>
                  <a:gd name="T11" fmla="*/ 2 h 255"/>
                  <a:gd name="T12" fmla="*/ 144 w 257"/>
                  <a:gd name="T13" fmla="*/ 20 h 255"/>
                  <a:gd name="T14" fmla="*/ 113 w 257"/>
                  <a:gd name="T15" fmla="*/ 0 h 255"/>
                  <a:gd name="T16" fmla="*/ 107 w 257"/>
                  <a:gd name="T17" fmla="*/ 21 h 255"/>
                  <a:gd name="T18" fmla="*/ 70 w 257"/>
                  <a:gd name="T19" fmla="*/ 13 h 255"/>
                  <a:gd name="T20" fmla="*/ 72 w 257"/>
                  <a:gd name="T21" fmla="*/ 35 h 255"/>
                  <a:gd name="T22" fmla="*/ 35 w 257"/>
                  <a:gd name="T23" fmla="*/ 39 h 255"/>
                  <a:gd name="T24" fmla="*/ 44 w 257"/>
                  <a:gd name="T25" fmla="*/ 60 h 255"/>
                  <a:gd name="T26" fmla="*/ 10 w 257"/>
                  <a:gd name="T27" fmla="*/ 77 h 255"/>
                  <a:gd name="T28" fmla="*/ 26 w 257"/>
                  <a:gd name="T29" fmla="*/ 93 h 255"/>
                  <a:gd name="T30" fmla="*/ 0 w 257"/>
                  <a:gd name="T31" fmla="*/ 120 h 255"/>
                  <a:gd name="T32" fmla="*/ 20 w 257"/>
                  <a:gd name="T33" fmla="*/ 127 h 255"/>
                  <a:gd name="T34" fmla="*/ 0 w 257"/>
                  <a:gd name="T35" fmla="*/ 134 h 255"/>
                  <a:gd name="T36" fmla="*/ 26 w 257"/>
                  <a:gd name="T37" fmla="*/ 161 h 255"/>
                  <a:gd name="T38" fmla="*/ 10 w 257"/>
                  <a:gd name="T39" fmla="*/ 178 h 255"/>
                  <a:gd name="T40" fmla="*/ 44 w 257"/>
                  <a:gd name="T41" fmla="*/ 194 h 255"/>
                  <a:gd name="T42" fmla="*/ 35 w 257"/>
                  <a:gd name="T43" fmla="*/ 215 h 255"/>
                  <a:gd name="T44" fmla="*/ 72 w 257"/>
                  <a:gd name="T45" fmla="*/ 219 h 255"/>
                  <a:gd name="T46" fmla="*/ 70 w 257"/>
                  <a:gd name="T47" fmla="*/ 242 h 255"/>
                  <a:gd name="T48" fmla="*/ 107 w 257"/>
                  <a:gd name="T49" fmla="*/ 233 h 255"/>
                  <a:gd name="T50" fmla="*/ 113 w 257"/>
                  <a:gd name="T51" fmla="*/ 255 h 255"/>
                  <a:gd name="T52" fmla="*/ 144 w 257"/>
                  <a:gd name="T53" fmla="*/ 234 h 255"/>
                  <a:gd name="T54" fmla="*/ 158 w 257"/>
                  <a:gd name="T55" fmla="*/ 253 h 255"/>
                  <a:gd name="T56" fmla="*/ 180 w 257"/>
                  <a:gd name="T57" fmla="*/ 223 h 255"/>
                  <a:gd name="T58" fmla="*/ 199 w 257"/>
                  <a:gd name="T59" fmla="*/ 235 h 255"/>
                  <a:gd name="T60" fmla="*/ 209 w 257"/>
                  <a:gd name="T61" fmla="*/ 199 h 255"/>
                  <a:gd name="T62" fmla="*/ 231 w 257"/>
                  <a:gd name="T63" fmla="*/ 205 h 255"/>
                  <a:gd name="T64" fmla="*/ 229 w 257"/>
                  <a:gd name="T65" fmla="*/ 167 h 255"/>
                  <a:gd name="T66" fmla="*/ 252 w 257"/>
                  <a:gd name="T67" fmla="*/ 165 h 255"/>
                  <a:gd name="T68" fmla="*/ 237 w 257"/>
                  <a:gd name="T69" fmla="*/ 131 h 255"/>
                  <a:gd name="T70" fmla="*/ 237 w 257"/>
                  <a:gd name="T71" fmla="*/ 124 h 255"/>
                  <a:gd name="T72" fmla="*/ 252 w 257"/>
                  <a:gd name="T73" fmla="*/ 90 h 255"/>
                  <a:gd name="T74" fmla="*/ 217 w 257"/>
                  <a:gd name="T75" fmla="*/ 127 h 255"/>
                  <a:gd name="T76" fmla="*/ 41 w 257"/>
                  <a:gd name="T77" fmla="*/ 127 h 255"/>
                  <a:gd name="T78" fmla="*/ 217 w 257"/>
                  <a:gd name="T79" fmla="*/ 12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7" h="255">
                    <a:moveTo>
                      <a:pt x="231" y="93"/>
                    </a:moveTo>
                    <a:cubicBezTo>
                      <a:pt x="231" y="91"/>
                      <a:pt x="230" y="89"/>
                      <a:pt x="229" y="87"/>
                    </a:cubicBezTo>
                    <a:cubicBezTo>
                      <a:pt x="247" y="77"/>
                      <a:pt x="247" y="77"/>
                      <a:pt x="247" y="77"/>
                    </a:cubicBezTo>
                    <a:cubicBezTo>
                      <a:pt x="231" y="50"/>
                      <a:pt x="231" y="50"/>
                      <a:pt x="231" y="50"/>
                    </a:cubicBezTo>
                    <a:cubicBezTo>
                      <a:pt x="214" y="60"/>
                      <a:pt x="214" y="60"/>
                      <a:pt x="214" y="60"/>
                    </a:cubicBezTo>
                    <a:cubicBezTo>
                      <a:pt x="212" y="59"/>
                      <a:pt x="211" y="57"/>
                      <a:pt x="209" y="55"/>
                    </a:cubicBezTo>
                    <a:cubicBezTo>
                      <a:pt x="223" y="39"/>
                      <a:pt x="223" y="39"/>
                      <a:pt x="223" y="39"/>
                    </a:cubicBezTo>
                    <a:cubicBezTo>
                      <a:pt x="199" y="19"/>
                      <a:pt x="199" y="19"/>
                      <a:pt x="199" y="19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84" y="34"/>
                      <a:pt x="182" y="33"/>
                      <a:pt x="180" y="32"/>
                    </a:cubicBezTo>
                    <a:cubicBezTo>
                      <a:pt x="187" y="13"/>
                      <a:pt x="187" y="13"/>
                      <a:pt x="187" y="13"/>
                    </a:cubicBezTo>
                    <a:cubicBezTo>
                      <a:pt x="158" y="2"/>
                      <a:pt x="158" y="2"/>
                      <a:pt x="158" y="2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49" y="21"/>
                      <a:pt x="146" y="21"/>
                      <a:pt x="144" y="2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1" y="21"/>
                      <a:pt x="109" y="21"/>
                      <a:pt x="107" y="21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5" y="33"/>
                      <a:pt x="74" y="34"/>
                      <a:pt x="72" y="35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46" y="57"/>
                      <a:pt x="45" y="59"/>
                      <a:pt x="44" y="6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7" y="89"/>
                      <a:pt x="27" y="91"/>
                      <a:pt x="26" y="93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0" y="125"/>
                      <a:pt x="20" y="126"/>
                      <a:pt x="20" y="127"/>
                    </a:cubicBezTo>
                    <a:cubicBezTo>
                      <a:pt x="20" y="128"/>
                      <a:pt x="20" y="129"/>
                      <a:pt x="21" y="131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6" y="165"/>
                      <a:pt x="6" y="165"/>
                      <a:pt x="6" y="165"/>
                    </a:cubicBezTo>
                    <a:cubicBezTo>
                      <a:pt x="26" y="161"/>
                      <a:pt x="26" y="161"/>
                      <a:pt x="26" y="161"/>
                    </a:cubicBezTo>
                    <a:cubicBezTo>
                      <a:pt x="27" y="163"/>
                      <a:pt x="27" y="165"/>
                      <a:pt x="28" y="167"/>
                    </a:cubicBezTo>
                    <a:cubicBezTo>
                      <a:pt x="10" y="178"/>
                      <a:pt x="10" y="178"/>
                      <a:pt x="10" y="178"/>
                    </a:cubicBezTo>
                    <a:cubicBezTo>
                      <a:pt x="26" y="205"/>
                      <a:pt x="26" y="205"/>
                      <a:pt x="26" y="205"/>
                    </a:cubicBezTo>
                    <a:cubicBezTo>
                      <a:pt x="44" y="194"/>
                      <a:pt x="44" y="194"/>
                      <a:pt x="44" y="194"/>
                    </a:cubicBezTo>
                    <a:cubicBezTo>
                      <a:pt x="45" y="196"/>
                      <a:pt x="46" y="198"/>
                      <a:pt x="48" y="199"/>
                    </a:cubicBezTo>
                    <a:cubicBezTo>
                      <a:pt x="35" y="215"/>
                      <a:pt x="35" y="215"/>
                      <a:pt x="35" y="215"/>
                    </a:cubicBezTo>
                    <a:cubicBezTo>
                      <a:pt x="59" y="235"/>
                      <a:pt x="59" y="235"/>
                      <a:pt x="59" y="235"/>
                    </a:cubicBezTo>
                    <a:cubicBezTo>
                      <a:pt x="72" y="219"/>
                      <a:pt x="72" y="219"/>
                      <a:pt x="72" y="219"/>
                    </a:cubicBezTo>
                    <a:cubicBezTo>
                      <a:pt x="74" y="220"/>
                      <a:pt x="75" y="222"/>
                      <a:pt x="77" y="223"/>
                    </a:cubicBezTo>
                    <a:cubicBezTo>
                      <a:pt x="70" y="242"/>
                      <a:pt x="70" y="242"/>
                      <a:pt x="70" y="242"/>
                    </a:cubicBezTo>
                    <a:cubicBezTo>
                      <a:pt x="100" y="253"/>
                      <a:pt x="100" y="253"/>
                      <a:pt x="100" y="253"/>
                    </a:cubicBezTo>
                    <a:cubicBezTo>
                      <a:pt x="107" y="233"/>
                      <a:pt x="107" y="233"/>
                      <a:pt x="107" y="233"/>
                    </a:cubicBezTo>
                    <a:cubicBezTo>
                      <a:pt x="109" y="234"/>
                      <a:pt x="111" y="234"/>
                      <a:pt x="113" y="234"/>
                    </a:cubicBezTo>
                    <a:cubicBezTo>
                      <a:pt x="113" y="255"/>
                      <a:pt x="113" y="255"/>
                      <a:pt x="113" y="255"/>
                    </a:cubicBezTo>
                    <a:cubicBezTo>
                      <a:pt x="144" y="255"/>
                      <a:pt x="144" y="255"/>
                      <a:pt x="144" y="255"/>
                    </a:cubicBezTo>
                    <a:cubicBezTo>
                      <a:pt x="144" y="234"/>
                      <a:pt x="144" y="234"/>
                      <a:pt x="144" y="234"/>
                    </a:cubicBezTo>
                    <a:cubicBezTo>
                      <a:pt x="146" y="234"/>
                      <a:pt x="149" y="234"/>
                      <a:pt x="151" y="233"/>
                    </a:cubicBezTo>
                    <a:cubicBezTo>
                      <a:pt x="158" y="253"/>
                      <a:pt x="158" y="253"/>
                      <a:pt x="158" y="253"/>
                    </a:cubicBezTo>
                    <a:cubicBezTo>
                      <a:pt x="187" y="242"/>
                      <a:pt x="187" y="242"/>
                      <a:pt x="187" y="242"/>
                    </a:cubicBezTo>
                    <a:cubicBezTo>
                      <a:pt x="180" y="223"/>
                      <a:pt x="180" y="223"/>
                      <a:pt x="180" y="223"/>
                    </a:cubicBezTo>
                    <a:cubicBezTo>
                      <a:pt x="182" y="222"/>
                      <a:pt x="184" y="220"/>
                      <a:pt x="186" y="219"/>
                    </a:cubicBezTo>
                    <a:cubicBezTo>
                      <a:pt x="199" y="235"/>
                      <a:pt x="199" y="235"/>
                      <a:pt x="199" y="235"/>
                    </a:cubicBezTo>
                    <a:cubicBezTo>
                      <a:pt x="223" y="215"/>
                      <a:pt x="223" y="215"/>
                      <a:pt x="223" y="215"/>
                    </a:cubicBezTo>
                    <a:cubicBezTo>
                      <a:pt x="209" y="199"/>
                      <a:pt x="209" y="199"/>
                      <a:pt x="209" y="199"/>
                    </a:cubicBezTo>
                    <a:cubicBezTo>
                      <a:pt x="211" y="198"/>
                      <a:pt x="212" y="196"/>
                      <a:pt x="214" y="194"/>
                    </a:cubicBezTo>
                    <a:cubicBezTo>
                      <a:pt x="231" y="205"/>
                      <a:pt x="231" y="205"/>
                      <a:pt x="231" y="205"/>
                    </a:cubicBezTo>
                    <a:cubicBezTo>
                      <a:pt x="247" y="178"/>
                      <a:pt x="247" y="178"/>
                      <a:pt x="247" y="178"/>
                    </a:cubicBezTo>
                    <a:cubicBezTo>
                      <a:pt x="229" y="167"/>
                      <a:pt x="229" y="167"/>
                      <a:pt x="229" y="167"/>
                    </a:cubicBezTo>
                    <a:cubicBezTo>
                      <a:pt x="230" y="165"/>
                      <a:pt x="231" y="163"/>
                      <a:pt x="231" y="161"/>
                    </a:cubicBezTo>
                    <a:cubicBezTo>
                      <a:pt x="252" y="165"/>
                      <a:pt x="252" y="165"/>
                      <a:pt x="252" y="165"/>
                    </a:cubicBezTo>
                    <a:cubicBezTo>
                      <a:pt x="257" y="134"/>
                      <a:pt x="257" y="134"/>
                      <a:pt x="257" y="134"/>
                    </a:cubicBezTo>
                    <a:cubicBezTo>
                      <a:pt x="237" y="131"/>
                      <a:pt x="237" y="131"/>
                      <a:pt x="237" y="131"/>
                    </a:cubicBezTo>
                    <a:cubicBezTo>
                      <a:pt x="237" y="129"/>
                      <a:pt x="237" y="128"/>
                      <a:pt x="237" y="127"/>
                    </a:cubicBezTo>
                    <a:cubicBezTo>
                      <a:pt x="237" y="126"/>
                      <a:pt x="237" y="125"/>
                      <a:pt x="237" y="124"/>
                    </a:cubicBezTo>
                    <a:cubicBezTo>
                      <a:pt x="257" y="120"/>
                      <a:pt x="257" y="120"/>
                      <a:pt x="257" y="120"/>
                    </a:cubicBezTo>
                    <a:cubicBezTo>
                      <a:pt x="252" y="90"/>
                      <a:pt x="252" y="90"/>
                      <a:pt x="252" y="90"/>
                    </a:cubicBezTo>
                    <a:lnTo>
                      <a:pt x="231" y="93"/>
                    </a:lnTo>
                    <a:close/>
                    <a:moveTo>
                      <a:pt x="217" y="127"/>
                    </a:moveTo>
                    <a:cubicBezTo>
                      <a:pt x="217" y="176"/>
                      <a:pt x="177" y="215"/>
                      <a:pt x="129" y="215"/>
                    </a:cubicBezTo>
                    <a:cubicBezTo>
                      <a:pt x="80" y="215"/>
                      <a:pt x="41" y="176"/>
                      <a:pt x="41" y="127"/>
                    </a:cubicBezTo>
                    <a:cubicBezTo>
                      <a:pt x="41" y="79"/>
                      <a:pt x="80" y="39"/>
                      <a:pt x="129" y="39"/>
                    </a:cubicBezTo>
                    <a:cubicBezTo>
                      <a:pt x="177" y="39"/>
                      <a:pt x="217" y="79"/>
                      <a:pt x="217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21"/>
              <p:cNvSpPr>
                <a:spLocks noChangeArrowheads="1"/>
              </p:cNvSpPr>
              <p:nvPr/>
            </p:nvSpPr>
            <p:spPr bwMode="auto">
              <a:xfrm>
                <a:off x="6112053" y="3409607"/>
                <a:ext cx="28903" cy="6571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Rectangle 22"/>
              <p:cNvSpPr>
                <a:spLocks noChangeArrowheads="1"/>
              </p:cNvSpPr>
              <p:nvPr/>
            </p:nvSpPr>
            <p:spPr bwMode="auto">
              <a:xfrm>
                <a:off x="5797562" y="3723410"/>
                <a:ext cx="657197" cy="295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" name="Group 3"/>
            <p:cNvGrpSpPr/>
            <p:nvPr/>
          </p:nvGrpSpPr>
          <p:grpSpPr>
            <a:xfrm>
              <a:off x="5280062" y="2483338"/>
              <a:ext cx="887044" cy="1038440"/>
              <a:chOff x="5280062" y="2483338"/>
              <a:chExt cx="887044" cy="1038440"/>
            </a:xfrm>
            <a:solidFill>
              <a:schemeClr val="accent5"/>
            </a:solidFill>
          </p:grpSpPr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>
                <a:off x="5320664" y="352177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18"/>
              <p:cNvSpPr>
                <a:spLocks noChangeShapeType="1"/>
              </p:cNvSpPr>
              <p:nvPr/>
            </p:nvSpPr>
            <p:spPr bwMode="auto">
              <a:xfrm>
                <a:off x="5320664" y="352177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3"/>
              <p:cNvSpPr>
                <a:spLocks noEditPoints="1"/>
              </p:cNvSpPr>
              <p:nvPr/>
            </p:nvSpPr>
            <p:spPr bwMode="auto">
              <a:xfrm>
                <a:off x="5280062" y="2483338"/>
                <a:ext cx="887044" cy="880163"/>
              </a:xfrm>
              <a:custGeom>
                <a:avLst/>
                <a:gdLst>
                  <a:gd name="T0" fmla="*/ 533 w 545"/>
                  <a:gd name="T1" fmla="*/ 191 h 541"/>
                  <a:gd name="T2" fmla="*/ 490 w 545"/>
                  <a:gd name="T3" fmla="*/ 106 h 541"/>
                  <a:gd name="T4" fmla="*/ 421 w 545"/>
                  <a:gd name="T5" fmla="*/ 42 h 541"/>
                  <a:gd name="T6" fmla="*/ 334 w 545"/>
                  <a:gd name="T7" fmla="*/ 5 h 541"/>
                  <a:gd name="T8" fmla="*/ 239 w 545"/>
                  <a:gd name="T9" fmla="*/ 0 h 541"/>
                  <a:gd name="T10" fmla="*/ 149 w 545"/>
                  <a:gd name="T11" fmla="*/ 27 h 541"/>
                  <a:gd name="T12" fmla="*/ 73 w 545"/>
                  <a:gd name="T13" fmla="*/ 84 h 541"/>
                  <a:gd name="T14" fmla="*/ 22 w 545"/>
                  <a:gd name="T15" fmla="*/ 164 h 541"/>
                  <a:gd name="T16" fmla="*/ 0 w 545"/>
                  <a:gd name="T17" fmla="*/ 256 h 541"/>
                  <a:gd name="T18" fmla="*/ 0 w 545"/>
                  <a:gd name="T19" fmla="*/ 285 h 541"/>
                  <a:gd name="T20" fmla="*/ 22 w 545"/>
                  <a:gd name="T21" fmla="*/ 377 h 541"/>
                  <a:gd name="T22" fmla="*/ 73 w 545"/>
                  <a:gd name="T23" fmla="*/ 456 h 541"/>
                  <a:gd name="T24" fmla="*/ 149 w 545"/>
                  <a:gd name="T25" fmla="*/ 513 h 541"/>
                  <a:gd name="T26" fmla="*/ 239 w 545"/>
                  <a:gd name="T27" fmla="*/ 541 h 541"/>
                  <a:gd name="T28" fmla="*/ 334 w 545"/>
                  <a:gd name="T29" fmla="*/ 536 h 541"/>
                  <a:gd name="T30" fmla="*/ 421 w 545"/>
                  <a:gd name="T31" fmla="*/ 499 h 541"/>
                  <a:gd name="T32" fmla="*/ 490 w 545"/>
                  <a:gd name="T33" fmla="*/ 434 h 541"/>
                  <a:gd name="T34" fmla="*/ 533 w 545"/>
                  <a:gd name="T35" fmla="*/ 350 h 541"/>
                  <a:gd name="T36" fmla="*/ 448 w 545"/>
                  <a:gd name="T37" fmla="*/ 154 h 541"/>
                  <a:gd name="T38" fmla="*/ 448 w 545"/>
                  <a:gd name="T39" fmla="*/ 154 h 541"/>
                  <a:gd name="T40" fmla="*/ 399 w 545"/>
                  <a:gd name="T41" fmla="*/ 114 h 541"/>
                  <a:gd name="T42" fmla="*/ 349 w 545"/>
                  <a:gd name="T43" fmla="*/ 74 h 541"/>
                  <a:gd name="T44" fmla="*/ 277 w 545"/>
                  <a:gd name="T45" fmla="*/ 60 h 541"/>
                  <a:gd name="T46" fmla="*/ 194 w 545"/>
                  <a:gd name="T47" fmla="*/ 66 h 541"/>
                  <a:gd name="T48" fmla="*/ 194 w 545"/>
                  <a:gd name="T49" fmla="*/ 66 h 541"/>
                  <a:gd name="T50" fmla="*/ 128 w 545"/>
                  <a:gd name="T51" fmla="*/ 117 h 541"/>
                  <a:gd name="T52" fmla="*/ 74 w 545"/>
                  <a:gd name="T53" fmla="*/ 239 h 541"/>
                  <a:gd name="T54" fmla="*/ 58 w 545"/>
                  <a:gd name="T55" fmla="*/ 312 h 541"/>
                  <a:gd name="T56" fmla="*/ 81 w 545"/>
                  <a:gd name="T57" fmla="*/ 164 h 541"/>
                  <a:gd name="T58" fmla="*/ 81 w 545"/>
                  <a:gd name="T59" fmla="*/ 164 h 541"/>
                  <a:gd name="T60" fmla="*/ 100 w 545"/>
                  <a:gd name="T61" fmla="*/ 374 h 541"/>
                  <a:gd name="T62" fmla="*/ 134 w 545"/>
                  <a:gd name="T63" fmla="*/ 428 h 541"/>
                  <a:gd name="T64" fmla="*/ 201 w 545"/>
                  <a:gd name="T65" fmla="*/ 477 h 541"/>
                  <a:gd name="T66" fmla="*/ 276 w 545"/>
                  <a:gd name="T67" fmla="*/ 489 h 541"/>
                  <a:gd name="T68" fmla="*/ 276 w 545"/>
                  <a:gd name="T69" fmla="*/ 489 h 541"/>
                  <a:gd name="T70" fmla="*/ 356 w 545"/>
                  <a:gd name="T71" fmla="*/ 463 h 541"/>
                  <a:gd name="T72" fmla="*/ 405 w 545"/>
                  <a:gd name="T73" fmla="*/ 422 h 541"/>
                  <a:gd name="T74" fmla="*/ 413 w 545"/>
                  <a:gd name="T75" fmla="*/ 317 h 541"/>
                  <a:gd name="T76" fmla="*/ 389 w 545"/>
                  <a:gd name="T77" fmla="*/ 362 h 541"/>
                  <a:gd name="T78" fmla="*/ 350 w 545"/>
                  <a:gd name="T79" fmla="*/ 396 h 541"/>
                  <a:gd name="T80" fmla="*/ 303 w 545"/>
                  <a:gd name="T81" fmla="*/ 416 h 541"/>
                  <a:gd name="T82" fmla="*/ 251 w 545"/>
                  <a:gd name="T83" fmla="*/ 417 h 541"/>
                  <a:gd name="T84" fmla="*/ 202 w 545"/>
                  <a:gd name="T85" fmla="*/ 401 h 541"/>
                  <a:gd name="T86" fmla="*/ 162 w 545"/>
                  <a:gd name="T87" fmla="*/ 369 h 541"/>
                  <a:gd name="T88" fmla="*/ 135 w 545"/>
                  <a:gd name="T89" fmla="*/ 325 h 541"/>
                  <a:gd name="T90" fmla="*/ 124 w 545"/>
                  <a:gd name="T91" fmla="*/ 275 h 541"/>
                  <a:gd name="T92" fmla="*/ 104 w 545"/>
                  <a:gd name="T93" fmla="*/ 219 h 541"/>
                  <a:gd name="T94" fmla="*/ 131 w 545"/>
                  <a:gd name="T95" fmla="*/ 164 h 541"/>
                  <a:gd name="T96" fmla="*/ 176 w 545"/>
                  <a:gd name="T97" fmla="*/ 122 h 541"/>
                  <a:gd name="T98" fmla="*/ 233 w 545"/>
                  <a:gd name="T99" fmla="*/ 98 h 541"/>
                  <a:gd name="T100" fmla="*/ 294 w 545"/>
                  <a:gd name="T101" fmla="*/ 95 h 541"/>
                  <a:gd name="T102" fmla="*/ 352 w 545"/>
                  <a:gd name="T103" fmla="*/ 113 h 541"/>
                  <a:gd name="T104" fmla="*/ 401 w 545"/>
                  <a:gd name="T105" fmla="*/ 150 h 541"/>
                  <a:gd name="T106" fmla="*/ 435 w 545"/>
                  <a:gd name="T107" fmla="*/ 201 h 541"/>
                  <a:gd name="T108" fmla="*/ 449 w 545"/>
                  <a:gd name="T109" fmla="*/ 261 h 541"/>
                  <a:gd name="T110" fmla="*/ 449 w 545"/>
                  <a:gd name="T111" fmla="*/ 280 h 541"/>
                  <a:gd name="T112" fmla="*/ 449 w 545"/>
                  <a:gd name="T113" fmla="*/ 368 h 541"/>
                  <a:gd name="T114" fmla="*/ 487 w 545"/>
                  <a:gd name="T115" fmla="*/ 228 h 541"/>
                  <a:gd name="T116" fmla="*/ 489 w 545"/>
                  <a:gd name="T117" fmla="*/ 304 h 541"/>
                  <a:gd name="T118" fmla="*/ 489 w 545"/>
                  <a:gd name="T119" fmla="*/ 304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5" h="541">
                    <a:moveTo>
                      <a:pt x="502" y="270"/>
                    </a:moveTo>
                    <a:cubicBezTo>
                      <a:pt x="502" y="268"/>
                      <a:pt x="502" y="266"/>
                      <a:pt x="501" y="263"/>
                    </a:cubicBezTo>
                    <a:cubicBezTo>
                      <a:pt x="545" y="256"/>
                      <a:pt x="545" y="256"/>
                      <a:pt x="545" y="256"/>
                    </a:cubicBezTo>
                    <a:cubicBezTo>
                      <a:pt x="533" y="191"/>
                      <a:pt x="533" y="191"/>
                      <a:pt x="533" y="191"/>
                    </a:cubicBezTo>
                    <a:cubicBezTo>
                      <a:pt x="490" y="198"/>
                      <a:pt x="490" y="198"/>
                      <a:pt x="490" y="198"/>
                    </a:cubicBezTo>
                    <a:cubicBezTo>
                      <a:pt x="489" y="194"/>
                      <a:pt x="487" y="190"/>
                      <a:pt x="485" y="185"/>
                    </a:cubicBezTo>
                    <a:cubicBezTo>
                      <a:pt x="523" y="164"/>
                      <a:pt x="523" y="164"/>
                      <a:pt x="523" y="164"/>
                    </a:cubicBezTo>
                    <a:cubicBezTo>
                      <a:pt x="490" y="106"/>
                      <a:pt x="490" y="106"/>
                      <a:pt x="490" y="106"/>
                    </a:cubicBezTo>
                    <a:cubicBezTo>
                      <a:pt x="452" y="128"/>
                      <a:pt x="452" y="128"/>
                      <a:pt x="452" y="128"/>
                    </a:cubicBezTo>
                    <a:cubicBezTo>
                      <a:pt x="449" y="125"/>
                      <a:pt x="447" y="121"/>
                      <a:pt x="444" y="118"/>
                    </a:cubicBezTo>
                    <a:cubicBezTo>
                      <a:pt x="472" y="84"/>
                      <a:pt x="472" y="84"/>
                      <a:pt x="472" y="84"/>
                    </a:cubicBezTo>
                    <a:cubicBezTo>
                      <a:pt x="421" y="42"/>
                      <a:pt x="421" y="42"/>
                      <a:pt x="421" y="42"/>
                    </a:cubicBezTo>
                    <a:cubicBezTo>
                      <a:pt x="393" y="75"/>
                      <a:pt x="393" y="75"/>
                      <a:pt x="393" y="75"/>
                    </a:cubicBezTo>
                    <a:cubicBezTo>
                      <a:pt x="389" y="73"/>
                      <a:pt x="385" y="70"/>
                      <a:pt x="381" y="68"/>
                    </a:cubicBezTo>
                    <a:cubicBezTo>
                      <a:pt x="396" y="27"/>
                      <a:pt x="396" y="27"/>
                      <a:pt x="396" y="27"/>
                    </a:cubicBezTo>
                    <a:cubicBezTo>
                      <a:pt x="334" y="5"/>
                      <a:pt x="334" y="5"/>
                      <a:pt x="334" y="5"/>
                    </a:cubicBezTo>
                    <a:cubicBezTo>
                      <a:pt x="319" y="46"/>
                      <a:pt x="319" y="46"/>
                      <a:pt x="319" y="46"/>
                    </a:cubicBezTo>
                    <a:cubicBezTo>
                      <a:pt x="315" y="45"/>
                      <a:pt x="310" y="44"/>
                      <a:pt x="305" y="43"/>
                    </a:cubicBezTo>
                    <a:cubicBezTo>
                      <a:pt x="305" y="0"/>
                      <a:pt x="305" y="0"/>
                      <a:pt x="305" y="0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239" y="43"/>
                      <a:pt x="239" y="43"/>
                      <a:pt x="239" y="43"/>
                    </a:cubicBezTo>
                    <a:cubicBezTo>
                      <a:pt x="235" y="44"/>
                      <a:pt x="230" y="45"/>
                      <a:pt x="226" y="46"/>
                    </a:cubicBezTo>
                    <a:cubicBezTo>
                      <a:pt x="211" y="5"/>
                      <a:pt x="211" y="5"/>
                      <a:pt x="211" y="5"/>
                    </a:cubicBezTo>
                    <a:cubicBezTo>
                      <a:pt x="149" y="27"/>
                      <a:pt x="149" y="27"/>
                      <a:pt x="149" y="27"/>
                    </a:cubicBezTo>
                    <a:cubicBezTo>
                      <a:pt x="164" y="68"/>
                      <a:pt x="164" y="68"/>
                      <a:pt x="164" y="68"/>
                    </a:cubicBezTo>
                    <a:cubicBezTo>
                      <a:pt x="160" y="70"/>
                      <a:pt x="156" y="73"/>
                      <a:pt x="152" y="75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101" y="118"/>
                      <a:pt x="101" y="118"/>
                      <a:pt x="101" y="118"/>
                    </a:cubicBezTo>
                    <a:cubicBezTo>
                      <a:pt x="98" y="121"/>
                      <a:pt x="95" y="125"/>
                      <a:pt x="93" y="128"/>
                    </a:cubicBezTo>
                    <a:cubicBezTo>
                      <a:pt x="55" y="106"/>
                      <a:pt x="55" y="106"/>
                      <a:pt x="55" y="106"/>
                    </a:cubicBezTo>
                    <a:cubicBezTo>
                      <a:pt x="22" y="164"/>
                      <a:pt x="22" y="164"/>
                      <a:pt x="22" y="164"/>
                    </a:cubicBezTo>
                    <a:cubicBezTo>
                      <a:pt x="59" y="185"/>
                      <a:pt x="59" y="185"/>
                      <a:pt x="59" y="185"/>
                    </a:cubicBezTo>
                    <a:cubicBezTo>
                      <a:pt x="58" y="190"/>
                      <a:pt x="56" y="194"/>
                      <a:pt x="55" y="198"/>
                    </a:cubicBezTo>
                    <a:cubicBezTo>
                      <a:pt x="12" y="191"/>
                      <a:pt x="12" y="191"/>
                      <a:pt x="12" y="191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43" y="263"/>
                      <a:pt x="43" y="263"/>
                      <a:pt x="43" y="263"/>
                    </a:cubicBezTo>
                    <a:cubicBezTo>
                      <a:pt x="43" y="266"/>
                      <a:pt x="43" y="268"/>
                      <a:pt x="43" y="270"/>
                    </a:cubicBezTo>
                    <a:cubicBezTo>
                      <a:pt x="43" y="272"/>
                      <a:pt x="43" y="275"/>
                      <a:pt x="43" y="277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12" y="350"/>
                      <a:pt x="12" y="350"/>
                      <a:pt x="12" y="350"/>
                    </a:cubicBezTo>
                    <a:cubicBezTo>
                      <a:pt x="55" y="342"/>
                      <a:pt x="55" y="342"/>
                      <a:pt x="55" y="342"/>
                    </a:cubicBezTo>
                    <a:cubicBezTo>
                      <a:pt x="56" y="346"/>
                      <a:pt x="58" y="351"/>
                      <a:pt x="59" y="355"/>
                    </a:cubicBezTo>
                    <a:cubicBezTo>
                      <a:pt x="22" y="377"/>
                      <a:pt x="22" y="377"/>
                      <a:pt x="22" y="377"/>
                    </a:cubicBezTo>
                    <a:cubicBezTo>
                      <a:pt x="55" y="434"/>
                      <a:pt x="55" y="434"/>
                      <a:pt x="55" y="434"/>
                    </a:cubicBezTo>
                    <a:cubicBezTo>
                      <a:pt x="93" y="412"/>
                      <a:pt x="93" y="412"/>
                      <a:pt x="93" y="412"/>
                    </a:cubicBezTo>
                    <a:cubicBezTo>
                      <a:pt x="95" y="416"/>
                      <a:pt x="98" y="419"/>
                      <a:pt x="101" y="423"/>
                    </a:cubicBezTo>
                    <a:cubicBezTo>
                      <a:pt x="73" y="456"/>
                      <a:pt x="73" y="456"/>
                      <a:pt x="73" y="456"/>
                    </a:cubicBezTo>
                    <a:cubicBezTo>
                      <a:pt x="124" y="499"/>
                      <a:pt x="124" y="499"/>
                      <a:pt x="124" y="499"/>
                    </a:cubicBezTo>
                    <a:cubicBezTo>
                      <a:pt x="152" y="465"/>
                      <a:pt x="152" y="465"/>
                      <a:pt x="152" y="465"/>
                    </a:cubicBezTo>
                    <a:cubicBezTo>
                      <a:pt x="156" y="468"/>
                      <a:pt x="160" y="470"/>
                      <a:pt x="164" y="472"/>
                    </a:cubicBezTo>
                    <a:cubicBezTo>
                      <a:pt x="149" y="513"/>
                      <a:pt x="149" y="513"/>
                      <a:pt x="149" y="513"/>
                    </a:cubicBezTo>
                    <a:cubicBezTo>
                      <a:pt x="211" y="536"/>
                      <a:pt x="211" y="536"/>
                      <a:pt x="211" y="536"/>
                    </a:cubicBezTo>
                    <a:cubicBezTo>
                      <a:pt x="226" y="495"/>
                      <a:pt x="226" y="495"/>
                      <a:pt x="226" y="495"/>
                    </a:cubicBezTo>
                    <a:cubicBezTo>
                      <a:pt x="230" y="496"/>
                      <a:pt x="235" y="496"/>
                      <a:pt x="239" y="497"/>
                    </a:cubicBezTo>
                    <a:cubicBezTo>
                      <a:pt x="239" y="541"/>
                      <a:pt x="239" y="541"/>
                      <a:pt x="239" y="541"/>
                    </a:cubicBezTo>
                    <a:cubicBezTo>
                      <a:pt x="305" y="541"/>
                      <a:pt x="305" y="541"/>
                      <a:pt x="305" y="541"/>
                    </a:cubicBezTo>
                    <a:cubicBezTo>
                      <a:pt x="305" y="497"/>
                      <a:pt x="305" y="497"/>
                      <a:pt x="305" y="497"/>
                    </a:cubicBezTo>
                    <a:cubicBezTo>
                      <a:pt x="310" y="496"/>
                      <a:pt x="315" y="496"/>
                      <a:pt x="319" y="495"/>
                    </a:cubicBezTo>
                    <a:cubicBezTo>
                      <a:pt x="334" y="536"/>
                      <a:pt x="334" y="536"/>
                      <a:pt x="334" y="536"/>
                    </a:cubicBezTo>
                    <a:cubicBezTo>
                      <a:pt x="396" y="513"/>
                      <a:pt x="396" y="513"/>
                      <a:pt x="396" y="513"/>
                    </a:cubicBezTo>
                    <a:cubicBezTo>
                      <a:pt x="381" y="472"/>
                      <a:pt x="381" y="472"/>
                      <a:pt x="381" y="472"/>
                    </a:cubicBezTo>
                    <a:cubicBezTo>
                      <a:pt x="385" y="470"/>
                      <a:pt x="389" y="468"/>
                      <a:pt x="393" y="465"/>
                    </a:cubicBezTo>
                    <a:cubicBezTo>
                      <a:pt x="421" y="499"/>
                      <a:pt x="421" y="499"/>
                      <a:pt x="421" y="499"/>
                    </a:cubicBezTo>
                    <a:cubicBezTo>
                      <a:pt x="472" y="456"/>
                      <a:pt x="472" y="456"/>
                      <a:pt x="472" y="456"/>
                    </a:cubicBezTo>
                    <a:cubicBezTo>
                      <a:pt x="444" y="423"/>
                      <a:pt x="444" y="423"/>
                      <a:pt x="444" y="423"/>
                    </a:cubicBezTo>
                    <a:cubicBezTo>
                      <a:pt x="447" y="419"/>
                      <a:pt x="449" y="416"/>
                      <a:pt x="452" y="412"/>
                    </a:cubicBezTo>
                    <a:cubicBezTo>
                      <a:pt x="490" y="434"/>
                      <a:pt x="490" y="434"/>
                      <a:pt x="490" y="434"/>
                    </a:cubicBezTo>
                    <a:cubicBezTo>
                      <a:pt x="523" y="377"/>
                      <a:pt x="523" y="377"/>
                      <a:pt x="523" y="377"/>
                    </a:cubicBezTo>
                    <a:cubicBezTo>
                      <a:pt x="485" y="355"/>
                      <a:pt x="485" y="355"/>
                      <a:pt x="485" y="355"/>
                    </a:cubicBezTo>
                    <a:cubicBezTo>
                      <a:pt x="487" y="351"/>
                      <a:pt x="489" y="346"/>
                      <a:pt x="490" y="342"/>
                    </a:cubicBezTo>
                    <a:cubicBezTo>
                      <a:pt x="533" y="350"/>
                      <a:pt x="533" y="350"/>
                      <a:pt x="533" y="350"/>
                    </a:cubicBezTo>
                    <a:cubicBezTo>
                      <a:pt x="545" y="285"/>
                      <a:pt x="545" y="285"/>
                      <a:pt x="545" y="285"/>
                    </a:cubicBezTo>
                    <a:cubicBezTo>
                      <a:pt x="501" y="277"/>
                      <a:pt x="501" y="277"/>
                      <a:pt x="501" y="277"/>
                    </a:cubicBezTo>
                    <a:cubicBezTo>
                      <a:pt x="502" y="275"/>
                      <a:pt x="502" y="272"/>
                      <a:pt x="502" y="270"/>
                    </a:cubicBezTo>
                    <a:close/>
                    <a:moveTo>
                      <a:pt x="448" y="154"/>
                    </a:moveTo>
                    <a:cubicBezTo>
                      <a:pt x="452" y="152"/>
                      <a:pt x="458" y="153"/>
                      <a:pt x="460" y="157"/>
                    </a:cubicBezTo>
                    <a:cubicBezTo>
                      <a:pt x="462" y="162"/>
                      <a:pt x="461" y="167"/>
                      <a:pt x="457" y="169"/>
                    </a:cubicBezTo>
                    <a:cubicBezTo>
                      <a:pt x="453" y="172"/>
                      <a:pt x="447" y="170"/>
                      <a:pt x="445" y="166"/>
                    </a:cubicBezTo>
                    <a:cubicBezTo>
                      <a:pt x="442" y="162"/>
                      <a:pt x="444" y="157"/>
                      <a:pt x="448" y="154"/>
                    </a:cubicBezTo>
                    <a:close/>
                    <a:moveTo>
                      <a:pt x="398" y="101"/>
                    </a:moveTo>
                    <a:cubicBezTo>
                      <a:pt x="401" y="97"/>
                      <a:pt x="406" y="97"/>
                      <a:pt x="410" y="100"/>
                    </a:cubicBezTo>
                    <a:cubicBezTo>
                      <a:pt x="414" y="103"/>
                      <a:pt x="414" y="109"/>
                      <a:pt x="411" y="112"/>
                    </a:cubicBezTo>
                    <a:cubicBezTo>
                      <a:pt x="408" y="116"/>
                      <a:pt x="403" y="117"/>
                      <a:pt x="399" y="114"/>
                    </a:cubicBezTo>
                    <a:cubicBezTo>
                      <a:pt x="395" y="110"/>
                      <a:pt x="395" y="105"/>
                      <a:pt x="398" y="101"/>
                    </a:cubicBezTo>
                    <a:close/>
                    <a:moveTo>
                      <a:pt x="332" y="68"/>
                    </a:moveTo>
                    <a:cubicBezTo>
                      <a:pt x="334" y="64"/>
                      <a:pt x="339" y="62"/>
                      <a:pt x="344" y="63"/>
                    </a:cubicBezTo>
                    <a:cubicBezTo>
                      <a:pt x="348" y="65"/>
                      <a:pt x="351" y="70"/>
                      <a:pt x="349" y="74"/>
                    </a:cubicBezTo>
                    <a:cubicBezTo>
                      <a:pt x="347" y="79"/>
                      <a:pt x="342" y="81"/>
                      <a:pt x="338" y="80"/>
                    </a:cubicBezTo>
                    <a:cubicBezTo>
                      <a:pt x="333" y="78"/>
                      <a:pt x="331" y="73"/>
                      <a:pt x="332" y="68"/>
                    </a:cubicBezTo>
                    <a:close/>
                    <a:moveTo>
                      <a:pt x="269" y="51"/>
                    </a:moveTo>
                    <a:cubicBezTo>
                      <a:pt x="273" y="51"/>
                      <a:pt x="277" y="55"/>
                      <a:pt x="277" y="60"/>
                    </a:cubicBezTo>
                    <a:cubicBezTo>
                      <a:pt x="277" y="65"/>
                      <a:pt x="273" y="69"/>
                      <a:pt x="269" y="69"/>
                    </a:cubicBezTo>
                    <a:cubicBezTo>
                      <a:pt x="264" y="69"/>
                      <a:pt x="260" y="65"/>
                      <a:pt x="260" y="60"/>
                    </a:cubicBezTo>
                    <a:cubicBezTo>
                      <a:pt x="260" y="55"/>
                      <a:pt x="264" y="51"/>
                      <a:pt x="269" y="51"/>
                    </a:cubicBezTo>
                    <a:close/>
                    <a:moveTo>
                      <a:pt x="194" y="66"/>
                    </a:moveTo>
                    <a:cubicBezTo>
                      <a:pt x="199" y="64"/>
                      <a:pt x="204" y="67"/>
                      <a:pt x="205" y="71"/>
                    </a:cubicBezTo>
                    <a:cubicBezTo>
                      <a:pt x="207" y="76"/>
                      <a:pt x="205" y="81"/>
                      <a:pt x="200" y="82"/>
                    </a:cubicBezTo>
                    <a:cubicBezTo>
                      <a:pt x="195" y="84"/>
                      <a:pt x="190" y="82"/>
                      <a:pt x="189" y="77"/>
                    </a:cubicBezTo>
                    <a:cubicBezTo>
                      <a:pt x="187" y="73"/>
                      <a:pt x="189" y="67"/>
                      <a:pt x="194" y="66"/>
                    </a:cubicBezTo>
                    <a:close/>
                    <a:moveTo>
                      <a:pt x="129" y="105"/>
                    </a:moveTo>
                    <a:cubicBezTo>
                      <a:pt x="133" y="102"/>
                      <a:pt x="138" y="102"/>
                      <a:pt x="141" y="106"/>
                    </a:cubicBezTo>
                    <a:cubicBezTo>
                      <a:pt x="144" y="110"/>
                      <a:pt x="144" y="115"/>
                      <a:pt x="140" y="118"/>
                    </a:cubicBezTo>
                    <a:cubicBezTo>
                      <a:pt x="136" y="122"/>
                      <a:pt x="131" y="121"/>
                      <a:pt x="128" y="117"/>
                    </a:cubicBezTo>
                    <a:cubicBezTo>
                      <a:pt x="125" y="114"/>
                      <a:pt x="125" y="108"/>
                      <a:pt x="129" y="105"/>
                    </a:cubicBezTo>
                    <a:close/>
                    <a:moveTo>
                      <a:pt x="56" y="236"/>
                    </a:moveTo>
                    <a:cubicBezTo>
                      <a:pt x="57" y="231"/>
                      <a:pt x="62" y="228"/>
                      <a:pt x="66" y="229"/>
                    </a:cubicBezTo>
                    <a:cubicBezTo>
                      <a:pt x="71" y="230"/>
                      <a:pt x="74" y="234"/>
                      <a:pt x="74" y="239"/>
                    </a:cubicBezTo>
                    <a:cubicBezTo>
                      <a:pt x="73" y="244"/>
                      <a:pt x="68" y="247"/>
                      <a:pt x="63" y="246"/>
                    </a:cubicBezTo>
                    <a:cubicBezTo>
                      <a:pt x="59" y="245"/>
                      <a:pt x="55" y="241"/>
                      <a:pt x="56" y="236"/>
                    </a:cubicBezTo>
                    <a:close/>
                    <a:moveTo>
                      <a:pt x="68" y="319"/>
                    </a:moveTo>
                    <a:cubicBezTo>
                      <a:pt x="63" y="320"/>
                      <a:pt x="58" y="317"/>
                      <a:pt x="58" y="312"/>
                    </a:cubicBezTo>
                    <a:cubicBezTo>
                      <a:pt x="57" y="307"/>
                      <a:pt x="60" y="303"/>
                      <a:pt x="65" y="302"/>
                    </a:cubicBezTo>
                    <a:cubicBezTo>
                      <a:pt x="69" y="301"/>
                      <a:pt x="74" y="304"/>
                      <a:pt x="75" y="309"/>
                    </a:cubicBezTo>
                    <a:cubicBezTo>
                      <a:pt x="76" y="314"/>
                      <a:pt x="72" y="318"/>
                      <a:pt x="68" y="319"/>
                    </a:cubicBezTo>
                    <a:close/>
                    <a:moveTo>
                      <a:pt x="81" y="164"/>
                    </a:moveTo>
                    <a:cubicBezTo>
                      <a:pt x="83" y="160"/>
                      <a:pt x="89" y="158"/>
                      <a:pt x="93" y="161"/>
                    </a:cubicBezTo>
                    <a:cubicBezTo>
                      <a:pt x="97" y="163"/>
                      <a:pt x="99" y="169"/>
                      <a:pt x="96" y="173"/>
                    </a:cubicBezTo>
                    <a:cubicBezTo>
                      <a:pt x="94" y="177"/>
                      <a:pt x="88" y="178"/>
                      <a:pt x="84" y="176"/>
                    </a:cubicBezTo>
                    <a:cubicBezTo>
                      <a:pt x="80" y="174"/>
                      <a:pt x="79" y="168"/>
                      <a:pt x="81" y="164"/>
                    </a:cubicBezTo>
                    <a:close/>
                    <a:moveTo>
                      <a:pt x="97" y="386"/>
                    </a:moveTo>
                    <a:cubicBezTo>
                      <a:pt x="93" y="389"/>
                      <a:pt x="87" y="387"/>
                      <a:pt x="85" y="383"/>
                    </a:cubicBezTo>
                    <a:cubicBezTo>
                      <a:pt x="82" y="379"/>
                      <a:pt x="84" y="373"/>
                      <a:pt x="88" y="371"/>
                    </a:cubicBezTo>
                    <a:cubicBezTo>
                      <a:pt x="92" y="368"/>
                      <a:pt x="98" y="370"/>
                      <a:pt x="100" y="374"/>
                    </a:cubicBezTo>
                    <a:cubicBezTo>
                      <a:pt x="102" y="378"/>
                      <a:pt x="101" y="384"/>
                      <a:pt x="97" y="386"/>
                    </a:cubicBezTo>
                    <a:close/>
                    <a:moveTo>
                      <a:pt x="147" y="439"/>
                    </a:moveTo>
                    <a:cubicBezTo>
                      <a:pt x="144" y="443"/>
                      <a:pt x="138" y="443"/>
                      <a:pt x="135" y="440"/>
                    </a:cubicBezTo>
                    <a:cubicBezTo>
                      <a:pt x="131" y="437"/>
                      <a:pt x="130" y="432"/>
                      <a:pt x="134" y="428"/>
                    </a:cubicBezTo>
                    <a:cubicBezTo>
                      <a:pt x="137" y="424"/>
                      <a:pt x="142" y="424"/>
                      <a:pt x="146" y="427"/>
                    </a:cubicBezTo>
                    <a:cubicBezTo>
                      <a:pt x="150" y="430"/>
                      <a:pt x="150" y="435"/>
                      <a:pt x="147" y="439"/>
                    </a:cubicBezTo>
                    <a:close/>
                    <a:moveTo>
                      <a:pt x="212" y="472"/>
                    </a:moveTo>
                    <a:cubicBezTo>
                      <a:pt x="211" y="476"/>
                      <a:pt x="206" y="479"/>
                      <a:pt x="201" y="477"/>
                    </a:cubicBezTo>
                    <a:cubicBezTo>
                      <a:pt x="197" y="475"/>
                      <a:pt x="194" y="470"/>
                      <a:pt x="196" y="466"/>
                    </a:cubicBezTo>
                    <a:cubicBezTo>
                      <a:pt x="198" y="461"/>
                      <a:pt x="203" y="459"/>
                      <a:pt x="207" y="461"/>
                    </a:cubicBezTo>
                    <a:cubicBezTo>
                      <a:pt x="212" y="462"/>
                      <a:pt x="214" y="467"/>
                      <a:pt x="212" y="472"/>
                    </a:cubicBezTo>
                    <a:close/>
                    <a:moveTo>
                      <a:pt x="276" y="489"/>
                    </a:moveTo>
                    <a:cubicBezTo>
                      <a:pt x="271" y="489"/>
                      <a:pt x="267" y="485"/>
                      <a:pt x="267" y="480"/>
                    </a:cubicBezTo>
                    <a:cubicBezTo>
                      <a:pt x="267" y="475"/>
                      <a:pt x="271" y="471"/>
                      <a:pt x="276" y="471"/>
                    </a:cubicBezTo>
                    <a:cubicBezTo>
                      <a:pt x="281" y="471"/>
                      <a:pt x="285" y="475"/>
                      <a:pt x="285" y="480"/>
                    </a:cubicBezTo>
                    <a:cubicBezTo>
                      <a:pt x="285" y="485"/>
                      <a:pt x="281" y="489"/>
                      <a:pt x="276" y="489"/>
                    </a:cubicBezTo>
                    <a:close/>
                    <a:moveTo>
                      <a:pt x="351" y="475"/>
                    </a:moveTo>
                    <a:cubicBezTo>
                      <a:pt x="346" y="476"/>
                      <a:pt x="341" y="474"/>
                      <a:pt x="340" y="469"/>
                    </a:cubicBezTo>
                    <a:cubicBezTo>
                      <a:pt x="338" y="465"/>
                      <a:pt x="340" y="460"/>
                      <a:pt x="345" y="458"/>
                    </a:cubicBezTo>
                    <a:cubicBezTo>
                      <a:pt x="349" y="456"/>
                      <a:pt x="354" y="459"/>
                      <a:pt x="356" y="463"/>
                    </a:cubicBezTo>
                    <a:cubicBezTo>
                      <a:pt x="358" y="468"/>
                      <a:pt x="355" y="473"/>
                      <a:pt x="351" y="475"/>
                    </a:cubicBezTo>
                    <a:close/>
                    <a:moveTo>
                      <a:pt x="416" y="435"/>
                    </a:moveTo>
                    <a:cubicBezTo>
                      <a:pt x="412" y="439"/>
                      <a:pt x="407" y="438"/>
                      <a:pt x="404" y="434"/>
                    </a:cubicBezTo>
                    <a:cubicBezTo>
                      <a:pt x="401" y="431"/>
                      <a:pt x="401" y="425"/>
                      <a:pt x="405" y="422"/>
                    </a:cubicBezTo>
                    <a:cubicBezTo>
                      <a:pt x="408" y="419"/>
                      <a:pt x="414" y="419"/>
                      <a:pt x="417" y="423"/>
                    </a:cubicBezTo>
                    <a:cubicBezTo>
                      <a:pt x="420" y="427"/>
                      <a:pt x="420" y="432"/>
                      <a:pt x="416" y="435"/>
                    </a:cubicBezTo>
                    <a:close/>
                    <a:moveTo>
                      <a:pt x="441" y="322"/>
                    </a:moveTo>
                    <a:cubicBezTo>
                      <a:pt x="413" y="317"/>
                      <a:pt x="413" y="317"/>
                      <a:pt x="413" y="317"/>
                    </a:cubicBezTo>
                    <a:cubicBezTo>
                      <a:pt x="412" y="320"/>
                      <a:pt x="411" y="322"/>
                      <a:pt x="410" y="325"/>
                    </a:cubicBezTo>
                    <a:cubicBezTo>
                      <a:pt x="435" y="339"/>
                      <a:pt x="435" y="339"/>
                      <a:pt x="435" y="339"/>
                    </a:cubicBezTo>
                    <a:cubicBezTo>
                      <a:pt x="413" y="376"/>
                      <a:pt x="413" y="376"/>
                      <a:pt x="413" y="376"/>
                    </a:cubicBezTo>
                    <a:cubicBezTo>
                      <a:pt x="389" y="362"/>
                      <a:pt x="389" y="362"/>
                      <a:pt x="389" y="362"/>
                    </a:cubicBezTo>
                    <a:cubicBezTo>
                      <a:pt x="387" y="364"/>
                      <a:pt x="385" y="367"/>
                      <a:pt x="383" y="369"/>
                    </a:cubicBezTo>
                    <a:cubicBezTo>
                      <a:pt x="401" y="391"/>
                      <a:pt x="401" y="391"/>
                      <a:pt x="401" y="391"/>
                    </a:cubicBezTo>
                    <a:cubicBezTo>
                      <a:pt x="369" y="418"/>
                      <a:pt x="369" y="418"/>
                      <a:pt x="369" y="418"/>
                    </a:cubicBezTo>
                    <a:cubicBezTo>
                      <a:pt x="350" y="396"/>
                      <a:pt x="350" y="396"/>
                      <a:pt x="350" y="396"/>
                    </a:cubicBezTo>
                    <a:cubicBezTo>
                      <a:pt x="348" y="398"/>
                      <a:pt x="345" y="399"/>
                      <a:pt x="343" y="401"/>
                    </a:cubicBezTo>
                    <a:cubicBezTo>
                      <a:pt x="352" y="427"/>
                      <a:pt x="352" y="427"/>
                      <a:pt x="352" y="427"/>
                    </a:cubicBezTo>
                    <a:cubicBezTo>
                      <a:pt x="312" y="442"/>
                      <a:pt x="312" y="442"/>
                      <a:pt x="312" y="442"/>
                    </a:cubicBezTo>
                    <a:cubicBezTo>
                      <a:pt x="303" y="416"/>
                      <a:pt x="303" y="416"/>
                      <a:pt x="303" y="416"/>
                    </a:cubicBezTo>
                    <a:cubicBezTo>
                      <a:pt x="300" y="416"/>
                      <a:pt x="297" y="417"/>
                      <a:pt x="294" y="417"/>
                    </a:cubicBezTo>
                    <a:cubicBezTo>
                      <a:pt x="294" y="445"/>
                      <a:pt x="294" y="445"/>
                      <a:pt x="294" y="445"/>
                    </a:cubicBezTo>
                    <a:cubicBezTo>
                      <a:pt x="251" y="445"/>
                      <a:pt x="251" y="445"/>
                      <a:pt x="251" y="445"/>
                    </a:cubicBezTo>
                    <a:cubicBezTo>
                      <a:pt x="251" y="417"/>
                      <a:pt x="251" y="417"/>
                      <a:pt x="251" y="417"/>
                    </a:cubicBezTo>
                    <a:cubicBezTo>
                      <a:pt x="248" y="417"/>
                      <a:pt x="245" y="416"/>
                      <a:pt x="242" y="416"/>
                    </a:cubicBezTo>
                    <a:cubicBezTo>
                      <a:pt x="233" y="442"/>
                      <a:pt x="233" y="442"/>
                      <a:pt x="233" y="442"/>
                    </a:cubicBezTo>
                    <a:cubicBezTo>
                      <a:pt x="192" y="427"/>
                      <a:pt x="192" y="427"/>
                      <a:pt x="192" y="427"/>
                    </a:cubicBezTo>
                    <a:cubicBezTo>
                      <a:pt x="202" y="401"/>
                      <a:pt x="202" y="401"/>
                      <a:pt x="202" y="401"/>
                    </a:cubicBezTo>
                    <a:cubicBezTo>
                      <a:pt x="199" y="399"/>
                      <a:pt x="197" y="398"/>
                      <a:pt x="194" y="396"/>
                    </a:cubicBezTo>
                    <a:cubicBezTo>
                      <a:pt x="176" y="418"/>
                      <a:pt x="176" y="418"/>
                      <a:pt x="176" y="418"/>
                    </a:cubicBezTo>
                    <a:cubicBezTo>
                      <a:pt x="143" y="391"/>
                      <a:pt x="143" y="391"/>
                      <a:pt x="143" y="391"/>
                    </a:cubicBezTo>
                    <a:cubicBezTo>
                      <a:pt x="162" y="369"/>
                      <a:pt x="162" y="369"/>
                      <a:pt x="162" y="369"/>
                    </a:cubicBezTo>
                    <a:cubicBezTo>
                      <a:pt x="160" y="367"/>
                      <a:pt x="158" y="364"/>
                      <a:pt x="156" y="362"/>
                    </a:cubicBezTo>
                    <a:cubicBezTo>
                      <a:pt x="131" y="376"/>
                      <a:pt x="131" y="376"/>
                      <a:pt x="131" y="376"/>
                    </a:cubicBezTo>
                    <a:cubicBezTo>
                      <a:pt x="110" y="339"/>
                      <a:pt x="110" y="339"/>
                      <a:pt x="110" y="339"/>
                    </a:cubicBezTo>
                    <a:cubicBezTo>
                      <a:pt x="135" y="325"/>
                      <a:pt x="135" y="325"/>
                      <a:pt x="135" y="325"/>
                    </a:cubicBezTo>
                    <a:cubicBezTo>
                      <a:pt x="133" y="322"/>
                      <a:pt x="132" y="320"/>
                      <a:pt x="132" y="317"/>
                    </a:cubicBezTo>
                    <a:cubicBezTo>
                      <a:pt x="104" y="322"/>
                      <a:pt x="104" y="322"/>
                      <a:pt x="104" y="322"/>
                    </a:cubicBezTo>
                    <a:cubicBezTo>
                      <a:pt x="96" y="280"/>
                      <a:pt x="96" y="280"/>
                      <a:pt x="96" y="280"/>
                    </a:cubicBezTo>
                    <a:cubicBezTo>
                      <a:pt x="124" y="275"/>
                      <a:pt x="124" y="275"/>
                      <a:pt x="124" y="275"/>
                    </a:cubicBezTo>
                    <a:cubicBezTo>
                      <a:pt x="124" y="273"/>
                      <a:pt x="124" y="272"/>
                      <a:pt x="124" y="270"/>
                    </a:cubicBezTo>
                    <a:cubicBezTo>
                      <a:pt x="124" y="269"/>
                      <a:pt x="124" y="267"/>
                      <a:pt x="124" y="266"/>
                    </a:cubicBezTo>
                    <a:cubicBezTo>
                      <a:pt x="96" y="261"/>
                      <a:pt x="96" y="261"/>
                      <a:pt x="96" y="261"/>
                    </a:cubicBezTo>
                    <a:cubicBezTo>
                      <a:pt x="104" y="219"/>
                      <a:pt x="104" y="219"/>
                      <a:pt x="104" y="219"/>
                    </a:cubicBezTo>
                    <a:cubicBezTo>
                      <a:pt x="132" y="224"/>
                      <a:pt x="132" y="224"/>
                      <a:pt x="132" y="224"/>
                    </a:cubicBezTo>
                    <a:cubicBezTo>
                      <a:pt x="132" y="221"/>
                      <a:pt x="133" y="218"/>
                      <a:pt x="135" y="215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31" y="164"/>
                      <a:pt x="131" y="164"/>
                      <a:pt x="131" y="164"/>
                    </a:cubicBezTo>
                    <a:cubicBezTo>
                      <a:pt x="156" y="178"/>
                      <a:pt x="156" y="178"/>
                      <a:pt x="156" y="178"/>
                    </a:cubicBezTo>
                    <a:cubicBezTo>
                      <a:pt x="158" y="176"/>
                      <a:pt x="160" y="174"/>
                      <a:pt x="162" y="171"/>
                    </a:cubicBezTo>
                    <a:cubicBezTo>
                      <a:pt x="143" y="150"/>
                      <a:pt x="143" y="150"/>
                      <a:pt x="143" y="150"/>
                    </a:cubicBezTo>
                    <a:cubicBezTo>
                      <a:pt x="176" y="122"/>
                      <a:pt x="176" y="122"/>
                      <a:pt x="176" y="122"/>
                    </a:cubicBezTo>
                    <a:cubicBezTo>
                      <a:pt x="194" y="144"/>
                      <a:pt x="194" y="144"/>
                      <a:pt x="194" y="144"/>
                    </a:cubicBezTo>
                    <a:cubicBezTo>
                      <a:pt x="197" y="142"/>
                      <a:pt x="199" y="141"/>
                      <a:pt x="202" y="139"/>
                    </a:cubicBezTo>
                    <a:cubicBezTo>
                      <a:pt x="192" y="113"/>
                      <a:pt x="192" y="113"/>
                      <a:pt x="192" y="113"/>
                    </a:cubicBezTo>
                    <a:cubicBezTo>
                      <a:pt x="233" y="98"/>
                      <a:pt x="233" y="98"/>
                      <a:pt x="233" y="98"/>
                    </a:cubicBezTo>
                    <a:cubicBezTo>
                      <a:pt x="242" y="125"/>
                      <a:pt x="242" y="125"/>
                      <a:pt x="242" y="125"/>
                    </a:cubicBezTo>
                    <a:cubicBezTo>
                      <a:pt x="245" y="124"/>
                      <a:pt x="248" y="124"/>
                      <a:pt x="251" y="123"/>
                    </a:cubicBezTo>
                    <a:cubicBezTo>
                      <a:pt x="251" y="95"/>
                      <a:pt x="251" y="95"/>
                      <a:pt x="251" y="95"/>
                    </a:cubicBezTo>
                    <a:cubicBezTo>
                      <a:pt x="294" y="95"/>
                      <a:pt x="294" y="95"/>
                      <a:pt x="294" y="95"/>
                    </a:cubicBezTo>
                    <a:cubicBezTo>
                      <a:pt x="294" y="123"/>
                      <a:pt x="294" y="123"/>
                      <a:pt x="294" y="123"/>
                    </a:cubicBezTo>
                    <a:cubicBezTo>
                      <a:pt x="297" y="124"/>
                      <a:pt x="300" y="124"/>
                      <a:pt x="303" y="125"/>
                    </a:cubicBezTo>
                    <a:cubicBezTo>
                      <a:pt x="312" y="98"/>
                      <a:pt x="312" y="98"/>
                      <a:pt x="312" y="98"/>
                    </a:cubicBezTo>
                    <a:cubicBezTo>
                      <a:pt x="352" y="113"/>
                      <a:pt x="352" y="113"/>
                      <a:pt x="352" y="113"/>
                    </a:cubicBezTo>
                    <a:cubicBezTo>
                      <a:pt x="343" y="139"/>
                      <a:pt x="343" y="139"/>
                      <a:pt x="343" y="139"/>
                    </a:cubicBezTo>
                    <a:cubicBezTo>
                      <a:pt x="345" y="141"/>
                      <a:pt x="348" y="142"/>
                      <a:pt x="350" y="144"/>
                    </a:cubicBezTo>
                    <a:cubicBezTo>
                      <a:pt x="369" y="122"/>
                      <a:pt x="369" y="122"/>
                      <a:pt x="369" y="122"/>
                    </a:cubicBezTo>
                    <a:cubicBezTo>
                      <a:pt x="401" y="150"/>
                      <a:pt x="401" y="150"/>
                      <a:pt x="401" y="150"/>
                    </a:cubicBezTo>
                    <a:cubicBezTo>
                      <a:pt x="383" y="171"/>
                      <a:pt x="383" y="171"/>
                      <a:pt x="383" y="171"/>
                    </a:cubicBezTo>
                    <a:cubicBezTo>
                      <a:pt x="385" y="174"/>
                      <a:pt x="387" y="176"/>
                      <a:pt x="389" y="178"/>
                    </a:cubicBezTo>
                    <a:cubicBezTo>
                      <a:pt x="413" y="164"/>
                      <a:pt x="413" y="164"/>
                      <a:pt x="413" y="164"/>
                    </a:cubicBezTo>
                    <a:cubicBezTo>
                      <a:pt x="435" y="201"/>
                      <a:pt x="435" y="201"/>
                      <a:pt x="435" y="201"/>
                    </a:cubicBezTo>
                    <a:cubicBezTo>
                      <a:pt x="410" y="215"/>
                      <a:pt x="410" y="215"/>
                      <a:pt x="410" y="215"/>
                    </a:cubicBezTo>
                    <a:cubicBezTo>
                      <a:pt x="411" y="218"/>
                      <a:pt x="412" y="221"/>
                      <a:pt x="413" y="224"/>
                    </a:cubicBezTo>
                    <a:cubicBezTo>
                      <a:pt x="441" y="219"/>
                      <a:pt x="441" y="219"/>
                      <a:pt x="441" y="219"/>
                    </a:cubicBezTo>
                    <a:cubicBezTo>
                      <a:pt x="449" y="261"/>
                      <a:pt x="449" y="261"/>
                      <a:pt x="449" y="261"/>
                    </a:cubicBezTo>
                    <a:cubicBezTo>
                      <a:pt x="421" y="266"/>
                      <a:pt x="421" y="266"/>
                      <a:pt x="421" y="266"/>
                    </a:cubicBezTo>
                    <a:cubicBezTo>
                      <a:pt x="421" y="267"/>
                      <a:pt x="421" y="269"/>
                      <a:pt x="421" y="270"/>
                    </a:cubicBezTo>
                    <a:cubicBezTo>
                      <a:pt x="421" y="272"/>
                      <a:pt x="421" y="273"/>
                      <a:pt x="421" y="275"/>
                    </a:cubicBezTo>
                    <a:cubicBezTo>
                      <a:pt x="449" y="280"/>
                      <a:pt x="449" y="280"/>
                      <a:pt x="449" y="280"/>
                    </a:cubicBezTo>
                    <a:lnTo>
                      <a:pt x="441" y="322"/>
                    </a:lnTo>
                    <a:close/>
                    <a:moveTo>
                      <a:pt x="464" y="376"/>
                    </a:moveTo>
                    <a:cubicBezTo>
                      <a:pt x="461" y="381"/>
                      <a:pt x="456" y="382"/>
                      <a:pt x="452" y="380"/>
                    </a:cubicBezTo>
                    <a:cubicBezTo>
                      <a:pt x="448" y="377"/>
                      <a:pt x="446" y="372"/>
                      <a:pt x="449" y="368"/>
                    </a:cubicBezTo>
                    <a:cubicBezTo>
                      <a:pt x="451" y="363"/>
                      <a:pt x="456" y="362"/>
                      <a:pt x="461" y="364"/>
                    </a:cubicBezTo>
                    <a:cubicBezTo>
                      <a:pt x="465" y="367"/>
                      <a:pt x="466" y="372"/>
                      <a:pt x="464" y="376"/>
                    </a:cubicBezTo>
                    <a:close/>
                    <a:moveTo>
                      <a:pt x="477" y="221"/>
                    </a:moveTo>
                    <a:cubicBezTo>
                      <a:pt x="482" y="220"/>
                      <a:pt x="486" y="224"/>
                      <a:pt x="487" y="228"/>
                    </a:cubicBezTo>
                    <a:cubicBezTo>
                      <a:pt x="488" y="233"/>
                      <a:pt x="485" y="238"/>
                      <a:pt x="480" y="239"/>
                    </a:cubicBezTo>
                    <a:cubicBezTo>
                      <a:pt x="475" y="239"/>
                      <a:pt x="471" y="236"/>
                      <a:pt x="470" y="231"/>
                    </a:cubicBezTo>
                    <a:cubicBezTo>
                      <a:pt x="469" y="227"/>
                      <a:pt x="472" y="222"/>
                      <a:pt x="477" y="221"/>
                    </a:cubicBezTo>
                    <a:close/>
                    <a:moveTo>
                      <a:pt x="489" y="304"/>
                    </a:moveTo>
                    <a:cubicBezTo>
                      <a:pt x="488" y="309"/>
                      <a:pt x="483" y="312"/>
                      <a:pt x="478" y="312"/>
                    </a:cubicBezTo>
                    <a:cubicBezTo>
                      <a:pt x="474" y="311"/>
                      <a:pt x="470" y="306"/>
                      <a:pt x="471" y="301"/>
                    </a:cubicBezTo>
                    <a:cubicBezTo>
                      <a:pt x="472" y="297"/>
                      <a:pt x="477" y="293"/>
                      <a:pt x="481" y="294"/>
                    </a:cubicBezTo>
                    <a:cubicBezTo>
                      <a:pt x="486" y="295"/>
                      <a:pt x="489" y="300"/>
                      <a:pt x="489" y="3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24"/>
              <p:cNvSpPr>
                <a:spLocks noEditPoints="1"/>
              </p:cNvSpPr>
              <p:nvPr/>
            </p:nvSpPr>
            <p:spPr bwMode="auto">
              <a:xfrm>
                <a:off x="5517479" y="2719378"/>
                <a:ext cx="412211" cy="408770"/>
              </a:xfrm>
              <a:custGeom>
                <a:avLst/>
                <a:gdLst>
                  <a:gd name="T0" fmla="*/ 225 w 253"/>
                  <a:gd name="T1" fmla="*/ 86 h 251"/>
                  <a:gd name="T2" fmla="*/ 227 w 253"/>
                  <a:gd name="T3" fmla="*/ 49 h 251"/>
                  <a:gd name="T4" fmla="*/ 206 w 253"/>
                  <a:gd name="T5" fmla="*/ 54 h 251"/>
                  <a:gd name="T6" fmla="*/ 195 w 253"/>
                  <a:gd name="T7" fmla="*/ 19 h 251"/>
                  <a:gd name="T8" fmla="*/ 177 w 253"/>
                  <a:gd name="T9" fmla="*/ 32 h 251"/>
                  <a:gd name="T10" fmla="*/ 155 w 253"/>
                  <a:gd name="T11" fmla="*/ 2 h 251"/>
                  <a:gd name="T12" fmla="*/ 142 w 253"/>
                  <a:gd name="T13" fmla="*/ 20 h 251"/>
                  <a:gd name="T14" fmla="*/ 111 w 253"/>
                  <a:gd name="T15" fmla="*/ 0 h 251"/>
                  <a:gd name="T16" fmla="*/ 105 w 253"/>
                  <a:gd name="T17" fmla="*/ 21 h 251"/>
                  <a:gd name="T18" fmla="*/ 69 w 253"/>
                  <a:gd name="T19" fmla="*/ 12 h 251"/>
                  <a:gd name="T20" fmla="*/ 71 w 253"/>
                  <a:gd name="T21" fmla="*/ 35 h 251"/>
                  <a:gd name="T22" fmla="*/ 34 w 253"/>
                  <a:gd name="T23" fmla="*/ 39 h 251"/>
                  <a:gd name="T24" fmla="*/ 43 w 253"/>
                  <a:gd name="T25" fmla="*/ 59 h 251"/>
                  <a:gd name="T26" fmla="*/ 10 w 253"/>
                  <a:gd name="T27" fmla="*/ 76 h 251"/>
                  <a:gd name="T28" fmla="*/ 25 w 253"/>
                  <a:gd name="T29" fmla="*/ 92 h 251"/>
                  <a:gd name="T30" fmla="*/ 0 w 253"/>
                  <a:gd name="T31" fmla="*/ 118 h 251"/>
                  <a:gd name="T32" fmla="*/ 20 w 253"/>
                  <a:gd name="T33" fmla="*/ 125 h 251"/>
                  <a:gd name="T34" fmla="*/ 0 w 253"/>
                  <a:gd name="T35" fmla="*/ 132 h 251"/>
                  <a:gd name="T36" fmla="*/ 25 w 253"/>
                  <a:gd name="T37" fmla="*/ 159 h 251"/>
                  <a:gd name="T38" fmla="*/ 10 w 253"/>
                  <a:gd name="T39" fmla="*/ 175 h 251"/>
                  <a:gd name="T40" fmla="*/ 43 w 253"/>
                  <a:gd name="T41" fmla="*/ 191 h 251"/>
                  <a:gd name="T42" fmla="*/ 34 w 253"/>
                  <a:gd name="T43" fmla="*/ 212 h 251"/>
                  <a:gd name="T44" fmla="*/ 71 w 253"/>
                  <a:gd name="T45" fmla="*/ 216 h 251"/>
                  <a:gd name="T46" fmla="*/ 69 w 253"/>
                  <a:gd name="T47" fmla="*/ 238 h 251"/>
                  <a:gd name="T48" fmla="*/ 105 w 253"/>
                  <a:gd name="T49" fmla="*/ 229 h 251"/>
                  <a:gd name="T50" fmla="*/ 111 w 253"/>
                  <a:gd name="T51" fmla="*/ 251 h 251"/>
                  <a:gd name="T52" fmla="*/ 142 w 253"/>
                  <a:gd name="T53" fmla="*/ 230 h 251"/>
                  <a:gd name="T54" fmla="*/ 155 w 253"/>
                  <a:gd name="T55" fmla="*/ 248 h 251"/>
                  <a:gd name="T56" fmla="*/ 177 w 253"/>
                  <a:gd name="T57" fmla="*/ 219 h 251"/>
                  <a:gd name="T58" fmla="*/ 195 w 253"/>
                  <a:gd name="T59" fmla="*/ 231 h 251"/>
                  <a:gd name="T60" fmla="*/ 206 w 253"/>
                  <a:gd name="T61" fmla="*/ 196 h 251"/>
                  <a:gd name="T62" fmla="*/ 227 w 253"/>
                  <a:gd name="T63" fmla="*/ 201 h 251"/>
                  <a:gd name="T64" fmla="*/ 225 w 253"/>
                  <a:gd name="T65" fmla="*/ 165 h 251"/>
                  <a:gd name="T66" fmla="*/ 247 w 253"/>
                  <a:gd name="T67" fmla="*/ 162 h 251"/>
                  <a:gd name="T68" fmla="*/ 233 w 253"/>
                  <a:gd name="T69" fmla="*/ 128 h 251"/>
                  <a:gd name="T70" fmla="*/ 233 w 253"/>
                  <a:gd name="T71" fmla="*/ 122 h 251"/>
                  <a:gd name="T72" fmla="*/ 247 w 253"/>
                  <a:gd name="T73" fmla="*/ 88 h 251"/>
                  <a:gd name="T74" fmla="*/ 213 w 253"/>
                  <a:gd name="T75" fmla="*/ 125 h 251"/>
                  <a:gd name="T76" fmla="*/ 40 w 253"/>
                  <a:gd name="T77" fmla="*/ 125 h 251"/>
                  <a:gd name="T78" fmla="*/ 213 w 253"/>
                  <a:gd name="T79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3" h="251">
                    <a:moveTo>
                      <a:pt x="227" y="92"/>
                    </a:moveTo>
                    <a:cubicBezTo>
                      <a:pt x="227" y="90"/>
                      <a:pt x="226" y="88"/>
                      <a:pt x="225" y="86"/>
                    </a:cubicBezTo>
                    <a:cubicBezTo>
                      <a:pt x="243" y="76"/>
                      <a:pt x="243" y="76"/>
                      <a:pt x="243" y="76"/>
                    </a:cubicBezTo>
                    <a:cubicBezTo>
                      <a:pt x="227" y="49"/>
                      <a:pt x="227" y="49"/>
                      <a:pt x="227" y="49"/>
                    </a:cubicBezTo>
                    <a:cubicBezTo>
                      <a:pt x="210" y="59"/>
                      <a:pt x="210" y="59"/>
                      <a:pt x="210" y="59"/>
                    </a:cubicBezTo>
                    <a:cubicBezTo>
                      <a:pt x="209" y="58"/>
                      <a:pt x="207" y="56"/>
                      <a:pt x="206" y="54"/>
                    </a:cubicBezTo>
                    <a:cubicBezTo>
                      <a:pt x="219" y="39"/>
                      <a:pt x="219" y="39"/>
                      <a:pt x="219" y="39"/>
                    </a:cubicBezTo>
                    <a:cubicBezTo>
                      <a:pt x="195" y="19"/>
                      <a:pt x="195" y="19"/>
                      <a:pt x="195" y="19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1" y="34"/>
                      <a:pt x="179" y="33"/>
                      <a:pt x="177" y="32"/>
                    </a:cubicBezTo>
                    <a:cubicBezTo>
                      <a:pt x="184" y="12"/>
                      <a:pt x="184" y="12"/>
                      <a:pt x="184" y="12"/>
                    </a:cubicBezTo>
                    <a:cubicBezTo>
                      <a:pt x="155" y="2"/>
                      <a:pt x="155" y="2"/>
                      <a:pt x="155" y="2"/>
                    </a:cubicBezTo>
                    <a:cubicBezTo>
                      <a:pt x="148" y="21"/>
                      <a:pt x="148" y="21"/>
                      <a:pt x="148" y="21"/>
                    </a:cubicBezTo>
                    <a:cubicBezTo>
                      <a:pt x="146" y="21"/>
                      <a:pt x="144" y="20"/>
                      <a:pt x="142" y="2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09" y="20"/>
                      <a:pt x="107" y="21"/>
                      <a:pt x="105" y="21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4" y="33"/>
                      <a:pt x="72" y="34"/>
                      <a:pt x="71" y="35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6" y="56"/>
                      <a:pt x="44" y="58"/>
                      <a:pt x="43" y="5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7" y="88"/>
                      <a:pt x="26" y="90"/>
                      <a:pt x="25" y="92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20" y="123"/>
                      <a:pt x="20" y="124"/>
                      <a:pt x="20" y="125"/>
                    </a:cubicBezTo>
                    <a:cubicBezTo>
                      <a:pt x="20" y="126"/>
                      <a:pt x="20" y="127"/>
                      <a:pt x="20" y="128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5" y="162"/>
                      <a:pt x="5" y="162"/>
                      <a:pt x="5" y="162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6" y="161"/>
                      <a:pt x="27" y="163"/>
                      <a:pt x="28" y="165"/>
                    </a:cubicBezTo>
                    <a:cubicBezTo>
                      <a:pt x="10" y="175"/>
                      <a:pt x="10" y="175"/>
                      <a:pt x="10" y="175"/>
                    </a:cubicBezTo>
                    <a:cubicBezTo>
                      <a:pt x="25" y="201"/>
                      <a:pt x="25" y="201"/>
                      <a:pt x="25" y="201"/>
                    </a:cubicBezTo>
                    <a:cubicBezTo>
                      <a:pt x="43" y="191"/>
                      <a:pt x="43" y="191"/>
                      <a:pt x="43" y="191"/>
                    </a:cubicBezTo>
                    <a:cubicBezTo>
                      <a:pt x="44" y="193"/>
                      <a:pt x="46" y="194"/>
                      <a:pt x="47" y="196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57" y="231"/>
                      <a:pt x="57" y="231"/>
                      <a:pt x="57" y="231"/>
                    </a:cubicBezTo>
                    <a:cubicBezTo>
                      <a:pt x="71" y="216"/>
                      <a:pt x="71" y="216"/>
                      <a:pt x="71" y="216"/>
                    </a:cubicBezTo>
                    <a:cubicBezTo>
                      <a:pt x="72" y="217"/>
                      <a:pt x="74" y="218"/>
                      <a:pt x="76" y="219"/>
                    </a:cubicBezTo>
                    <a:cubicBezTo>
                      <a:pt x="69" y="238"/>
                      <a:pt x="69" y="238"/>
                      <a:pt x="69" y="238"/>
                    </a:cubicBezTo>
                    <a:cubicBezTo>
                      <a:pt x="98" y="248"/>
                      <a:pt x="98" y="248"/>
                      <a:pt x="98" y="248"/>
                    </a:cubicBezTo>
                    <a:cubicBezTo>
                      <a:pt x="105" y="229"/>
                      <a:pt x="105" y="229"/>
                      <a:pt x="105" y="229"/>
                    </a:cubicBezTo>
                    <a:cubicBezTo>
                      <a:pt x="107" y="230"/>
                      <a:pt x="109" y="230"/>
                      <a:pt x="111" y="230"/>
                    </a:cubicBezTo>
                    <a:cubicBezTo>
                      <a:pt x="111" y="251"/>
                      <a:pt x="111" y="251"/>
                      <a:pt x="111" y="251"/>
                    </a:cubicBezTo>
                    <a:cubicBezTo>
                      <a:pt x="142" y="251"/>
                      <a:pt x="142" y="251"/>
                      <a:pt x="142" y="251"/>
                    </a:cubicBezTo>
                    <a:cubicBezTo>
                      <a:pt x="142" y="230"/>
                      <a:pt x="142" y="230"/>
                      <a:pt x="142" y="230"/>
                    </a:cubicBezTo>
                    <a:cubicBezTo>
                      <a:pt x="144" y="230"/>
                      <a:pt x="146" y="230"/>
                      <a:pt x="148" y="229"/>
                    </a:cubicBez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84" y="238"/>
                      <a:pt x="184" y="238"/>
                      <a:pt x="184" y="238"/>
                    </a:cubicBezTo>
                    <a:cubicBezTo>
                      <a:pt x="177" y="219"/>
                      <a:pt x="177" y="219"/>
                      <a:pt x="177" y="219"/>
                    </a:cubicBezTo>
                    <a:cubicBezTo>
                      <a:pt x="179" y="218"/>
                      <a:pt x="181" y="217"/>
                      <a:pt x="182" y="216"/>
                    </a:cubicBezTo>
                    <a:cubicBezTo>
                      <a:pt x="195" y="231"/>
                      <a:pt x="195" y="231"/>
                      <a:pt x="195" y="231"/>
                    </a:cubicBezTo>
                    <a:cubicBezTo>
                      <a:pt x="219" y="211"/>
                      <a:pt x="219" y="211"/>
                      <a:pt x="219" y="211"/>
                    </a:cubicBezTo>
                    <a:cubicBezTo>
                      <a:pt x="206" y="196"/>
                      <a:pt x="206" y="196"/>
                      <a:pt x="206" y="196"/>
                    </a:cubicBezTo>
                    <a:cubicBezTo>
                      <a:pt x="207" y="194"/>
                      <a:pt x="209" y="193"/>
                      <a:pt x="210" y="191"/>
                    </a:cubicBezTo>
                    <a:cubicBezTo>
                      <a:pt x="227" y="201"/>
                      <a:pt x="227" y="201"/>
                      <a:pt x="227" y="201"/>
                    </a:cubicBezTo>
                    <a:cubicBezTo>
                      <a:pt x="243" y="175"/>
                      <a:pt x="243" y="175"/>
                      <a:pt x="243" y="175"/>
                    </a:cubicBezTo>
                    <a:cubicBezTo>
                      <a:pt x="225" y="165"/>
                      <a:pt x="225" y="165"/>
                      <a:pt x="225" y="165"/>
                    </a:cubicBezTo>
                    <a:cubicBezTo>
                      <a:pt x="226" y="163"/>
                      <a:pt x="227" y="161"/>
                      <a:pt x="227" y="159"/>
                    </a:cubicBezTo>
                    <a:cubicBezTo>
                      <a:pt x="247" y="162"/>
                      <a:pt x="247" y="162"/>
                      <a:pt x="247" y="162"/>
                    </a:cubicBezTo>
                    <a:cubicBezTo>
                      <a:pt x="253" y="132"/>
                      <a:pt x="253" y="132"/>
                      <a:pt x="253" y="132"/>
                    </a:cubicBezTo>
                    <a:cubicBezTo>
                      <a:pt x="233" y="128"/>
                      <a:pt x="233" y="128"/>
                      <a:pt x="233" y="128"/>
                    </a:cubicBezTo>
                    <a:cubicBezTo>
                      <a:pt x="233" y="127"/>
                      <a:pt x="233" y="126"/>
                      <a:pt x="233" y="125"/>
                    </a:cubicBezTo>
                    <a:cubicBezTo>
                      <a:pt x="233" y="124"/>
                      <a:pt x="233" y="123"/>
                      <a:pt x="233" y="122"/>
                    </a:cubicBezTo>
                    <a:cubicBezTo>
                      <a:pt x="253" y="118"/>
                      <a:pt x="253" y="118"/>
                      <a:pt x="253" y="118"/>
                    </a:cubicBezTo>
                    <a:cubicBezTo>
                      <a:pt x="247" y="88"/>
                      <a:pt x="247" y="88"/>
                      <a:pt x="247" y="88"/>
                    </a:cubicBezTo>
                    <a:lnTo>
                      <a:pt x="227" y="92"/>
                    </a:lnTo>
                    <a:close/>
                    <a:moveTo>
                      <a:pt x="213" y="125"/>
                    </a:moveTo>
                    <a:cubicBezTo>
                      <a:pt x="213" y="173"/>
                      <a:pt x="174" y="212"/>
                      <a:pt x="126" y="212"/>
                    </a:cubicBezTo>
                    <a:cubicBezTo>
                      <a:pt x="79" y="212"/>
                      <a:pt x="40" y="173"/>
                      <a:pt x="40" y="125"/>
                    </a:cubicBezTo>
                    <a:cubicBezTo>
                      <a:pt x="40" y="77"/>
                      <a:pt x="79" y="39"/>
                      <a:pt x="126" y="39"/>
                    </a:cubicBezTo>
                    <a:cubicBezTo>
                      <a:pt x="174" y="39"/>
                      <a:pt x="213" y="77"/>
                      <a:pt x="213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4637316" y="4981375"/>
              <a:ext cx="314491" cy="312427"/>
            </a:xfrm>
            <a:custGeom>
              <a:avLst/>
              <a:gdLst>
                <a:gd name="T0" fmla="*/ 173 w 193"/>
                <a:gd name="T1" fmla="*/ 71 h 192"/>
                <a:gd name="T2" fmla="*/ 185 w 193"/>
                <a:gd name="T3" fmla="*/ 58 h 192"/>
                <a:gd name="T4" fmla="*/ 160 w 193"/>
                <a:gd name="T5" fmla="*/ 46 h 192"/>
                <a:gd name="T6" fmla="*/ 167 w 193"/>
                <a:gd name="T7" fmla="*/ 30 h 192"/>
                <a:gd name="T8" fmla="*/ 139 w 193"/>
                <a:gd name="T9" fmla="*/ 27 h 192"/>
                <a:gd name="T10" fmla="*/ 140 w 193"/>
                <a:gd name="T11" fmla="*/ 10 h 192"/>
                <a:gd name="T12" fmla="*/ 113 w 193"/>
                <a:gd name="T13" fmla="*/ 17 h 192"/>
                <a:gd name="T14" fmla="*/ 108 w 193"/>
                <a:gd name="T15" fmla="*/ 0 h 192"/>
                <a:gd name="T16" fmla="*/ 85 w 193"/>
                <a:gd name="T17" fmla="*/ 16 h 192"/>
                <a:gd name="T18" fmla="*/ 75 w 193"/>
                <a:gd name="T19" fmla="*/ 2 h 192"/>
                <a:gd name="T20" fmla="*/ 58 w 193"/>
                <a:gd name="T21" fmla="*/ 25 h 192"/>
                <a:gd name="T22" fmla="*/ 44 w 193"/>
                <a:gd name="T23" fmla="*/ 15 h 192"/>
                <a:gd name="T24" fmla="*/ 36 w 193"/>
                <a:gd name="T25" fmla="*/ 42 h 192"/>
                <a:gd name="T26" fmla="*/ 19 w 193"/>
                <a:gd name="T27" fmla="*/ 38 h 192"/>
                <a:gd name="T28" fmla="*/ 21 w 193"/>
                <a:gd name="T29" fmla="*/ 66 h 192"/>
                <a:gd name="T30" fmla="*/ 4 w 193"/>
                <a:gd name="T31" fmla="*/ 68 h 192"/>
                <a:gd name="T32" fmla="*/ 15 w 193"/>
                <a:gd name="T33" fmla="*/ 94 h 192"/>
                <a:gd name="T34" fmla="*/ 15 w 193"/>
                <a:gd name="T35" fmla="*/ 99 h 192"/>
                <a:gd name="T36" fmla="*/ 4 w 193"/>
                <a:gd name="T37" fmla="*/ 124 h 192"/>
                <a:gd name="T38" fmla="*/ 21 w 193"/>
                <a:gd name="T39" fmla="*/ 126 h 192"/>
                <a:gd name="T40" fmla="*/ 19 w 193"/>
                <a:gd name="T41" fmla="*/ 154 h 192"/>
                <a:gd name="T42" fmla="*/ 36 w 193"/>
                <a:gd name="T43" fmla="*/ 150 h 192"/>
                <a:gd name="T44" fmla="*/ 44 w 193"/>
                <a:gd name="T45" fmla="*/ 177 h 192"/>
                <a:gd name="T46" fmla="*/ 58 w 193"/>
                <a:gd name="T47" fmla="*/ 168 h 192"/>
                <a:gd name="T48" fmla="*/ 75 w 193"/>
                <a:gd name="T49" fmla="*/ 190 h 192"/>
                <a:gd name="T50" fmla="*/ 85 w 193"/>
                <a:gd name="T51" fmla="*/ 176 h 192"/>
                <a:gd name="T52" fmla="*/ 108 w 193"/>
                <a:gd name="T53" fmla="*/ 192 h 192"/>
                <a:gd name="T54" fmla="*/ 113 w 193"/>
                <a:gd name="T55" fmla="*/ 176 h 192"/>
                <a:gd name="T56" fmla="*/ 140 w 193"/>
                <a:gd name="T57" fmla="*/ 182 h 192"/>
                <a:gd name="T58" fmla="*/ 139 w 193"/>
                <a:gd name="T59" fmla="*/ 165 h 192"/>
                <a:gd name="T60" fmla="*/ 167 w 193"/>
                <a:gd name="T61" fmla="*/ 162 h 192"/>
                <a:gd name="T62" fmla="*/ 160 w 193"/>
                <a:gd name="T63" fmla="*/ 146 h 192"/>
                <a:gd name="T64" fmla="*/ 185 w 193"/>
                <a:gd name="T65" fmla="*/ 134 h 192"/>
                <a:gd name="T66" fmla="*/ 173 w 193"/>
                <a:gd name="T67" fmla="*/ 122 h 192"/>
                <a:gd name="T68" fmla="*/ 193 w 193"/>
                <a:gd name="T69" fmla="*/ 101 h 192"/>
                <a:gd name="T70" fmla="*/ 178 w 193"/>
                <a:gd name="T71" fmla="*/ 96 h 192"/>
                <a:gd name="T72" fmla="*/ 193 w 193"/>
                <a:gd name="T73" fmla="*/ 9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3" h="192">
                  <a:moveTo>
                    <a:pt x="189" y="68"/>
                  </a:moveTo>
                  <a:cubicBezTo>
                    <a:pt x="173" y="71"/>
                    <a:pt x="173" y="71"/>
                    <a:pt x="173" y="71"/>
                  </a:cubicBezTo>
                  <a:cubicBezTo>
                    <a:pt x="173" y="69"/>
                    <a:pt x="172" y="68"/>
                    <a:pt x="172" y="66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73" y="38"/>
                    <a:pt x="173" y="38"/>
                    <a:pt x="173" y="38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59" y="45"/>
                    <a:pt x="158" y="43"/>
                    <a:pt x="157" y="42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8" y="26"/>
                    <a:pt x="136" y="25"/>
                    <a:pt x="135" y="25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1" y="16"/>
                    <a:pt x="110" y="16"/>
                    <a:pt x="108" y="16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3" y="16"/>
                    <a:pt x="81" y="16"/>
                    <a:pt x="80" y="17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6" y="25"/>
                    <a:pt x="55" y="26"/>
                    <a:pt x="54" y="27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5" y="43"/>
                    <a:pt x="34" y="45"/>
                    <a:pt x="33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0" y="68"/>
                    <a:pt x="20" y="69"/>
                    <a:pt x="19" y="71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5"/>
                    <a:pt x="15" y="95"/>
                    <a:pt x="15" y="96"/>
                  </a:cubicBezTo>
                  <a:cubicBezTo>
                    <a:pt x="15" y="97"/>
                    <a:pt x="15" y="98"/>
                    <a:pt x="15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20" y="123"/>
                    <a:pt x="20" y="125"/>
                    <a:pt x="21" y="126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4" y="148"/>
                    <a:pt x="35" y="149"/>
                    <a:pt x="36" y="150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44" y="177"/>
                    <a:pt x="44" y="177"/>
                    <a:pt x="44" y="177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5" y="166"/>
                    <a:pt x="56" y="167"/>
                    <a:pt x="58" y="168"/>
                  </a:cubicBezTo>
                  <a:cubicBezTo>
                    <a:pt x="53" y="182"/>
                    <a:pt x="53" y="182"/>
                    <a:pt x="53" y="182"/>
                  </a:cubicBezTo>
                  <a:cubicBezTo>
                    <a:pt x="75" y="190"/>
                    <a:pt x="75" y="190"/>
                    <a:pt x="75" y="190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1" y="176"/>
                    <a:pt x="83" y="176"/>
                    <a:pt x="85" y="176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8" y="176"/>
                    <a:pt x="108" y="176"/>
                    <a:pt x="108" y="176"/>
                  </a:cubicBezTo>
                  <a:cubicBezTo>
                    <a:pt x="110" y="176"/>
                    <a:pt x="111" y="176"/>
                    <a:pt x="113" y="176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140" y="182"/>
                    <a:pt x="140" y="182"/>
                    <a:pt x="140" y="182"/>
                  </a:cubicBezTo>
                  <a:cubicBezTo>
                    <a:pt x="135" y="168"/>
                    <a:pt x="135" y="168"/>
                    <a:pt x="135" y="168"/>
                  </a:cubicBezTo>
                  <a:cubicBezTo>
                    <a:pt x="136" y="167"/>
                    <a:pt x="138" y="166"/>
                    <a:pt x="139" y="165"/>
                  </a:cubicBezTo>
                  <a:cubicBezTo>
                    <a:pt x="149" y="177"/>
                    <a:pt x="149" y="177"/>
                    <a:pt x="149" y="177"/>
                  </a:cubicBezTo>
                  <a:cubicBezTo>
                    <a:pt x="167" y="162"/>
                    <a:pt x="167" y="162"/>
                    <a:pt x="167" y="162"/>
                  </a:cubicBezTo>
                  <a:cubicBezTo>
                    <a:pt x="157" y="150"/>
                    <a:pt x="157" y="150"/>
                    <a:pt x="157" y="150"/>
                  </a:cubicBezTo>
                  <a:cubicBezTo>
                    <a:pt x="158" y="149"/>
                    <a:pt x="159" y="148"/>
                    <a:pt x="160" y="146"/>
                  </a:cubicBezTo>
                  <a:cubicBezTo>
                    <a:pt x="173" y="154"/>
                    <a:pt x="173" y="154"/>
                    <a:pt x="173" y="154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2" y="125"/>
                    <a:pt x="173" y="123"/>
                    <a:pt x="173" y="122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93" y="101"/>
                    <a:pt x="193" y="101"/>
                    <a:pt x="193" y="101"/>
                  </a:cubicBezTo>
                  <a:cubicBezTo>
                    <a:pt x="177" y="99"/>
                    <a:pt x="177" y="99"/>
                    <a:pt x="177" y="99"/>
                  </a:cubicBezTo>
                  <a:cubicBezTo>
                    <a:pt x="178" y="98"/>
                    <a:pt x="178" y="97"/>
                    <a:pt x="178" y="96"/>
                  </a:cubicBezTo>
                  <a:cubicBezTo>
                    <a:pt x="178" y="95"/>
                    <a:pt x="178" y="95"/>
                    <a:pt x="177" y="94"/>
                  </a:cubicBezTo>
                  <a:cubicBezTo>
                    <a:pt x="193" y="91"/>
                    <a:pt x="193" y="91"/>
                    <a:pt x="193" y="91"/>
                  </a:cubicBezTo>
                  <a:lnTo>
                    <a:pt x="189" y="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9"/>
            <p:cNvSpPr>
              <a:spLocks noEditPoints="1"/>
            </p:cNvSpPr>
            <p:nvPr/>
          </p:nvSpPr>
          <p:spPr bwMode="auto">
            <a:xfrm>
              <a:off x="4351040" y="4698539"/>
              <a:ext cx="887044" cy="880163"/>
            </a:xfrm>
            <a:custGeom>
              <a:avLst/>
              <a:gdLst>
                <a:gd name="T0" fmla="*/ 545 w 545"/>
                <a:gd name="T1" fmla="*/ 256 h 541"/>
                <a:gd name="T2" fmla="*/ 485 w 545"/>
                <a:gd name="T3" fmla="*/ 185 h 541"/>
                <a:gd name="T4" fmla="*/ 452 w 545"/>
                <a:gd name="T5" fmla="*/ 128 h 541"/>
                <a:gd name="T6" fmla="*/ 421 w 545"/>
                <a:gd name="T7" fmla="*/ 42 h 541"/>
                <a:gd name="T8" fmla="*/ 396 w 545"/>
                <a:gd name="T9" fmla="*/ 27 h 541"/>
                <a:gd name="T10" fmla="*/ 305 w 545"/>
                <a:gd name="T11" fmla="*/ 43 h 541"/>
                <a:gd name="T12" fmla="*/ 239 w 545"/>
                <a:gd name="T13" fmla="*/ 43 h 541"/>
                <a:gd name="T14" fmla="*/ 149 w 545"/>
                <a:gd name="T15" fmla="*/ 27 h 541"/>
                <a:gd name="T16" fmla="*/ 124 w 545"/>
                <a:gd name="T17" fmla="*/ 42 h 541"/>
                <a:gd name="T18" fmla="*/ 93 w 545"/>
                <a:gd name="T19" fmla="*/ 128 h 541"/>
                <a:gd name="T20" fmla="*/ 59 w 545"/>
                <a:gd name="T21" fmla="*/ 185 h 541"/>
                <a:gd name="T22" fmla="*/ 0 w 545"/>
                <a:gd name="T23" fmla="*/ 256 h 541"/>
                <a:gd name="T24" fmla="*/ 43 w 545"/>
                <a:gd name="T25" fmla="*/ 277 h 541"/>
                <a:gd name="T26" fmla="*/ 55 w 545"/>
                <a:gd name="T27" fmla="*/ 342 h 541"/>
                <a:gd name="T28" fmla="*/ 55 w 545"/>
                <a:gd name="T29" fmla="*/ 434 h 541"/>
                <a:gd name="T30" fmla="*/ 73 w 545"/>
                <a:gd name="T31" fmla="*/ 456 h 541"/>
                <a:gd name="T32" fmla="*/ 164 w 545"/>
                <a:gd name="T33" fmla="*/ 472 h 541"/>
                <a:gd name="T34" fmla="*/ 226 w 545"/>
                <a:gd name="T35" fmla="*/ 495 h 541"/>
                <a:gd name="T36" fmla="*/ 305 w 545"/>
                <a:gd name="T37" fmla="*/ 541 h 541"/>
                <a:gd name="T38" fmla="*/ 334 w 545"/>
                <a:gd name="T39" fmla="*/ 536 h 541"/>
                <a:gd name="T40" fmla="*/ 393 w 545"/>
                <a:gd name="T41" fmla="*/ 465 h 541"/>
                <a:gd name="T42" fmla="*/ 443 w 545"/>
                <a:gd name="T43" fmla="*/ 423 h 541"/>
                <a:gd name="T44" fmla="*/ 523 w 545"/>
                <a:gd name="T45" fmla="*/ 377 h 541"/>
                <a:gd name="T46" fmla="*/ 533 w 545"/>
                <a:gd name="T47" fmla="*/ 350 h 541"/>
                <a:gd name="T48" fmla="*/ 502 w 545"/>
                <a:gd name="T49" fmla="*/ 270 h 541"/>
                <a:gd name="T50" fmla="*/ 408 w 545"/>
                <a:gd name="T51" fmla="*/ 277 h 541"/>
                <a:gd name="T52" fmla="*/ 378 w 545"/>
                <a:gd name="T53" fmla="*/ 312 h 541"/>
                <a:gd name="T54" fmla="*/ 362 w 545"/>
                <a:gd name="T55" fmla="*/ 341 h 541"/>
                <a:gd name="T56" fmla="*/ 346 w 545"/>
                <a:gd name="T57" fmla="*/ 384 h 541"/>
                <a:gd name="T58" fmla="*/ 334 w 545"/>
                <a:gd name="T59" fmla="*/ 391 h 541"/>
                <a:gd name="T60" fmla="*/ 289 w 545"/>
                <a:gd name="T61" fmla="*/ 383 h 541"/>
                <a:gd name="T62" fmla="*/ 256 w 545"/>
                <a:gd name="T63" fmla="*/ 383 h 541"/>
                <a:gd name="T64" fmla="*/ 211 w 545"/>
                <a:gd name="T65" fmla="*/ 391 h 541"/>
                <a:gd name="T66" fmla="*/ 198 w 545"/>
                <a:gd name="T67" fmla="*/ 384 h 541"/>
                <a:gd name="T68" fmla="*/ 183 w 545"/>
                <a:gd name="T69" fmla="*/ 341 h 541"/>
                <a:gd name="T70" fmla="*/ 166 w 545"/>
                <a:gd name="T71" fmla="*/ 312 h 541"/>
                <a:gd name="T72" fmla="*/ 137 w 545"/>
                <a:gd name="T73" fmla="*/ 277 h 541"/>
                <a:gd name="T74" fmla="*/ 158 w 545"/>
                <a:gd name="T75" fmla="*/ 267 h 541"/>
                <a:gd name="T76" fmla="*/ 164 w 545"/>
                <a:gd name="T77" fmla="*/ 234 h 541"/>
                <a:gd name="T78" fmla="*/ 164 w 545"/>
                <a:gd name="T79" fmla="*/ 189 h 541"/>
                <a:gd name="T80" fmla="*/ 173 w 545"/>
                <a:gd name="T81" fmla="*/ 178 h 541"/>
                <a:gd name="T82" fmla="*/ 218 w 545"/>
                <a:gd name="T83" fmla="*/ 170 h 541"/>
                <a:gd name="T84" fmla="*/ 249 w 545"/>
                <a:gd name="T85" fmla="*/ 159 h 541"/>
                <a:gd name="T86" fmla="*/ 289 w 545"/>
                <a:gd name="T87" fmla="*/ 136 h 541"/>
                <a:gd name="T88" fmla="*/ 303 w 545"/>
                <a:gd name="T89" fmla="*/ 138 h 541"/>
                <a:gd name="T90" fmla="*/ 332 w 545"/>
                <a:gd name="T91" fmla="*/ 173 h 541"/>
                <a:gd name="T92" fmla="*/ 357 w 545"/>
                <a:gd name="T93" fmla="*/ 194 h 541"/>
                <a:gd name="T94" fmla="*/ 397 w 545"/>
                <a:gd name="T95" fmla="*/ 217 h 541"/>
                <a:gd name="T96" fmla="*/ 402 w 545"/>
                <a:gd name="T97" fmla="*/ 231 h 541"/>
                <a:gd name="T98" fmla="*/ 386 w 545"/>
                <a:gd name="T99" fmla="*/ 27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5" h="541">
                  <a:moveTo>
                    <a:pt x="502" y="270"/>
                  </a:moveTo>
                  <a:cubicBezTo>
                    <a:pt x="502" y="268"/>
                    <a:pt x="502" y="266"/>
                    <a:pt x="501" y="263"/>
                  </a:cubicBezTo>
                  <a:cubicBezTo>
                    <a:pt x="545" y="256"/>
                    <a:pt x="545" y="256"/>
                    <a:pt x="545" y="256"/>
                  </a:cubicBezTo>
                  <a:cubicBezTo>
                    <a:pt x="533" y="191"/>
                    <a:pt x="533" y="191"/>
                    <a:pt x="533" y="191"/>
                  </a:cubicBezTo>
                  <a:cubicBezTo>
                    <a:pt x="490" y="198"/>
                    <a:pt x="490" y="198"/>
                    <a:pt x="490" y="198"/>
                  </a:cubicBezTo>
                  <a:cubicBezTo>
                    <a:pt x="489" y="194"/>
                    <a:pt x="487" y="190"/>
                    <a:pt x="485" y="185"/>
                  </a:cubicBezTo>
                  <a:cubicBezTo>
                    <a:pt x="523" y="164"/>
                    <a:pt x="523" y="164"/>
                    <a:pt x="523" y="164"/>
                  </a:cubicBezTo>
                  <a:cubicBezTo>
                    <a:pt x="490" y="106"/>
                    <a:pt x="490" y="106"/>
                    <a:pt x="490" y="106"/>
                  </a:cubicBezTo>
                  <a:cubicBezTo>
                    <a:pt x="452" y="128"/>
                    <a:pt x="452" y="128"/>
                    <a:pt x="452" y="128"/>
                  </a:cubicBezTo>
                  <a:cubicBezTo>
                    <a:pt x="449" y="125"/>
                    <a:pt x="446" y="121"/>
                    <a:pt x="443" y="118"/>
                  </a:cubicBezTo>
                  <a:cubicBezTo>
                    <a:pt x="472" y="84"/>
                    <a:pt x="472" y="84"/>
                    <a:pt x="472" y="84"/>
                  </a:cubicBezTo>
                  <a:cubicBezTo>
                    <a:pt x="421" y="42"/>
                    <a:pt x="421" y="42"/>
                    <a:pt x="421" y="42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89" y="73"/>
                    <a:pt x="385" y="70"/>
                    <a:pt x="381" y="68"/>
                  </a:cubicBezTo>
                  <a:cubicBezTo>
                    <a:pt x="396" y="27"/>
                    <a:pt x="396" y="27"/>
                    <a:pt x="396" y="27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19" y="46"/>
                    <a:pt x="319" y="46"/>
                    <a:pt x="319" y="46"/>
                  </a:cubicBezTo>
                  <a:cubicBezTo>
                    <a:pt x="314" y="45"/>
                    <a:pt x="310" y="44"/>
                    <a:pt x="305" y="43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5" y="44"/>
                    <a:pt x="230" y="45"/>
                    <a:pt x="226" y="46"/>
                  </a:cubicBezTo>
                  <a:cubicBezTo>
                    <a:pt x="211" y="5"/>
                    <a:pt x="211" y="5"/>
                    <a:pt x="211" y="5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0" y="70"/>
                    <a:pt x="156" y="73"/>
                    <a:pt x="152" y="75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98" y="121"/>
                    <a:pt x="95" y="125"/>
                    <a:pt x="93" y="12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58" y="190"/>
                    <a:pt x="56" y="194"/>
                    <a:pt x="55" y="198"/>
                  </a:cubicBezTo>
                  <a:cubicBezTo>
                    <a:pt x="12" y="191"/>
                    <a:pt x="12" y="191"/>
                    <a:pt x="12" y="191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6"/>
                    <a:pt x="43" y="268"/>
                    <a:pt x="43" y="270"/>
                  </a:cubicBezTo>
                  <a:cubicBezTo>
                    <a:pt x="43" y="272"/>
                    <a:pt x="43" y="275"/>
                    <a:pt x="43" y="277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2" y="350"/>
                    <a:pt x="12" y="350"/>
                    <a:pt x="12" y="350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56" y="346"/>
                    <a:pt x="58" y="351"/>
                    <a:pt x="59" y="355"/>
                  </a:cubicBezTo>
                  <a:cubicBezTo>
                    <a:pt x="22" y="377"/>
                    <a:pt x="22" y="377"/>
                    <a:pt x="22" y="377"/>
                  </a:cubicBezTo>
                  <a:cubicBezTo>
                    <a:pt x="55" y="434"/>
                    <a:pt x="55" y="434"/>
                    <a:pt x="55" y="434"/>
                  </a:cubicBezTo>
                  <a:cubicBezTo>
                    <a:pt x="93" y="412"/>
                    <a:pt x="93" y="412"/>
                    <a:pt x="93" y="412"/>
                  </a:cubicBezTo>
                  <a:cubicBezTo>
                    <a:pt x="95" y="416"/>
                    <a:pt x="98" y="419"/>
                    <a:pt x="101" y="423"/>
                  </a:cubicBezTo>
                  <a:cubicBezTo>
                    <a:pt x="73" y="456"/>
                    <a:pt x="73" y="456"/>
                    <a:pt x="73" y="456"/>
                  </a:cubicBezTo>
                  <a:cubicBezTo>
                    <a:pt x="124" y="499"/>
                    <a:pt x="124" y="499"/>
                    <a:pt x="124" y="499"/>
                  </a:cubicBezTo>
                  <a:cubicBezTo>
                    <a:pt x="152" y="465"/>
                    <a:pt x="152" y="465"/>
                    <a:pt x="152" y="465"/>
                  </a:cubicBezTo>
                  <a:cubicBezTo>
                    <a:pt x="156" y="468"/>
                    <a:pt x="160" y="470"/>
                    <a:pt x="164" y="472"/>
                  </a:cubicBezTo>
                  <a:cubicBezTo>
                    <a:pt x="149" y="513"/>
                    <a:pt x="149" y="513"/>
                    <a:pt x="149" y="513"/>
                  </a:cubicBezTo>
                  <a:cubicBezTo>
                    <a:pt x="211" y="536"/>
                    <a:pt x="211" y="536"/>
                    <a:pt x="211" y="536"/>
                  </a:cubicBezTo>
                  <a:cubicBezTo>
                    <a:pt x="226" y="495"/>
                    <a:pt x="226" y="495"/>
                    <a:pt x="226" y="495"/>
                  </a:cubicBezTo>
                  <a:cubicBezTo>
                    <a:pt x="230" y="496"/>
                    <a:pt x="235" y="496"/>
                    <a:pt x="239" y="497"/>
                  </a:cubicBezTo>
                  <a:cubicBezTo>
                    <a:pt x="239" y="541"/>
                    <a:pt x="239" y="541"/>
                    <a:pt x="239" y="541"/>
                  </a:cubicBezTo>
                  <a:cubicBezTo>
                    <a:pt x="305" y="541"/>
                    <a:pt x="305" y="541"/>
                    <a:pt x="305" y="541"/>
                  </a:cubicBezTo>
                  <a:cubicBezTo>
                    <a:pt x="305" y="497"/>
                    <a:pt x="305" y="497"/>
                    <a:pt x="305" y="497"/>
                  </a:cubicBezTo>
                  <a:cubicBezTo>
                    <a:pt x="310" y="496"/>
                    <a:pt x="314" y="496"/>
                    <a:pt x="319" y="495"/>
                  </a:cubicBezTo>
                  <a:cubicBezTo>
                    <a:pt x="334" y="536"/>
                    <a:pt x="334" y="536"/>
                    <a:pt x="334" y="536"/>
                  </a:cubicBezTo>
                  <a:cubicBezTo>
                    <a:pt x="396" y="513"/>
                    <a:pt x="396" y="513"/>
                    <a:pt x="396" y="513"/>
                  </a:cubicBezTo>
                  <a:cubicBezTo>
                    <a:pt x="381" y="472"/>
                    <a:pt x="381" y="472"/>
                    <a:pt x="381" y="472"/>
                  </a:cubicBezTo>
                  <a:cubicBezTo>
                    <a:pt x="385" y="470"/>
                    <a:pt x="389" y="468"/>
                    <a:pt x="393" y="465"/>
                  </a:cubicBezTo>
                  <a:cubicBezTo>
                    <a:pt x="421" y="499"/>
                    <a:pt x="421" y="499"/>
                    <a:pt x="421" y="499"/>
                  </a:cubicBezTo>
                  <a:cubicBezTo>
                    <a:pt x="472" y="456"/>
                    <a:pt x="472" y="456"/>
                    <a:pt x="472" y="456"/>
                  </a:cubicBezTo>
                  <a:cubicBezTo>
                    <a:pt x="443" y="423"/>
                    <a:pt x="443" y="423"/>
                    <a:pt x="443" y="423"/>
                  </a:cubicBezTo>
                  <a:cubicBezTo>
                    <a:pt x="446" y="419"/>
                    <a:pt x="449" y="416"/>
                    <a:pt x="452" y="412"/>
                  </a:cubicBezTo>
                  <a:cubicBezTo>
                    <a:pt x="490" y="434"/>
                    <a:pt x="490" y="434"/>
                    <a:pt x="490" y="434"/>
                  </a:cubicBezTo>
                  <a:cubicBezTo>
                    <a:pt x="523" y="377"/>
                    <a:pt x="523" y="377"/>
                    <a:pt x="523" y="377"/>
                  </a:cubicBezTo>
                  <a:cubicBezTo>
                    <a:pt x="485" y="355"/>
                    <a:pt x="485" y="355"/>
                    <a:pt x="485" y="355"/>
                  </a:cubicBezTo>
                  <a:cubicBezTo>
                    <a:pt x="487" y="351"/>
                    <a:pt x="489" y="346"/>
                    <a:pt x="490" y="342"/>
                  </a:cubicBezTo>
                  <a:cubicBezTo>
                    <a:pt x="533" y="350"/>
                    <a:pt x="533" y="350"/>
                    <a:pt x="533" y="350"/>
                  </a:cubicBezTo>
                  <a:cubicBezTo>
                    <a:pt x="545" y="285"/>
                    <a:pt x="545" y="285"/>
                    <a:pt x="545" y="285"/>
                  </a:cubicBezTo>
                  <a:cubicBezTo>
                    <a:pt x="501" y="277"/>
                    <a:pt x="501" y="277"/>
                    <a:pt x="501" y="277"/>
                  </a:cubicBezTo>
                  <a:cubicBezTo>
                    <a:pt x="502" y="275"/>
                    <a:pt x="502" y="272"/>
                    <a:pt x="502" y="270"/>
                  </a:cubicBezTo>
                  <a:close/>
                  <a:moveTo>
                    <a:pt x="386" y="270"/>
                  </a:moveTo>
                  <a:cubicBezTo>
                    <a:pt x="386" y="271"/>
                    <a:pt x="386" y="272"/>
                    <a:pt x="386" y="274"/>
                  </a:cubicBezTo>
                  <a:cubicBezTo>
                    <a:pt x="408" y="277"/>
                    <a:pt x="408" y="277"/>
                    <a:pt x="408" y="277"/>
                  </a:cubicBezTo>
                  <a:cubicBezTo>
                    <a:pt x="402" y="310"/>
                    <a:pt x="402" y="310"/>
                    <a:pt x="402" y="310"/>
                  </a:cubicBezTo>
                  <a:cubicBezTo>
                    <a:pt x="381" y="306"/>
                    <a:pt x="381" y="306"/>
                    <a:pt x="381" y="306"/>
                  </a:cubicBezTo>
                  <a:cubicBezTo>
                    <a:pt x="380" y="308"/>
                    <a:pt x="379" y="310"/>
                    <a:pt x="378" y="312"/>
                  </a:cubicBezTo>
                  <a:cubicBezTo>
                    <a:pt x="397" y="323"/>
                    <a:pt x="397" y="323"/>
                    <a:pt x="397" y="323"/>
                  </a:cubicBezTo>
                  <a:cubicBezTo>
                    <a:pt x="381" y="352"/>
                    <a:pt x="381" y="352"/>
                    <a:pt x="381" y="352"/>
                  </a:cubicBezTo>
                  <a:cubicBezTo>
                    <a:pt x="362" y="341"/>
                    <a:pt x="362" y="341"/>
                    <a:pt x="362" y="341"/>
                  </a:cubicBezTo>
                  <a:cubicBezTo>
                    <a:pt x="360" y="343"/>
                    <a:pt x="359" y="344"/>
                    <a:pt x="357" y="346"/>
                  </a:cubicBezTo>
                  <a:cubicBezTo>
                    <a:pt x="371" y="363"/>
                    <a:pt x="371" y="363"/>
                    <a:pt x="371" y="363"/>
                  </a:cubicBezTo>
                  <a:cubicBezTo>
                    <a:pt x="346" y="384"/>
                    <a:pt x="346" y="384"/>
                    <a:pt x="346" y="384"/>
                  </a:cubicBezTo>
                  <a:cubicBezTo>
                    <a:pt x="332" y="367"/>
                    <a:pt x="332" y="367"/>
                    <a:pt x="332" y="367"/>
                  </a:cubicBezTo>
                  <a:cubicBezTo>
                    <a:pt x="330" y="368"/>
                    <a:pt x="328" y="370"/>
                    <a:pt x="326" y="371"/>
                  </a:cubicBezTo>
                  <a:cubicBezTo>
                    <a:pt x="334" y="391"/>
                    <a:pt x="334" y="391"/>
                    <a:pt x="334" y="391"/>
                  </a:cubicBezTo>
                  <a:cubicBezTo>
                    <a:pt x="303" y="402"/>
                    <a:pt x="303" y="402"/>
                    <a:pt x="303" y="402"/>
                  </a:cubicBezTo>
                  <a:cubicBezTo>
                    <a:pt x="296" y="382"/>
                    <a:pt x="296" y="382"/>
                    <a:pt x="296" y="382"/>
                  </a:cubicBezTo>
                  <a:cubicBezTo>
                    <a:pt x="293" y="382"/>
                    <a:pt x="291" y="383"/>
                    <a:pt x="289" y="383"/>
                  </a:cubicBezTo>
                  <a:cubicBezTo>
                    <a:pt x="289" y="405"/>
                    <a:pt x="289" y="405"/>
                    <a:pt x="289" y="405"/>
                  </a:cubicBezTo>
                  <a:cubicBezTo>
                    <a:pt x="256" y="405"/>
                    <a:pt x="256" y="405"/>
                    <a:pt x="256" y="405"/>
                  </a:cubicBezTo>
                  <a:cubicBezTo>
                    <a:pt x="256" y="383"/>
                    <a:pt x="256" y="383"/>
                    <a:pt x="256" y="383"/>
                  </a:cubicBezTo>
                  <a:cubicBezTo>
                    <a:pt x="254" y="383"/>
                    <a:pt x="251" y="382"/>
                    <a:pt x="249" y="382"/>
                  </a:cubicBezTo>
                  <a:cubicBezTo>
                    <a:pt x="242" y="402"/>
                    <a:pt x="242" y="402"/>
                    <a:pt x="242" y="402"/>
                  </a:cubicBezTo>
                  <a:cubicBezTo>
                    <a:pt x="211" y="391"/>
                    <a:pt x="211" y="391"/>
                    <a:pt x="211" y="391"/>
                  </a:cubicBezTo>
                  <a:cubicBezTo>
                    <a:pt x="218" y="371"/>
                    <a:pt x="218" y="371"/>
                    <a:pt x="218" y="371"/>
                  </a:cubicBezTo>
                  <a:cubicBezTo>
                    <a:pt x="216" y="370"/>
                    <a:pt x="214" y="368"/>
                    <a:pt x="212" y="367"/>
                  </a:cubicBezTo>
                  <a:cubicBezTo>
                    <a:pt x="198" y="384"/>
                    <a:pt x="198" y="384"/>
                    <a:pt x="198" y="384"/>
                  </a:cubicBezTo>
                  <a:cubicBezTo>
                    <a:pt x="173" y="363"/>
                    <a:pt x="173" y="363"/>
                    <a:pt x="173" y="363"/>
                  </a:cubicBezTo>
                  <a:cubicBezTo>
                    <a:pt x="187" y="346"/>
                    <a:pt x="187" y="346"/>
                    <a:pt x="187" y="346"/>
                  </a:cubicBezTo>
                  <a:cubicBezTo>
                    <a:pt x="186" y="344"/>
                    <a:pt x="184" y="343"/>
                    <a:pt x="183" y="341"/>
                  </a:cubicBezTo>
                  <a:cubicBezTo>
                    <a:pt x="164" y="352"/>
                    <a:pt x="164" y="352"/>
                    <a:pt x="164" y="352"/>
                  </a:cubicBezTo>
                  <a:cubicBezTo>
                    <a:pt x="148" y="323"/>
                    <a:pt x="148" y="323"/>
                    <a:pt x="148" y="323"/>
                  </a:cubicBezTo>
                  <a:cubicBezTo>
                    <a:pt x="166" y="312"/>
                    <a:pt x="166" y="312"/>
                    <a:pt x="166" y="312"/>
                  </a:cubicBezTo>
                  <a:cubicBezTo>
                    <a:pt x="166" y="310"/>
                    <a:pt x="165" y="308"/>
                    <a:pt x="164" y="306"/>
                  </a:cubicBezTo>
                  <a:cubicBezTo>
                    <a:pt x="143" y="310"/>
                    <a:pt x="143" y="310"/>
                    <a:pt x="143" y="310"/>
                  </a:cubicBezTo>
                  <a:cubicBezTo>
                    <a:pt x="137" y="277"/>
                    <a:pt x="137" y="277"/>
                    <a:pt x="137" y="277"/>
                  </a:cubicBezTo>
                  <a:cubicBezTo>
                    <a:pt x="158" y="274"/>
                    <a:pt x="158" y="274"/>
                    <a:pt x="158" y="274"/>
                  </a:cubicBezTo>
                  <a:cubicBezTo>
                    <a:pt x="158" y="272"/>
                    <a:pt x="158" y="271"/>
                    <a:pt x="158" y="270"/>
                  </a:cubicBezTo>
                  <a:cubicBezTo>
                    <a:pt x="158" y="269"/>
                    <a:pt x="158" y="268"/>
                    <a:pt x="158" y="267"/>
                  </a:cubicBezTo>
                  <a:cubicBezTo>
                    <a:pt x="137" y="263"/>
                    <a:pt x="137" y="263"/>
                    <a:pt x="137" y="263"/>
                  </a:cubicBezTo>
                  <a:cubicBezTo>
                    <a:pt x="143" y="231"/>
                    <a:pt x="143" y="231"/>
                    <a:pt x="143" y="231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65" y="232"/>
                    <a:pt x="166" y="230"/>
                    <a:pt x="166" y="228"/>
                  </a:cubicBezTo>
                  <a:cubicBezTo>
                    <a:pt x="148" y="217"/>
                    <a:pt x="148" y="217"/>
                    <a:pt x="148" y="217"/>
                  </a:cubicBezTo>
                  <a:cubicBezTo>
                    <a:pt x="164" y="189"/>
                    <a:pt x="164" y="189"/>
                    <a:pt x="164" y="189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4" y="198"/>
                    <a:pt x="186" y="196"/>
                    <a:pt x="187" y="194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98" y="157"/>
                    <a:pt x="198" y="157"/>
                    <a:pt x="198" y="157"/>
                  </a:cubicBezTo>
                  <a:cubicBezTo>
                    <a:pt x="212" y="173"/>
                    <a:pt x="212" y="173"/>
                    <a:pt x="212" y="173"/>
                  </a:cubicBezTo>
                  <a:cubicBezTo>
                    <a:pt x="214" y="172"/>
                    <a:pt x="216" y="171"/>
                    <a:pt x="218" y="170"/>
                  </a:cubicBezTo>
                  <a:cubicBezTo>
                    <a:pt x="211" y="149"/>
                    <a:pt x="211" y="149"/>
                    <a:pt x="211" y="149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9" y="159"/>
                    <a:pt x="249" y="159"/>
                    <a:pt x="249" y="159"/>
                  </a:cubicBezTo>
                  <a:cubicBezTo>
                    <a:pt x="251" y="158"/>
                    <a:pt x="254" y="158"/>
                    <a:pt x="256" y="157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89" y="136"/>
                    <a:pt x="289" y="136"/>
                    <a:pt x="289" y="136"/>
                  </a:cubicBezTo>
                  <a:cubicBezTo>
                    <a:pt x="289" y="157"/>
                    <a:pt x="289" y="157"/>
                    <a:pt x="289" y="157"/>
                  </a:cubicBezTo>
                  <a:cubicBezTo>
                    <a:pt x="291" y="158"/>
                    <a:pt x="293" y="158"/>
                    <a:pt x="296" y="159"/>
                  </a:cubicBezTo>
                  <a:cubicBezTo>
                    <a:pt x="303" y="138"/>
                    <a:pt x="303" y="138"/>
                    <a:pt x="303" y="138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26" y="170"/>
                    <a:pt x="326" y="170"/>
                    <a:pt x="326" y="170"/>
                  </a:cubicBezTo>
                  <a:cubicBezTo>
                    <a:pt x="328" y="171"/>
                    <a:pt x="330" y="172"/>
                    <a:pt x="332" y="173"/>
                  </a:cubicBezTo>
                  <a:cubicBezTo>
                    <a:pt x="346" y="157"/>
                    <a:pt x="346" y="157"/>
                    <a:pt x="346" y="157"/>
                  </a:cubicBezTo>
                  <a:cubicBezTo>
                    <a:pt x="371" y="178"/>
                    <a:pt x="371" y="178"/>
                    <a:pt x="371" y="178"/>
                  </a:cubicBezTo>
                  <a:cubicBezTo>
                    <a:pt x="357" y="194"/>
                    <a:pt x="357" y="194"/>
                    <a:pt x="357" y="194"/>
                  </a:cubicBezTo>
                  <a:cubicBezTo>
                    <a:pt x="359" y="196"/>
                    <a:pt x="360" y="198"/>
                    <a:pt x="362" y="200"/>
                  </a:cubicBezTo>
                  <a:cubicBezTo>
                    <a:pt x="381" y="189"/>
                    <a:pt x="381" y="189"/>
                    <a:pt x="381" y="189"/>
                  </a:cubicBezTo>
                  <a:cubicBezTo>
                    <a:pt x="397" y="217"/>
                    <a:pt x="397" y="217"/>
                    <a:pt x="397" y="217"/>
                  </a:cubicBezTo>
                  <a:cubicBezTo>
                    <a:pt x="378" y="228"/>
                    <a:pt x="378" y="228"/>
                    <a:pt x="378" y="228"/>
                  </a:cubicBezTo>
                  <a:cubicBezTo>
                    <a:pt x="379" y="230"/>
                    <a:pt x="380" y="232"/>
                    <a:pt x="381" y="234"/>
                  </a:cubicBezTo>
                  <a:cubicBezTo>
                    <a:pt x="402" y="231"/>
                    <a:pt x="402" y="231"/>
                    <a:pt x="402" y="231"/>
                  </a:cubicBezTo>
                  <a:cubicBezTo>
                    <a:pt x="408" y="263"/>
                    <a:pt x="408" y="263"/>
                    <a:pt x="408" y="263"/>
                  </a:cubicBezTo>
                  <a:cubicBezTo>
                    <a:pt x="386" y="267"/>
                    <a:pt x="386" y="267"/>
                    <a:pt x="386" y="267"/>
                  </a:cubicBezTo>
                  <a:cubicBezTo>
                    <a:pt x="386" y="268"/>
                    <a:pt x="386" y="269"/>
                    <a:pt x="386" y="2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30"/>
            <p:cNvSpPr>
              <a:spLocks noEditPoints="1"/>
            </p:cNvSpPr>
            <p:nvPr/>
          </p:nvSpPr>
          <p:spPr bwMode="auto">
            <a:xfrm>
              <a:off x="6180181" y="2405575"/>
              <a:ext cx="727390" cy="722573"/>
            </a:xfrm>
            <a:custGeom>
              <a:avLst/>
              <a:gdLst>
                <a:gd name="T0" fmla="*/ 447 w 447"/>
                <a:gd name="T1" fmla="*/ 210 h 444"/>
                <a:gd name="T2" fmla="*/ 398 w 447"/>
                <a:gd name="T3" fmla="*/ 152 h 444"/>
                <a:gd name="T4" fmla="*/ 371 w 447"/>
                <a:gd name="T5" fmla="*/ 105 h 444"/>
                <a:gd name="T6" fmla="*/ 345 w 447"/>
                <a:gd name="T7" fmla="*/ 34 h 444"/>
                <a:gd name="T8" fmla="*/ 325 w 447"/>
                <a:gd name="T9" fmla="*/ 23 h 444"/>
                <a:gd name="T10" fmla="*/ 250 w 447"/>
                <a:gd name="T11" fmla="*/ 36 h 444"/>
                <a:gd name="T12" fmla="*/ 196 w 447"/>
                <a:gd name="T13" fmla="*/ 36 h 444"/>
                <a:gd name="T14" fmla="*/ 122 w 447"/>
                <a:gd name="T15" fmla="*/ 23 h 444"/>
                <a:gd name="T16" fmla="*/ 101 w 447"/>
                <a:gd name="T17" fmla="*/ 34 h 444"/>
                <a:gd name="T18" fmla="*/ 76 w 447"/>
                <a:gd name="T19" fmla="*/ 105 h 444"/>
                <a:gd name="T20" fmla="*/ 49 w 447"/>
                <a:gd name="T21" fmla="*/ 152 h 444"/>
                <a:gd name="T22" fmla="*/ 0 w 447"/>
                <a:gd name="T23" fmla="*/ 210 h 444"/>
                <a:gd name="T24" fmla="*/ 35 w 447"/>
                <a:gd name="T25" fmla="*/ 227 h 444"/>
                <a:gd name="T26" fmla="*/ 45 w 447"/>
                <a:gd name="T27" fmla="*/ 281 h 444"/>
                <a:gd name="T28" fmla="*/ 45 w 447"/>
                <a:gd name="T29" fmla="*/ 356 h 444"/>
                <a:gd name="T30" fmla="*/ 60 w 447"/>
                <a:gd name="T31" fmla="*/ 374 h 444"/>
                <a:gd name="T32" fmla="*/ 134 w 447"/>
                <a:gd name="T33" fmla="*/ 387 h 444"/>
                <a:gd name="T34" fmla="*/ 185 w 447"/>
                <a:gd name="T35" fmla="*/ 406 h 444"/>
                <a:gd name="T36" fmla="*/ 250 w 447"/>
                <a:gd name="T37" fmla="*/ 444 h 444"/>
                <a:gd name="T38" fmla="*/ 274 w 447"/>
                <a:gd name="T39" fmla="*/ 440 h 444"/>
                <a:gd name="T40" fmla="*/ 322 w 447"/>
                <a:gd name="T41" fmla="*/ 382 h 444"/>
                <a:gd name="T42" fmla="*/ 364 w 447"/>
                <a:gd name="T43" fmla="*/ 347 h 444"/>
                <a:gd name="T44" fmla="*/ 429 w 447"/>
                <a:gd name="T45" fmla="*/ 309 h 444"/>
                <a:gd name="T46" fmla="*/ 437 w 447"/>
                <a:gd name="T47" fmla="*/ 287 h 444"/>
                <a:gd name="T48" fmla="*/ 411 w 447"/>
                <a:gd name="T49" fmla="*/ 222 h 444"/>
                <a:gd name="T50" fmla="*/ 344 w 447"/>
                <a:gd name="T51" fmla="*/ 136 h 444"/>
                <a:gd name="T52" fmla="*/ 209 w 447"/>
                <a:gd name="T53" fmla="*/ 56 h 444"/>
                <a:gd name="T54" fmla="*/ 87 w 447"/>
                <a:gd name="T55" fmla="*/ 127 h 444"/>
                <a:gd name="T56" fmla="*/ 57 w 447"/>
                <a:gd name="T57" fmla="*/ 222 h 444"/>
                <a:gd name="T58" fmla="*/ 75 w 447"/>
                <a:gd name="T59" fmla="*/ 222 h 444"/>
                <a:gd name="T60" fmla="*/ 209 w 447"/>
                <a:gd name="T61" fmla="*/ 388 h 444"/>
                <a:gd name="T62" fmla="*/ 209 w 447"/>
                <a:gd name="T63" fmla="*/ 369 h 444"/>
                <a:gd name="T64" fmla="*/ 209 w 447"/>
                <a:gd name="T65" fmla="*/ 336 h 444"/>
                <a:gd name="T66" fmla="*/ 197 w 447"/>
                <a:gd name="T67" fmla="*/ 334 h 444"/>
                <a:gd name="T68" fmla="*/ 172 w 447"/>
                <a:gd name="T69" fmla="*/ 304 h 444"/>
                <a:gd name="T70" fmla="*/ 151 w 447"/>
                <a:gd name="T71" fmla="*/ 286 h 444"/>
                <a:gd name="T72" fmla="*/ 117 w 447"/>
                <a:gd name="T73" fmla="*/ 267 h 444"/>
                <a:gd name="T74" fmla="*/ 113 w 447"/>
                <a:gd name="T75" fmla="*/ 256 h 444"/>
                <a:gd name="T76" fmla="*/ 126 w 447"/>
                <a:gd name="T77" fmla="*/ 222 h 444"/>
                <a:gd name="T78" fmla="*/ 113 w 447"/>
                <a:gd name="T79" fmla="*/ 188 h 444"/>
                <a:gd name="T80" fmla="*/ 117 w 447"/>
                <a:gd name="T81" fmla="*/ 177 h 444"/>
                <a:gd name="T82" fmla="*/ 151 w 447"/>
                <a:gd name="T83" fmla="*/ 157 h 444"/>
                <a:gd name="T84" fmla="*/ 172 w 447"/>
                <a:gd name="T85" fmla="*/ 139 h 444"/>
                <a:gd name="T86" fmla="*/ 197 w 447"/>
                <a:gd name="T87" fmla="*/ 109 h 444"/>
                <a:gd name="T88" fmla="*/ 209 w 447"/>
                <a:gd name="T89" fmla="*/ 107 h 444"/>
                <a:gd name="T90" fmla="*/ 243 w 447"/>
                <a:gd name="T91" fmla="*/ 127 h 444"/>
                <a:gd name="T92" fmla="*/ 269 w 447"/>
                <a:gd name="T93" fmla="*/ 136 h 444"/>
                <a:gd name="T94" fmla="*/ 308 w 447"/>
                <a:gd name="T95" fmla="*/ 143 h 444"/>
                <a:gd name="T96" fmla="*/ 316 w 447"/>
                <a:gd name="T97" fmla="*/ 152 h 444"/>
                <a:gd name="T98" fmla="*/ 316 w 447"/>
                <a:gd name="T99" fmla="*/ 191 h 444"/>
                <a:gd name="T100" fmla="*/ 320 w 447"/>
                <a:gd name="T101" fmla="*/ 219 h 444"/>
                <a:gd name="T102" fmla="*/ 339 w 447"/>
                <a:gd name="T103" fmla="*/ 228 h 444"/>
                <a:gd name="T104" fmla="*/ 314 w 447"/>
                <a:gd name="T105" fmla="*/ 258 h 444"/>
                <a:gd name="T106" fmla="*/ 300 w 447"/>
                <a:gd name="T107" fmla="*/ 282 h 444"/>
                <a:gd name="T108" fmla="*/ 286 w 447"/>
                <a:gd name="T109" fmla="*/ 319 h 444"/>
                <a:gd name="T110" fmla="*/ 276 w 447"/>
                <a:gd name="T111" fmla="*/ 325 h 444"/>
                <a:gd name="T112" fmla="*/ 237 w 447"/>
                <a:gd name="T113" fmla="*/ 318 h 444"/>
                <a:gd name="T114" fmla="*/ 238 w 447"/>
                <a:gd name="T115" fmla="*/ 369 h 444"/>
                <a:gd name="T116" fmla="*/ 238 w 447"/>
                <a:gd name="T117" fmla="*/ 388 h 444"/>
                <a:gd name="T118" fmla="*/ 371 w 447"/>
                <a:gd name="T119" fmla="*/ 222 h 444"/>
                <a:gd name="T120" fmla="*/ 390 w 447"/>
                <a:gd name="T121" fmla="*/ 2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7" h="444">
                  <a:moveTo>
                    <a:pt x="411" y="222"/>
                  </a:moveTo>
                  <a:cubicBezTo>
                    <a:pt x="411" y="220"/>
                    <a:pt x="411" y="218"/>
                    <a:pt x="411" y="216"/>
                  </a:cubicBezTo>
                  <a:cubicBezTo>
                    <a:pt x="447" y="210"/>
                    <a:pt x="447" y="210"/>
                    <a:pt x="447" y="210"/>
                  </a:cubicBezTo>
                  <a:cubicBezTo>
                    <a:pt x="437" y="157"/>
                    <a:pt x="437" y="157"/>
                    <a:pt x="437" y="157"/>
                  </a:cubicBezTo>
                  <a:cubicBezTo>
                    <a:pt x="402" y="163"/>
                    <a:pt x="402" y="163"/>
                    <a:pt x="402" y="163"/>
                  </a:cubicBezTo>
                  <a:cubicBezTo>
                    <a:pt x="401" y="159"/>
                    <a:pt x="399" y="156"/>
                    <a:pt x="398" y="152"/>
                  </a:cubicBezTo>
                  <a:cubicBezTo>
                    <a:pt x="429" y="134"/>
                    <a:pt x="429" y="134"/>
                    <a:pt x="429" y="134"/>
                  </a:cubicBezTo>
                  <a:cubicBezTo>
                    <a:pt x="402" y="87"/>
                    <a:pt x="402" y="87"/>
                    <a:pt x="402" y="87"/>
                  </a:cubicBezTo>
                  <a:cubicBezTo>
                    <a:pt x="371" y="105"/>
                    <a:pt x="371" y="105"/>
                    <a:pt x="371" y="105"/>
                  </a:cubicBezTo>
                  <a:cubicBezTo>
                    <a:pt x="369" y="102"/>
                    <a:pt x="366" y="100"/>
                    <a:pt x="364" y="97"/>
                  </a:cubicBezTo>
                  <a:cubicBezTo>
                    <a:pt x="387" y="69"/>
                    <a:pt x="387" y="69"/>
                    <a:pt x="387" y="69"/>
                  </a:cubicBezTo>
                  <a:cubicBezTo>
                    <a:pt x="345" y="34"/>
                    <a:pt x="345" y="34"/>
                    <a:pt x="345" y="34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19" y="60"/>
                    <a:pt x="316" y="58"/>
                    <a:pt x="312" y="56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274" y="4"/>
                    <a:pt x="274" y="4"/>
                    <a:pt x="274" y="4"/>
                  </a:cubicBezTo>
                  <a:cubicBezTo>
                    <a:pt x="261" y="38"/>
                    <a:pt x="261" y="38"/>
                    <a:pt x="261" y="38"/>
                  </a:cubicBezTo>
                  <a:cubicBezTo>
                    <a:pt x="258" y="37"/>
                    <a:pt x="254" y="36"/>
                    <a:pt x="250" y="36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2" y="36"/>
                    <a:pt x="189" y="37"/>
                    <a:pt x="185" y="38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1" y="58"/>
                    <a:pt x="128" y="60"/>
                    <a:pt x="124" y="6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0" y="100"/>
                    <a:pt x="78" y="102"/>
                    <a:pt x="76" y="105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7" y="156"/>
                    <a:pt x="46" y="159"/>
                    <a:pt x="45" y="163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5" y="216"/>
                    <a:pt x="35" y="216"/>
                    <a:pt x="35" y="216"/>
                  </a:cubicBezTo>
                  <a:cubicBezTo>
                    <a:pt x="35" y="218"/>
                    <a:pt x="35" y="220"/>
                    <a:pt x="35" y="222"/>
                  </a:cubicBezTo>
                  <a:cubicBezTo>
                    <a:pt x="35" y="224"/>
                    <a:pt x="35" y="226"/>
                    <a:pt x="35" y="22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9" y="287"/>
                    <a:pt x="9" y="287"/>
                    <a:pt x="9" y="287"/>
                  </a:cubicBezTo>
                  <a:cubicBezTo>
                    <a:pt x="45" y="281"/>
                    <a:pt x="45" y="281"/>
                    <a:pt x="45" y="281"/>
                  </a:cubicBezTo>
                  <a:cubicBezTo>
                    <a:pt x="46" y="284"/>
                    <a:pt x="47" y="288"/>
                    <a:pt x="49" y="291"/>
                  </a:cubicBezTo>
                  <a:cubicBezTo>
                    <a:pt x="18" y="309"/>
                    <a:pt x="18" y="309"/>
                    <a:pt x="18" y="309"/>
                  </a:cubicBezTo>
                  <a:cubicBezTo>
                    <a:pt x="45" y="356"/>
                    <a:pt x="45" y="356"/>
                    <a:pt x="45" y="356"/>
                  </a:cubicBezTo>
                  <a:cubicBezTo>
                    <a:pt x="76" y="338"/>
                    <a:pt x="76" y="338"/>
                    <a:pt x="76" y="338"/>
                  </a:cubicBezTo>
                  <a:cubicBezTo>
                    <a:pt x="78" y="341"/>
                    <a:pt x="80" y="344"/>
                    <a:pt x="83" y="347"/>
                  </a:cubicBezTo>
                  <a:cubicBezTo>
                    <a:pt x="60" y="374"/>
                    <a:pt x="60" y="374"/>
                    <a:pt x="60" y="374"/>
                  </a:cubicBezTo>
                  <a:cubicBezTo>
                    <a:pt x="101" y="409"/>
                    <a:pt x="101" y="409"/>
                    <a:pt x="101" y="409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28" y="384"/>
                    <a:pt x="131" y="386"/>
                    <a:pt x="134" y="387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73" y="440"/>
                    <a:pt x="173" y="440"/>
                    <a:pt x="173" y="440"/>
                  </a:cubicBezTo>
                  <a:cubicBezTo>
                    <a:pt x="185" y="406"/>
                    <a:pt x="185" y="406"/>
                    <a:pt x="185" y="406"/>
                  </a:cubicBezTo>
                  <a:cubicBezTo>
                    <a:pt x="189" y="407"/>
                    <a:pt x="192" y="407"/>
                    <a:pt x="196" y="408"/>
                  </a:cubicBezTo>
                  <a:cubicBezTo>
                    <a:pt x="196" y="444"/>
                    <a:pt x="196" y="444"/>
                    <a:pt x="196" y="444"/>
                  </a:cubicBezTo>
                  <a:cubicBezTo>
                    <a:pt x="250" y="444"/>
                    <a:pt x="250" y="444"/>
                    <a:pt x="250" y="444"/>
                  </a:cubicBezTo>
                  <a:cubicBezTo>
                    <a:pt x="250" y="408"/>
                    <a:pt x="250" y="408"/>
                    <a:pt x="250" y="408"/>
                  </a:cubicBezTo>
                  <a:cubicBezTo>
                    <a:pt x="254" y="407"/>
                    <a:pt x="258" y="407"/>
                    <a:pt x="261" y="406"/>
                  </a:cubicBezTo>
                  <a:cubicBezTo>
                    <a:pt x="274" y="440"/>
                    <a:pt x="274" y="440"/>
                    <a:pt x="274" y="440"/>
                  </a:cubicBezTo>
                  <a:cubicBezTo>
                    <a:pt x="325" y="421"/>
                    <a:pt x="325" y="421"/>
                    <a:pt x="325" y="421"/>
                  </a:cubicBezTo>
                  <a:cubicBezTo>
                    <a:pt x="312" y="387"/>
                    <a:pt x="312" y="387"/>
                    <a:pt x="312" y="387"/>
                  </a:cubicBezTo>
                  <a:cubicBezTo>
                    <a:pt x="316" y="386"/>
                    <a:pt x="319" y="384"/>
                    <a:pt x="322" y="382"/>
                  </a:cubicBezTo>
                  <a:cubicBezTo>
                    <a:pt x="345" y="409"/>
                    <a:pt x="345" y="409"/>
                    <a:pt x="345" y="409"/>
                  </a:cubicBezTo>
                  <a:cubicBezTo>
                    <a:pt x="387" y="374"/>
                    <a:pt x="387" y="374"/>
                    <a:pt x="387" y="374"/>
                  </a:cubicBezTo>
                  <a:cubicBezTo>
                    <a:pt x="364" y="347"/>
                    <a:pt x="364" y="347"/>
                    <a:pt x="364" y="347"/>
                  </a:cubicBezTo>
                  <a:cubicBezTo>
                    <a:pt x="366" y="344"/>
                    <a:pt x="368" y="341"/>
                    <a:pt x="371" y="338"/>
                  </a:cubicBezTo>
                  <a:cubicBezTo>
                    <a:pt x="402" y="356"/>
                    <a:pt x="402" y="356"/>
                    <a:pt x="402" y="356"/>
                  </a:cubicBezTo>
                  <a:cubicBezTo>
                    <a:pt x="429" y="309"/>
                    <a:pt x="429" y="309"/>
                    <a:pt x="429" y="309"/>
                  </a:cubicBezTo>
                  <a:cubicBezTo>
                    <a:pt x="398" y="291"/>
                    <a:pt x="398" y="291"/>
                    <a:pt x="398" y="291"/>
                  </a:cubicBezTo>
                  <a:cubicBezTo>
                    <a:pt x="399" y="288"/>
                    <a:pt x="401" y="284"/>
                    <a:pt x="402" y="281"/>
                  </a:cubicBezTo>
                  <a:cubicBezTo>
                    <a:pt x="437" y="287"/>
                    <a:pt x="437" y="287"/>
                    <a:pt x="437" y="287"/>
                  </a:cubicBezTo>
                  <a:cubicBezTo>
                    <a:pt x="447" y="234"/>
                    <a:pt x="447" y="234"/>
                    <a:pt x="447" y="234"/>
                  </a:cubicBezTo>
                  <a:cubicBezTo>
                    <a:pt x="411" y="227"/>
                    <a:pt x="411" y="227"/>
                    <a:pt x="411" y="227"/>
                  </a:cubicBezTo>
                  <a:cubicBezTo>
                    <a:pt x="411" y="226"/>
                    <a:pt x="411" y="224"/>
                    <a:pt x="411" y="222"/>
                  </a:cubicBezTo>
                  <a:close/>
                  <a:moveTo>
                    <a:pt x="238" y="56"/>
                  </a:moveTo>
                  <a:cubicBezTo>
                    <a:pt x="288" y="60"/>
                    <a:pt x="332" y="87"/>
                    <a:pt x="360" y="127"/>
                  </a:cubicBezTo>
                  <a:cubicBezTo>
                    <a:pt x="344" y="136"/>
                    <a:pt x="344" y="136"/>
                    <a:pt x="344" y="136"/>
                  </a:cubicBezTo>
                  <a:cubicBezTo>
                    <a:pt x="320" y="102"/>
                    <a:pt x="281" y="78"/>
                    <a:pt x="238" y="74"/>
                  </a:cubicBezTo>
                  <a:lnTo>
                    <a:pt x="238" y="56"/>
                  </a:lnTo>
                  <a:close/>
                  <a:moveTo>
                    <a:pt x="209" y="56"/>
                  </a:moveTo>
                  <a:cubicBezTo>
                    <a:pt x="209" y="74"/>
                    <a:pt x="209" y="74"/>
                    <a:pt x="209" y="74"/>
                  </a:cubicBezTo>
                  <a:cubicBezTo>
                    <a:pt x="165" y="78"/>
                    <a:pt x="127" y="102"/>
                    <a:pt x="103" y="136"/>
                  </a:cubicBezTo>
                  <a:cubicBezTo>
                    <a:pt x="87" y="127"/>
                    <a:pt x="87" y="127"/>
                    <a:pt x="87" y="127"/>
                  </a:cubicBezTo>
                  <a:cubicBezTo>
                    <a:pt x="114" y="87"/>
                    <a:pt x="158" y="60"/>
                    <a:pt x="209" y="56"/>
                  </a:cubicBezTo>
                  <a:close/>
                  <a:moveTo>
                    <a:pt x="73" y="292"/>
                  </a:moveTo>
                  <a:cubicBezTo>
                    <a:pt x="63" y="271"/>
                    <a:pt x="57" y="247"/>
                    <a:pt x="57" y="222"/>
                  </a:cubicBezTo>
                  <a:cubicBezTo>
                    <a:pt x="57" y="197"/>
                    <a:pt x="63" y="173"/>
                    <a:pt x="73" y="151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80" y="179"/>
                    <a:pt x="75" y="200"/>
                    <a:pt x="75" y="222"/>
                  </a:cubicBezTo>
                  <a:cubicBezTo>
                    <a:pt x="75" y="244"/>
                    <a:pt x="80" y="265"/>
                    <a:pt x="88" y="283"/>
                  </a:cubicBezTo>
                  <a:lnTo>
                    <a:pt x="73" y="292"/>
                  </a:lnTo>
                  <a:close/>
                  <a:moveTo>
                    <a:pt x="209" y="388"/>
                  </a:moveTo>
                  <a:cubicBezTo>
                    <a:pt x="158" y="383"/>
                    <a:pt x="114" y="356"/>
                    <a:pt x="87" y="317"/>
                  </a:cubicBezTo>
                  <a:cubicBezTo>
                    <a:pt x="103" y="308"/>
                    <a:pt x="103" y="308"/>
                    <a:pt x="103" y="308"/>
                  </a:cubicBezTo>
                  <a:cubicBezTo>
                    <a:pt x="127" y="342"/>
                    <a:pt x="165" y="365"/>
                    <a:pt x="209" y="369"/>
                  </a:cubicBezTo>
                  <a:lnTo>
                    <a:pt x="209" y="388"/>
                  </a:lnTo>
                  <a:close/>
                  <a:moveTo>
                    <a:pt x="237" y="336"/>
                  </a:moveTo>
                  <a:cubicBezTo>
                    <a:pt x="209" y="336"/>
                    <a:pt x="209" y="336"/>
                    <a:pt x="209" y="336"/>
                  </a:cubicBezTo>
                  <a:cubicBezTo>
                    <a:pt x="209" y="318"/>
                    <a:pt x="209" y="318"/>
                    <a:pt x="209" y="318"/>
                  </a:cubicBezTo>
                  <a:cubicBezTo>
                    <a:pt x="207" y="318"/>
                    <a:pt x="205" y="317"/>
                    <a:pt x="204" y="317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171" y="325"/>
                    <a:pt x="171" y="325"/>
                    <a:pt x="171" y="325"/>
                  </a:cubicBezTo>
                  <a:cubicBezTo>
                    <a:pt x="177" y="307"/>
                    <a:pt x="177" y="307"/>
                    <a:pt x="177" y="307"/>
                  </a:cubicBezTo>
                  <a:cubicBezTo>
                    <a:pt x="176" y="306"/>
                    <a:pt x="174" y="305"/>
                    <a:pt x="172" y="304"/>
                  </a:cubicBezTo>
                  <a:cubicBezTo>
                    <a:pt x="160" y="319"/>
                    <a:pt x="160" y="319"/>
                    <a:pt x="160" y="319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51" y="286"/>
                    <a:pt x="151" y="286"/>
                    <a:pt x="151" y="286"/>
                  </a:cubicBezTo>
                  <a:cubicBezTo>
                    <a:pt x="149" y="285"/>
                    <a:pt x="148" y="284"/>
                    <a:pt x="147" y="282"/>
                  </a:cubicBezTo>
                  <a:cubicBezTo>
                    <a:pt x="131" y="291"/>
                    <a:pt x="131" y="291"/>
                    <a:pt x="131" y="291"/>
                  </a:cubicBezTo>
                  <a:cubicBezTo>
                    <a:pt x="117" y="267"/>
                    <a:pt x="117" y="267"/>
                    <a:pt x="117" y="267"/>
                  </a:cubicBezTo>
                  <a:cubicBezTo>
                    <a:pt x="133" y="258"/>
                    <a:pt x="133" y="258"/>
                    <a:pt x="133" y="258"/>
                  </a:cubicBezTo>
                  <a:cubicBezTo>
                    <a:pt x="132" y="256"/>
                    <a:pt x="132" y="254"/>
                    <a:pt x="131" y="252"/>
                  </a:cubicBezTo>
                  <a:cubicBezTo>
                    <a:pt x="113" y="256"/>
                    <a:pt x="113" y="256"/>
                    <a:pt x="113" y="256"/>
                  </a:cubicBezTo>
                  <a:cubicBezTo>
                    <a:pt x="108" y="228"/>
                    <a:pt x="108" y="228"/>
                    <a:pt x="108" y="228"/>
                  </a:cubicBezTo>
                  <a:cubicBezTo>
                    <a:pt x="126" y="225"/>
                    <a:pt x="126" y="225"/>
                    <a:pt x="126" y="225"/>
                  </a:cubicBezTo>
                  <a:cubicBezTo>
                    <a:pt x="126" y="224"/>
                    <a:pt x="126" y="223"/>
                    <a:pt x="126" y="222"/>
                  </a:cubicBezTo>
                  <a:cubicBezTo>
                    <a:pt x="126" y="221"/>
                    <a:pt x="126" y="220"/>
                    <a:pt x="126" y="219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13" y="188"/>
                    <a:pt x="113" y="188"/>
                    <a:pt x="113" y="188"/>
                  </a:cubicBezTo>
                  <a:cubicBezTo>
                    <a:pt x="131" y="191"/>
                    <a:pt x="131" y="191"/>
                    <a:pt x="131" y="191"/>
                  </a:cubicBezTo>
                  <a:cubicBezTo>
                    <a:pt x="132" y="189"/>
                    <a:pt x="132" y="188"/>
                    <a:pt x="133" y="186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47" y="162"/>
                    <a:pt x="147" y="162"/>
                    <a:pt x="147" y="162"/>
                  </a:cubicBezTo>
                  <a:cubicBezTo>
                    <a:pt x="148" y="160"/>
                    <a:pt x="149" y="159"/>
                    <a:pt x="151" y="157"/>
                  </a:cubicBezTo>
                  <a:cubicBezTo>
                    <a:pt x="139" y="143"/>
                    <a:pt x="139" y="143"/>
                    <a:pt x="139" y="143"/>
                  </a:cubicBezTo>
                  <a:cubicBezTo>
                    <a:pt x="160" y="125"/>
                    <a:pt x="160" y="125"/>
                    <a:pt x="160" y="125"/>
                  </a:cubicBezTo>
                  <a:cubicBezTo>
                    <a:pt x="172" y="139"/>
                    <a:pt x="172" y="139"/>
                    <a:pt x="172" y="139"/>
                  </a:cubicBezTo>
                  <a:cubicBezTo>
                    <a:pt x="174" y="138"/>
                    <a:pt x="176" y="137"/>
                    <a:pt x="177" y="136"/>
                  </a:cubicBezTo>
                  <a:cubicBezTo>
                    <a:pt x="171" y="119"/>
                    <a:pt x="171" y="119"/>
                    <a:pt x="171" y="119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5" y="126"/>
                    <a:pt x="207" y="126"/>
                    <a:pt x="209" y="126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37" y="107"/>
                    <a:pt x="237" y="107"/>
                    <a:pt x="237" y="107"/>
                  </a:cubicBezTo>
                  <a:cubicBezTo>
                    <a:pt x="237" y="126"/>
                    <a:pt x="237" y="126"/>
                    <a:pt x="237" y="126"/>
                  </a:cubicBezTo>
                  <a:cubicBezTo>
                    <a:pt x="239" y="126"/>
                    <a:pt x="241" y="126"/>
                    <a:pt x="243" y="127"/>
                  </a:cubicBezTo>
                  <a:cubicBezTo>
                    <a:pt x="249" y="109"/>
                    <a:pt x="249" y="109"/>
                    <a:pt x="249" y="10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69" y="136"/>
                    <a:pt x="269" y="136"/>
                    <a:pt x="269" y="136"/>
                  </a:cubicBezTo>
                  <a:cubicBezTo>
                    <a:pt x="271" y="137"/>
                    <a:pt x="273" y="138"/>
                    <a:pt x="274" y="139"/>
                  </a:cubicBezTo>
                  <a:cubicBezTo>
                    <a:pt x="286" y="125"/>
                    <a:pt x="286" y="125"/>
                    <a:pt x="286" y="125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296" y="157"/>
                    <a:pt x="296" y="157"/>
                    <a:pt x="296" y="157"/>
                  </a:cubicBezTo>
                  <a:cubicBezTo>
                    <a:pt x="297" y="159"/>
                    <a:pt x="298" y="160"/>
                    <a:pt x="300" y="162"/>
                  </a:cubicBezTo>
                  <a:cubicBezTo>
                    <a:pt x="316" y="152"/>
                    <a:pt x="316" y="152"/>
                    <a:pt x="316" y="152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14" y="186"/>
                    <a:pt x="314" y="186"/>
                    <a:pt x="314" y="186"/>
                  </a:cubicBezTo>
                  <a:cubicBezTo>
                    <a:pt x="314" y="188"/>
                    <a:pt x="315" y="189"/>
                    <a:pt x="316" y="191"/>
                  </a:cubicBezTo>
                  <a:cubicBezTo>
                    <a:pt x="334" y="188"/>
                    <a:pt x="334" y="188"/>
                    <a:pt x="334" y="188"/>
                  </a:cubicBezTo>
                  <a:cubicBezTo>
                    <a:pt x="339" y="216"/>
                    <a:pt x="339" y="216"/>
                    <a:pt x="339" y="216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320" y="220"/>
                    <a:pt x="320" y="221"/>
                    <a:pt x="320" y="222"/>
                  </a:cubicBezTo>
                  <a:cubicBezTo>
                    <a:pt x="320" y="223"/>
                    <a:pt x="320" y="224"/>
                    <a:pt x="320" y="225"/>
                  </a:cubicBezTo>
                  <a:cubicBezTo>
                    <a:pt x="339" y="228"/>
                    <a:pt x="339" y="228"/>
                    <a:pt x="339" y="228"/>
                  </a:cubicBezTo>
                  <a:cubicBezTo>
                    <a:pt x="334" y="256"/>
                    <a:pt x="334" y="256"/>
                    <a:pt x="334" y="256"/>
                  </a:cubicBezTo>
                  <a:cubicBezTo>
                    <a:pt x="316" y="252"/>
                    <a:pt x="316" y="252"/>
                    <a:pt x="316" y="252"/>
                  </a:cubicBezTo>
                  <a:cubicBezTo>
                    <a:pt x="315" y="254"/>
                    <a:pt x="314" y="256"/>
                    <a:pt x="314" y="258"/>
                  </a:cubicBezTo>
                  <a:cubicBezTo>
                    <a:pt x="330" y="267"/>
                    <a:pt x="330" y="267"/>
                    <a:pt x="330" y="267"/>
                  </a:cubicBezTo>
                  <a:cubicBezTo>
                    <a:pt x="316" y="291"/>
                    <a:pt x="316" y="291"/>
                    <a:pt x="316" y="291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298" y="284"/>
                    <a:pt x="297" y="285"/>
                    <a:pt x="296" y="286"/>
                  </a:cubicBezTo>
                  <a:cubicBezTo>
                    <a:pt x="308" y="301"/>
                    <a:pt x="308" y="301"/>
                    <a:pt x="308" y="301"/>
                  </a:cubicBezTo>
                  <a:cubicBezTo>
                    <a:pt x="286" y="319"/>
                    <a:pt x="286" y="319"/>
                    <a:pt x="286" y="319"/>
                  </a:cubicBezTo>
                  <a:cubicBezTo>
                    <a:pt x="274" y="304"/>
                    <a:pt x="274" y="304"/>
                    <a:pt x="274" y="304"/>
                  </a:cubicBezTo>
                  <a:cubicBezTo>
                    <a:pt x="273" y="305"/>
                    <a:pt x="271" y="306"/>
                    <a:pt x="269" y="307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249" y="334"/>
                    <a:pt x="249" y="334"/>
                    <a:pt x="249" y="334"/>
                  </a:cubicBezTo>
                  <a:cubicBezTo>
                    <a:pt x="243" y="317"/>
                    <a:pt x="243" y="317"/>
                    <a:pt x="243" y="317"/>
                  </a:cubicBezTo>
                  <a:cubicBezTo>
                    <a:pt x="241" y="317"/>
                    <a:pt x="239" y="318"/>
                    <a:pt x="237" y="318"/>
                  </a:cubicBezTo>
                  <a:lnTo>
                    <a:pt x="237" y="336"/>
                  </a:lnTo>
                  <a:close/>
                  <a:moveTo>
                    <a:pt x="238" y="388"/>
                  </a:moveTo>
                  <a:cubicBezTo>
                    <a:pt x="238" y="369"/>
                    <a:pt x="238" y="369"/>
                    <a:pt x="238" y="369"/>
                  </a:cubicBezTo>
                  <a:cubicBezTo>
                    <a:pt x="281" y="365"/>
                    <a:pt x="320" y="342"/>
                    <a:pt x="344" y="308"/>
                  </a:cubicBezTo>
                  <a:cubicBezTo>
                    <a:pt x="360" y="317"/>
                    <a:pt x="360" y="317"/>
                    <a:pt x="360" y="317"/>
                  </a:cubicBezTo>
                  <a:cubicBezTo>
                    <a:pt x="332" y="356"/>
                    <a:pt x="288" y="383"/>
                    <a:pt x="238" y="388"/>
                  </a:cubicBezTo>
                  <a:close/>
                  <a:moveTo>
                    <a:pt x="374" y="292"/>
                  </a:moveTo>
                  <a:cubicBezTo>
                    <a:pt x="358" y="283"/>
                    <a:pt x="358" y="283"/>
                    <a:pt x="358" y="283"/>
                  </a:cubicBezTo>
                  <a:cubicBezTo>
                    <a:pt x="367" y="265"/>
                    <a:pt x="371" y="244"/>
                    <a:pt x="371" y="222"/>
                  </a:cubicBezTo>
                  <a:cubicBezTo>
                    <a:pt x="371" y="200"/>
                    <a:pt x="367" y="179"/>
                    <a:pt x="358" y="160"/>
                  </a:cubicBezTo>
                  <a:cubicBezTo>
                    <a:pt x="374" y="151"/>
                    <a:pt x="374" y="151"/>
                    <a:pt x="374" y="151"/>
                  </a:cubicBezTo>
                  <a:cubicBezTo>
                    <a:pt x="384" y="173"/>
                    <a:pt x="390" y="197"/>
                    <a:pt x="390" y="222"/>
                  </a:cubicBezTo>
                  <a:cubicBezTo>
                    <a:pt x="390" y="247"/>
                    <a:pt x="384" y="271"/>
                    <a:pt x="374" y="2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31"/>
            <p:cNvSpPr>
              <a:spLocks noEditPoints="1"/>
            </p:cNvSpPr>
            <p:nvPr/>
          </p:nvSpPr>
          <p:spPr bwMode="auto">
            <a:xfrm>
              <a:off x="5589048" y="4772861"/>
              <a:ext cx="727390" cy="722573"/>
            </a:xfrm>
            <a:custGeom>
              <a:avLst/>
              <a:gdLst>
                <a:gd name="T0" fmla="*/ 437 w 447"/>
                <a:gd name="T1" fmla="*/ 157 h 444"/>
                <a:gd name="T2" fmla="*/ 402 w 447"/>
                <a:gd name="T3" fmla="*/ 88 h 444"/>
                <a:gd name="T4" fmla="*/ 346 w 447"/>
                <a:gd name="T5" fmla="*/ 35 h 444"/>
                <a:gd name="T6" fmla="*/ 274 w 447"/>
                <a:gd name="T7" fmla="*/ 4 h 444"/>
                <a:gd name="T8" fmla="*/ 197 w 447"/>
                <a:gd name="T9" fmla="*/ 0 h 444"/>
                <a:gd name="T10" fmla="*/ 122 w 447"/>
                <a:gd name="T11" fmla="*/ 23 h 444"/>
                <a:gd name="T12" fmla="*/ 60 w 447"/>
                <a:gd name="T13" fmla="*/ 70 h 444"/>
                <a:gd name="T14" fmla="*/ 18 w 447"/>
                <a:gd name="T15" fmla="*/ 135 h 444"/>
                <a:gd name="T16" fmla="*/ 0 w 447"/>
                <a:gd name="T17" fmla="*/ 210 h 444"/>
                <a:gd name="T18" fmla="*/ 0 w 447"/>
                <a:gd name="T19" fmla="*/ 234 h 444"/>
                <a:gd name="T20" fmla="*/ 18 w 447"/>
                <a:gd name="T21" fmla="*/ 310 h 444"/>
                <a:gd name="T22" fmla="*/ 60 w 447"/>
                <a:gd name="T23" fmla="*/ 375 h 444"/>
                <a:gd name="T24" fmla="*/ 122 w 447"/>
                <a:gd name="T25" fmla="*/ 421 h 444"/>
                <a:gd name="T26" fmla="*/ 197 w 447"/>
                <a:gd name="T27" fmla="*/ 444 h 444"/>
                <a:gd name="T28" fmla="*/ 274 w 447"/>
                <a:gd name="T29" fmla="*/ 440 h 444"/>
                <a:gd name="T30" fmla="*/ 346 w 447"/>
                <a:gd name="T31" fmla="*/ 410 h 444"/>
                <a:gd name="T32" fmla="*/ 402 w 447"/>
                <a:gd name="T33" fmla="*/ 357 h 444"/>
                <a:gd name="T34" fmla="*/ 437 w 447"/>
                <a:gd name="T35" fmla="*/ 287 h 444"/>
                <a:gd name="T36" fmla="*/ 238 w 447"/>
                <a:gd name="T37" fmla="*/ 56 h 444"/>
                <a:gd name="T38" fmla="*/ 238 w 447"/>
                <a:gd name="T39" fmla="*/ 56 h 444"/>
                <a:gd name="T40" fmla="*/ 314 w 447"/>
                <a:gd name="T41" fmla="*/ 258 h 444"/>
                <a:gd name="T42" fmla="*/ 296 w 447"/>
                <a:gd name="T43" fmla="*/ 287 h 444"/>
                <a:gd name="T44" fmla="*/ 339 w 447"/>
                <a:gd name="T45" fmla="*/ 228 h 444"/>
                <a:gd name="T46" fmla="*/ 133 w 447"/>
                <a:gd name="T47" fmla="*/ 258 h 444"/>
                <a:gd name="T48" fmla="*/ 113 w 447"/>
                <a:gd name="T49" fmla="*/ 227 h 444"/>
                <a:gd name="T50" fmla="*/ 147 w 447"/>
                <a:gd name="T51" fmla="*/ 282 h 444"/>
                <a:gd name="T52" fmla="*/ 133 w 447"/>
                <a:gd name="T53" fmla="*/ 186 h 444"/>
                <a:gd name="T54" fmla="*/ 151 w 447"/>
                <a:gd name="T55" fmla="*/ 158 h 444"/>
                <a:gd name="T56" fmla="*/ 108 w 447"/>
                <a:gd name="T57" fmla="*/ 216 h 444"/>
                <a:gd name="T58" fmla="*/ 314 w 447"/>
                <a:gd name="T59" fmla="*/ 186 h 444"/>
                <a:gd name="T60" fmla="*/ 334 w 447"/>
                <a:gd name="T61" fmla="*/ 217 h 444"/>
                <a:gd name="T62" fmla="*/ 300 w 447"/>
                <a:gd name="T63" fmla="*/ 162 h 444"/>
                <a:gd name="T64" fmla="*/ 270 w 447"/>
                <a:gd name="T65" fmla="*/ 137 h 444"/>
                <a:gd name="T66" fmla="*/ 229 w 447"/>
                <a:gd name="T67" fmla="*/ 210 h 444"/>
                <a:gd name="T68" fmla="*/ 243 w 447"/>
                <a:gd name="T69" fmla="*/ 127 h 444"/>
                <a:gd name="T70" fmla="*/ 146 w 447"/>
                <a:gd name="T71" fmla="*/ 137 h 444"/>
                <a:gd name="T72" fmla="*/ 171 w 447"/>
                <a:gd name="T73" fmla="*/ 119 h 444"/>
                <a:gd name="T74" fmla="*/ 210 w 447"/>
                <a:gd name="T75" fmla="*/ 107 h 444"/>
                <a:gd name="T76" fmla="*/ 87 w 447"/>
                <a:gd name="T77" fmla="*/ 127 h 444"/>
                <a:gd name="T78" fmla="*/ 73 w 447"/>
                <a:gd name="T79" fmla="*/ 152 h 444"/>
                <a:gd name="T80" fmla="*/ 73 w 447"/>
                <a:gd name="T81" fmla="*/ 293 h 444"/>
                <a:gd name="T82" fmla="*/ 209 w 447"/>
                <a:gd name="T83" fmla="*/ 370 h 444"/>
                <a:gd name="T84" fmla="*/ 171 w 447"/>
                <a:gd name="T85" fmla="*/ 325 h 444"/>
                <a:gd name="T86" fmla="*/ 146 w 447"/>
                <a:gd name="T87" fmla="*/ 307 h 444"/>
                <a:gd name="T88" fmla="*/ 210 w 447"/>
                <a:gd name="T89" fmla="*/ 318 h 444"/>
                <a:gd name="T90" fmla="*/ 229 w 447"/>
                <a:gd name="T91" fmla="*/ 235 h 444"/>
                <a:gd name="T92" fmla="*/ 270 w 447"/>
                <a:gd name="T93" fmla="*/ 308 h 444"/>
                <a:gd name="T94" fmla="*/ 238 w 447"/>
                <a:gd name="T95" fmla="*/ 318 h 444"/>
                <a:gd name="T96" fmla="*/ 344 w 447"/>
                <a:gd name="T97" fmla="*/ 308 h 444"/>
                <a:gd name="T98" fmla="*/ 359 w 447"/>
                <a:gd name="T99" fmla="*/ 284 h 444"/>
                <a:gd name="T100" fmla="*/ 390 w 447"/>
                <a:gd name="T101" fmla="*/ 2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7" h="444">
                  <a:moveTo>
                    <a:pt x="412" y="222"/>
                  </a:moveTo>
                  <a:cubicBezTo>
                    <a:pt x="412" y="220"/>
                    <a:pt x="412" y="218"/>
                    <a:pt x="412" y="217"/>
                  </a:cubicBezTo>
                  <a:cubicBezTo>
                    <a:pt x="447" y="210"/>
                    <a:pt x="447" y="210"/>
                    <a:pt x="447" y="210"/>
                  </a:cubicBezTo>
                  <a:cubicBezTo>
                    <a:pt x="437" y="157"/>
                    <a:pt x="437" y="157"/>
                    <a:pt x="437" y="157"/>
                  </a:cubicBezTo>
                  <a:cubicBezTo>
                    <a:pt x="402" y="163"/>
                    <a:pt x="402" y="163"/>
                    <a:pt x="402" y="163"/>
                  </a:cubicBezTo>
                  <a:cubicBezTo>
                    <a:pt x="401" y="160"/>
                    <a:pt x="400" y="156"/>
                    <a:pt x="398" y="153"/>
                  </a:cubicBezTo>
                  <a:cubicBezTo>
                    <a:pt x="429" y="135"/>
                    <a:pt x="429" y="135"/>
                    <a:pt x="429" y="135"/>
                  </a:cubicBezTo>
                  <a:cubicBezTo>
                    <a:pt x="402" y="88"/>
                    <a:pt x="402" y="88"/>
                    <a:pt x="402" y="88"/>
                  </a:cubicBezTo>
                  <a:cubicBezTo>
                    <a:pt x="371" y="106"/>
                    <a:pt x="371" y="106"/>
                    <a:pt x="371" y="106"/>
                  </a:cubicBezTo>
                  <a:cubicBezTo>
                    <a:pt x="369" y="103"/>
                    <a:pt x="366" y="100"/>
                    <a:pt x="364" y="97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46" y="35"/>
                    <a:pt x="346" y="35"/>
                    <a:pt x="346" y="35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19" y="60"/>
                    <a:pt x="316" y="58"/>
                    <a:pt x="313" y="57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274" y="4"/>
                    <a:pt x="274" y="4"/>
                    <a:pt x="274" y="4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37"/>
                    <a:pt x="254" y="37"/>
                    <a:pt x="251" y="36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3" y="37"/>
                    <a:pt x="189" y="37"/>
                    <a:pt x="185" y="38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35" y="57"/>
                    <a:pt x="135" y="57"/>
                    <a:pt x="135" y="57"/>
                  </a:cubicBezTo>
                  <a:cubicBezTo>
                    <a:pt x="131" y="58"/>
                    <a:pt x="128" y="60"/>
                    <a:pt x="125" y="62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1" y="100"/>
                    <a:pt x="78" y="103"/>
                    <a:pt x="76" y="106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8" y="156"/>
                    <a:pt x="46" y="160"/>
                    <a:pt x="45" y="163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6" y="217"/>
                    <a:pt x="36" y="217"/>
                    <a:pt x="36" y="217"/>
                  </a:cubicBezTo>
                  <a:cubicBezTo>
                    <a:pt x="36" y="218"/>
                    <a:pt x="36" y="220"/>
                    <a:pt x="36" y="222"/>
                  </a:cubicBezTo>
                  <a:cubicBezTo>
                    <a:pt x="36" y="224"/>
                    <a:pt x="36" y="226"/>
                    <a:pt x="36" y="228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10" y="287"/>
                    <a:pt x="10" y="287"/>
                    <a:pt x="10" y="287"/>
                  </a:cubicBezTo>
                  <a:cubicBezTo>
                    <a:pt x="45" y="281"/>
                    <a:pt x="45" y="281"/>
                    <a:pt x="45" y="281"/>
                  </a:cubicBezTo>
                  <a:cubicBezTo>
                    <a:pt x="46" y="285"/>
                    <a:pt x="48" y="288"/>
                    <a:pt x="49" y="292"/>
                  </a:cubicBezTo>
                  <a:cubicBezTo>
                    <a:pt x="18" y="310"/>
                    <a:pt x="18" y="310"/>
                    <a:pt x="18" y="310"/>
                  </a:cubicBezTo>
                  <a:cubicBezTo>
                    <a:pt x="45" y="357"/>
                    <a:pt x="45" y="357"/>
                    <a:pt x="45" y="357"/>
                  </a:cubicBezTo>
                  <a:cubicBezTo>
                    <a:pt x="76" y="339"/>
                    <a:pt x="76" y="339"/>
                    <a:pt x="76" y="339"/>
                  </a:cubicBezTo>
                  <a:cubicBezTo>
                    <a:pt x="78" y="342"/>
                    <a:pt x="81" y="344"/>
                    <a:pt x="83" y="347"/>
                  </a:cubicBezTo>
                  <a:cubicBezTo>
                    <a:pt x="60" y="375"/>
                    <a:pt x="60" y="375"/>
                    <a:pt x="60" y="375"/>
                  </a:cubicBezTo>
                  <a:cubicBezTo>
                    <a:pt x="102" y="410"/>
                    <a:pt x="102" y="410"/>
                    <a:pt x="102" y="410"/>
                  </a:cubicBezTo>
                  <a:cubicBezTo>
                    <a:pt x="125" y="382"/>
                    <a:pt x="125" y="382"/>
                    <a:pt x="125" y="382"/>
                  </a:cubicBezTo>
                  <a:cubicBezTo>
                    <a:pt x="128" y="384"/>
                    <a:pt x="131" y="386"/>
                    <a:pt x="135" y="388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73" y="440"/>
                    <a:pt x="173" y="440"/>
                    <a:pt x="173" y="440"/>
                  </a:cubicBezTo>
                  <a:cubicBezTo>
                    <a:pt x="185" y="406"/>
                    <a:pt x="185" y="406"/>
                    <a:pt x="185" y="406"/>
                  </a:cubicBezTo>
                  <a:cubicBezTo>
                    <a:pt x="189" y="407"/>
                    <a:pt x="193" y="408"/>
                    <a:pt x="197" y="408"/>
                  </a:cubicBezTo>
                  <a:cubicBezTo>
                    <a:pt x="197" y="444"/>
                    <a:pt x="197" y="444"/>
                    <a:pt x="197" y="444"/>
                  </a:cubicBezTo>
                  <a:cubicBezTo>
                    <a:pt x="251" y="444"/>
                    <a:pt x="251" y="444"/>
                    <a:pt x="251" y="444"/>
                  </a:cubicBezTo>
                  <a:cubicBezTo>
                    <a:pt x="251" y="408"/>
                    <a:pt x="251" y="408"/>
                    <a:pt x="251" y="408"/>
                  </a:cubicBezTo>
                  <a:cubicBezTo>
                    <a:pt x="254" y="408"/>
                    <a:pt x="258" y="407"/>
                    <a:pt x="262" y="406"/>
                  </a:cubicBezTo>
                  <a:cubicBezTo>
                    <a:pt x="274" y="440"/>
                    <a:pt x="274" y="440"/>
                    <a:pt x="274" y="440"/>
                  </a:cubicBezTo>
                  <a:cubicBezTo>
                    <a:pt x="325" y="421"/>
                    <a:pt x="325" y="421"/>
                    <a:pt x="325" y="421"/>
                  </a:cubicBezTo>
                  <a:cubicBezTo>
                    <a:pt x="313" y="388"/>
                    <a:pt x="313" y="388"/>
                    <a:pt x="313" y="388"/>
                  </a:cubicBezTo>
                  <a:cubicBezTo>
                    <a:pt x="316" y="386"/>
                    <a:pt x="319" y="384"/>
                    <a:pt x="322" y="382"/>
                  </a:cubicBezTo>
                  <a:cubicBezTo>
                    <a:pt x="346" y="410"/>
                    <a:pt x="346" y="410"/>
                    <a:pt x="346" y="410"/>
                  </a:cubicBezTo>
                  <a:cubicBezTo>
                    <a:pt x="387" y="375"/>
                    <a:pt x="387" y="375"/>
                    <a:pt x="387" y="375"/>
                  </a:cubicBezTo>
                  <a:cubicBezTo>
                    <a:pt x="364" y="347"/>
                    <a:pt x="364" y="347"/>
                    <a:pt x="364" y="347"/>
                  </a:cubicBezTo>
                  <a:cubicBezTo>
                    <a:pt x="366" y="344"/>
                    <a:pt x="369" y="342"/>
                    <a:pt x="371" y="339"/>
                  </a:cubicBezTo>
                  <a:cubicBezTo>
                    <a:pt x="402" y="357"/>
                    <a:pt x="402" y="357"/>
                    <a:pt x="402" y="357"/>
                  </a:cubicBezTo>
                  <a:cubicBezTo>
                    <a:pt x="429" y="310"/>
                    <a:pt x="429" y="310"/>
                    <a:pt x="429" y="310"/>
                  </a:cubicBezTo>
                  <a:cubicBezTo>
                    <a:pt x="398" y="292"/>
                    <a:pt x="398" y="292"/>
                    <a:pt x="398" y="292"/>
                  </a:cubicBezTo>
                  <a:cubicBezTo>
                    <a:pt x="400" y="288"/>
                    <a:pt x="401" y="285"/>
                    <a:pt x="402" y="281"/>
                  </a:cubicBezTo>
                  <a:cubicBezTo>
                    <a:pt x="437" y="287"/>
                    <a:pt x="437" y="287"/>
                    <a:pt x="437" y="287"/>
                  </a:cubicBezTo>
                  <a:cubicBezTo>
                    <a:pt x="447" y="234"/>
                    <a:pt x="447" y="234"/>
                    <a:pt x="447" y="234"/>
                  </a:cubicBezTo>
                  <a:cubicBezTo>
                    <a:pt x="412" y="228"/>
                    <a:pt x="412" y="228"/>
                    <a:pt x="412" y="228"/>
                  </a:cubicBezTo>
                  <a:cubicBezTo>
                    <a:pt x="412" y="226"/>
                    <a:pt x="412" y="224"/>
                    <a:pt x="412" y="222"/>
                  </a:cubicBezTo>
                  <a:close/>
                  <a:moveTo>
                    <a:pt x="238" y="56"/>
                  </a:moveTo>
                  <a:cubicBezTo>
                    <a:pt x="288" y="61"/>
                    <a:pt x="333" y="88"/>
                    <a:pt x="360" y="127"/>
                  </a:cubicBezTo>
                  <a:cubicBezTo>
                    <a:pt x="344" y="136"/>
                    <a:pt x="344" y="136"/>
                    <a:pt x="344" y="136"/>
                  </a:cubicBezTo>
                  <a:cubicBezTo>
                    <a:pt x="320" y="102"/>
                    <a:pt x="282" y="79"/>
                    <a:pt x="238" y="75"/>
                  </a:cubicBezTo>
                  <a:lnTo>
                    <a:pt x="238" y="56"/>
                  </a:lnTo>
                  <a:close/>
                  <a:moveTo>
                    <a:pt x="339" y="228"/>
                  </a:moveTo>
                  <a:cubicBezTo>
                    <a:pt x="334" y="256"/>
                    <a:pt x="334" y="256"/>
                    <a:pt x="334" y="256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5" y="254"/>
                    <a:pt x="315" y="256"/>
                    <a:pt x="314" y="258"/>
                  </a:cubicBezTo>
                  <a:cubicBezTo>
                    <a:pt x="330" y="267"/>
                    <a:pt x="330" y="267"/>
                    <a:pt x="330" y="267"/>
                  </a:cubicBezTo>
                  <a:cubicBezTo>
                    <a:pt x="316" y="292"/>
                    <a:pt x="316" y="292"/>
                    <a:pt x="316" y="29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299" y="284"/>
                    <a:pt x="297" y="285"/>
                    <a:pt x="296" y="287"/>
                  </a:cubicBezTo>
                  <a:cubicBezTo>
                    <a:pt x="299" y="290"/>
                    <a:pt x="299" y="290"/>
                    <a:pt x="299" y="290"/>
                  </a:cubicBezTo>
                  <a:cubicBezTo>
                    <a:pt x="236" y="227"/>
                    <a:pt x="236" y="227"/>
                    <a:pt x="236" y="227"/>
                  </a:cubicBezTo>
                  <a:cubicBezTo>
                    <a:pt x="334" y="227"/>
                    <a:pt x="334" y="227"/>
                    <a:pt x="334" y="227"/>
                  </a:cubicBezTo>
                  <a:lnTo>
                    <a:pt x="339" y="228"/>
                  </a:lnTo>
                  <a:close/>
                  <a:moveTo>
                    <a:pt x="147" y="282"/>
                  </a:moveTo>
                  <a:cubicBezTo>
                    <a:pt x="131" y="292"/>
                    <a:pt x="131" y="292"/>
                    <a:pt x="131" y="292"/>
                  </a:cubicBezTo>
                  <a:cubicBezTo>
                    <a:pt x="117" y="267"/>
                    <a:pt x="117" y="267"/>
                    <a:pt x="117" y="267"/>
                  </a:cubicBezTo>
                  <a:cubicBezTo>
                    <a:pt x="133" y="258"/>
                    <a:pt x="133" y="258"/>
                    <a:pt x="133" y="258"/>
                  </a:cubicBezTo>
                  <a:cubicBezTo>
                    <a:pt x="133" y="256"/>
                    <a:pt x="132" y="254"/>
                    <a:pt x="131" y="253"/>
                  </a:cubicBezTo>
                  <a:cubicBezTo>
                    <a:pt x="113" y="256"/>
                    <a:pt x="113" y="256"/>
                    <a:pt x="113" y="256"/>
                  </a:cubicBezTo>
                  <a:cubicBezTo>
                    <a:pt x="108" y="228"/>
                    <a:pt x="108" y="228"/>
                    <a:pt x="108" y="228"/>
                  </a:cubicBezTo>
                  <a:cubicBezTo>
                    <a:pt x="113" y="227"/>
                    <a:pt x="113" y="227"/>
                    <a:pt x="113" y="227"/>
                  </a:cubicBezTo>
                  <a:cubicBezTo>
                    <a:pt x="211" y="227"/>
                    <a:pt x="211" y="227"/>
                    <a:pt x="211" y="227"/>
                  </a:cubicBezTo>
                  <a:cubicBezTo>
                    <a:pt x="148" y="290"/>
                    <a:pt x="148" y="290"/>
                    <a:pt x="148" y="290"/>
                  </a:cubicBezTo>
                  <a:cubicBezTo>
                    <a:pt x="151" y="287"/>
                    <a:pt x="151" y="287"/>
                    <a:pt x="151" y="287"/>
                  </a:cubicBezTo>
                  <a:cubicBezTo>
                    <a:pt x="150" y="285"/>
                    <a:pt x="149" y="284"/>
                    <a:pt x="147" y="282"/>
                  </a:cubicBezTo>
                  <a:close/>
                  <a:moveTo>
                    <a:pt x="108" y="216"/>
                  </a:moveTo>
                  <a:cubicBezTo>
                    <a:pt x="113" y="188"/>
                    <a:pt x="113" y="188"/>
                    <a:pt x="113" y="188"/>
                  </a:cubicBezTo>
                  <a:cubicBezTo>
                    <a:pt x="131" y="192"/>
                    <a:pt x="131" y="192"/>
                    <a:pt x="131" y="192"/>
                  </a:cubicBezTo>
                  <a:cubicBezTo>
                    <a:pt x="132" y="190"/>
                    <a:pt x="133" y="188"/>
                    <a:pt x="133" y="186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47" y="162"/>
                    <a:pt x="147" y="162"/>
                    <a:pt x="147" y="162"/>
                  </a:cubicBezTo>
                  <a:cubicBezTo>
                    <a:pt x="149" y="160"/>
                    <a:pt x="150" y="159"/>
                    <a:pt x="151" y="158"/>
                  </a:cubicBezTo>
                  <a:cubicBezTo>
                    <a:pt x="148" y="154"/>
                    <a:pt x="148" y="154"/>
                    <a:pt x="148" y="154"/>
                  </a:cubicBezTo>
                  <a:cubicBezTo>
                    <a:pt x="211" y="217"/>
                    <a:pt x="211" y="217"/>
                    <a:pt x="211" y="217"/>
                  </a:cubicBezTo>
                  <a:cubicBezTo>
                    <a:pt x="113" y="217"/>
                    <a:pt x="113" y="217"/>
                    <a:pt x="113" y="217"/>
                  </a:cubicBezTo>
                  <a:lnTo>
                    <a:pt x="108" y="216"/>
                  </a:lnTo>
                  <a:close/>
                  <a:moveTo>
                    <a:pt x="300" y="162"/>
                  </a:moveTo>
                  <a:cubicBezTo>
                    <a:pt x="316" y="153"/>
                    <a:pt x="316" y="153"/>
                    <a:pt x="316" y="153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14" y="186"/>
                    <a:pt x="314" y="186"/>
                    <a:pt x="314" y="186"/>
                  </a:cubicBezTo>
                  <a:cubicBezTo>
                    <a:pt x="315" y="188"/>
                    <a:pt x="315" y="190"/>
                    <a:pt x="316" y="192"/>
                  </a:cubicBezTo>
                  <a:cubicBezTo>
                    <a:pt x="334" y="188"/>
                    <a:pt x="334" y="188"/>
                    <a:pt x="334" y="188"/>
                  </a:cubicBezTo>
                  <a:cubicBezTo>
                    <a:pt x="339" y="216"/>
                    <a:pt x="339" y="216"/>
                    <a:pt x="339" y="216"/>
                  </a:cubicBezTo>
                  <a:cubicBezTo>
                    <a:pt x="334" y="217"/>
                    <a:pt x="334" y="217"/>
                    <a:pt x="334" y="217"/>
                  </a:cubicBezTo>
                  <a:cubicBezTo>
                    <a:pt x="236" y="217"/>
                    <a:pt x="236" y="217"/>
                    <a:pt x="236" y="217"/>
                  </a:cubicBezTo>
                  <a:cubicBezTo>
                    <a:pt x="299" y="154"/>
                    <a:pt x="299" y="154"/>
                    <a:pt x="299" y="154"/>
                  </a:cubicBezTo>
                  <a:cubicBezTo>
                    <a:pt x="296" y="158"/>
                    <a:pt x="296" y="158"/>
                    <a:pt x="296" y="158"/>
                  </a:cubicBezTo>
                  <a:cubicBezTo>
                    <a:pt x="297" y="159"/>
                    <a:pt x="299" y="160"/>
                    <a:pt x="300" y="162"/>
                  </a:cubicBezTo>
                  <a:close/>
                  <a:moveTo>
                    <a:pt x="243" y="127"/>
                  </a:moveTo>
                  <a:cubicBezTo>
                    <a:pt x="250" y="110"/>
                    <a:pt x="250" y="110"/>
                    <a:pt x="250" y="110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0" y="137"/>
                    <a:pt x="270" y="137"/>
                    <a:pt x="270" y="137"/>
                  </a:cubicBezTo>
                  <a:cubicBezTo>
                    <a:pt x="271" y="138"/>
                    <a:pt x="273" y="138"/>
                    <a:pt x="275" y="140"/>
                  </a:cubicBezTo>
                  <a:cubicBezTo>
                    <a:pt x="287" y="125"/>
                    <a:pt x="287" y="125"/>
                    <a:pt x="287" y="125"/>
                  </a:cubicBezTo>
                  <a:cubicBezTo>
                    <a:pt x="301" y="137"/>
                    <a:pt x="301" y="137"/>
                    <a:pt x="301" y="137"/>
                  </a:cubicBezTo>
                  <a:cubicBezTo>
                    <a:pt x="229" y="210"/>
                    <a:pt x="229" y="210"/>
                    <a:pt x="229" y="210"/>
                  </a:cubicBezTo>
                  <a:cubicBezTo>
                    <a:pt x="229" y="107"/>
                    <a:pt x="229" y="107"/>
                    <a:pt x="229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40" y="126"/>
                    <a:pt x="241" y="127"/>
                    <a:pt x="243" y="127"/>
                  </a:cubicBezTo>
                  <a:close/>
                  <a:moveTo>
                    <a:pt x="210" y="107"/>
                  </a:moveTo>
                  <a:cubicBezTo>
                    <a:pt x="218" y="107"/>
                    <a:pt x="218" y="107"/>
                    <a:pt x="218" y="107"/>
                  </a:cubicBezTo>
                  <a:cubicBezTo>
                    <a:pt x="218" y="210"/>
                    <a:pt x="218" y="210"/>
                    <a:pt x="218" y="210"/>
                  </a:cubicBezTo>
                  <a:cubicBezTo>
                    <a:pt x="146" y="137"/>
                    <a:pt x="146" y="137"/>
                    <a:pt x="146" y="137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4" y="138"/>
                    <a:pt x="176" y="138"/>
                    <a:pt x="178" y="137"/>
                  </a:cubicBezTo>
                  <a:cubicBezTo>
                    <a:pt x="171" y="119"/>
                    <a:pt x="171" y="119"/>
                    <a:pt x="171" y="119"/>
                  </a:cubicBezTo>
                  <a:cubicBezTo>
                    <a:pt x="198" y="110"/>
                    <a:pt x="198" y="110"/>
                    <a:pt x="198" y="110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6" y="127"/>
                    <a:pt x="208" y="126"/>
                    <a:pt x="210" y="126"/>
                  </a:cubicBezTo>
                  <a:lnTo>
                    <a:pt x="210" y="107"/>
                  </a:lnTo>
                  <a:close/>
                  <a:moveTo>
                    <a:pt x="209" y="56"/>
                  </a:moveTo>
                  <a:cubicBezTo>
                    <a:pt x="209" y="75"/>
                    <a:pt x="209" y="75"/>
                    <a:pt x="209" y="75"/>
                  </a:cubicBezTo>
                  <a:cubicBezTo>
                    <a:pt x="166" y="79"/>
                    <a:pt x="127" y="102"/>
                    <a:pt x="103" y="136"/>
                  </a:cubicBezTo>
                  <a:cubicBezTo>
                    <a:pt x="87" y="127"/>
                    <a:pt x="87" y="127"/>
                    <a:pt x="87" y="127"/>
                  </a:cubicBezTo>
                  <a:cubicBezTo>
                    <a:pt x="115" y="88"/>
                    <a:pt x="159" y="61"/>
                    <a:pt x="209" y="56"/>
                  </a:cubicBezTo>
                  <a:close/>
                  <a:moveTo>
                    <a:pt x="73" y="293"/>
                  </a:moveTo>
                  <a:cubicBezTo>
                    <a:pt x="63" y="271"/>
                    <a:pt x="57" y="247"/>
                    <a:pt x="57" y="222"/>
                  </a:cubicBezTo>
                  <a:cubicBezTo>
                    <a:pt x="57" y="197"/>
                    <a:pt x="63" y="173"/>
                    <a:pt x="73" y="152"/>
                  </a:cubicBezTo>
                  <a:cubicBezTo>
                    <a:pt x="89" y="161"/>
                    <a:pt x="89" y="161"/>
                    <a:pt x="89" y="161"/>
                  </a:cubicBezTo>
                  <a:cubicBezTo>
                    <a:pt x="80" y="179"/>
                    <a:pt x="75" y="200"/>
                    <a:pt x="75" y="222"/>
                  </a:cubicBezTo>
                  <a:cubicBezTo>
                    <a:pt x="75" y="244"/>
                    <a:pt x="80" y="265"/>
                    <a:pt x="89" y="284"/>
                  </a:cubicBezTo>
                  <a:lnTo>
                    <a:pt x="73" y="293"/>
                  </a:lnTo>
                  <a:close/>
                  <a:moveTo>
                    <a:pt x="209" y="388"/>
                  </a:moveTo>
                  <a:cubicBezTo>
                    <a:pt x="159" y="384"/>
                    <a:pt x="115" y="357"/>
                    <a:pt x="87" y="317"/>
                  </a:cubicBezTo>
                  <a:cubicBezTo>
                    <a:pt x="103" y="308"/>
                    <a:pt x="103" y="308"/>
                    <a:pt x="103" y="308"/>
                  </a:cubicBezTo>
                  <a:cubicBezTo>
                    <a:pt x="127" y="342"/>
                    <a:pt x="166" y="366"/>
                    <a:pt x="209" y="370"/>
                  </a:cubicBezTo>
                  <a:lnTo>
                    <a:pt x="209" y="388"/>
                  </a:lnTo>
                  <a:close/>
                  <a:moveTo>
                    <a:pt x="204" y="317"/>
                  </a:moveTo>
                  <a:cubicBezTo>
                    <a:pt x="198" y="335"/>
                    <a:pt x="198" y="335"/>
                    <a:pt x="198" y="335"/>
                  </a:cubicBezTo>
                  <a:cubicBezTo>
                    <a:pt x="171" y="325"/>
                    <a:pt x="171" y="325"/>
                    <a:pt x="171" y="325"/>
                  </a:cubicBezTo>
                  <a:cubicBezTo>
                    <a:pt x="178" y="308"/>
                    <a:pt x="178" y="308"/>
                    <a:pt x="178" y="308"/>
                  </a:cubicBezTo>
                  <a:cubicBezTo>
                    <a:pt x="176" y="307"/>
                    <a:pt x="174" y="306"/>
                    <a:pt x="173" y="305"/>
                  </a:cubicBezTo>
                  <a:cubicBezTo>
                    <a:pt x="161" y="319"/>
                    <a:pt x="161" y="319"/>
                    <a:pt x="161" y="319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218" y="235"/>
                    <a:pt x="218" y="235"/>
                    <a:pt x="218" y="235"/>
                  </a:cubicBezTo>
                  <a:cubicBezTo>
                    <a:pt x="218" y="337"/>
                    <a:pt x="218" y="337"/>
                    <a:pt x="218" y="337"/>
                  </a:cubicBezTo>
                  <a:cubicBezTo>
                    <a:pt x="210" y="337"/>
                    <a:pt x="210" y="337"/>
                    <a:pt x="210" y="337"/>
                  </a:cubicBezTo>
                  <a:cubicBezTo>
                    <a:pt x="210" y="318"/>
                    <a:pt x="210" y="318"/>
                    <a:pt x="210" y="318"/>
                  </a:cubicBezTo>
                  <a:cubicBezTo>
                    <a:pt x="208" y="318"/>
                    <a:pt x="206" y="318"/>
                    <a:pt x="204" y="317"/>
                  </a:cubicBezTo>
                  <a:close/>
                  <a:moveTo>
                    <a:pt x="238" y="337"/>
                  </a:moveTo>
                  <a:cubicBezTo>
                    <a:pt x="229" y="337"/>
                    <a:pt x="229" y="337"/>
                    <a:pt x="229" y="337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301" y="307"/>
                    <a:pt x="301" y="307"/>
                    <a:pt x="301" y="307"/>
                  </a:cubicBezTo>
                  <a:cubicBezTo>
                    <a:pt x="287" y="319"/>
                    <a:pt x="287" y="319"/>
                    <a:pt x="287" y="319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3" y="306"/>
                    <a:pt x="271" y="307"/>
                    <a:pt x="270" y="308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250" y="335"/>
                    <a:pt x="250" y="335"/>
                    <a:pt x="250" y="335"/>
                  </a:cubicBezTo>
                  <a:cubicBezTo>
                    <a:pt x="243" y="317"/>
                    <a:pt x="243" y="317"/>
                    <a:pt x="243" y="317"/>
                  </a:cubicBezTo>
                  <a:cubicBezTo>
                    <a:pt x="241" y="318"/>
                    <a:pt x="240" y="318"/>
                    <a:pt x="238" y="318"/>
                  </a:cubicBezTo>
                  <a:lnTo>
                    <a:pt x="238" y="337"/>
                  </a:lnTo>
                  <a:close/>
                  <a:moveTo>
                    <a:pt x="238" y="388"/>
                  </a:moveTo>
                  <a:cubicBezTo>
                    <a:pt x="238" y="370"/>
                    <a:pt x="238" y="370"/>
                    <a:pt x="238" y="370"/>
                  </a:cubicBezTo>
                  <a:cubicBezTo>
                    <a:pt x="282" y="366"/>
                    <a:pt x="320" y="342"/>
                    <a:pt x="344" y="308"/>
                  </a:cubicBezTo>
                  <a:cubicBezTo>
                    <a:pt x="360" y="317"/>
                    <a:pt x="360" y="317"/>
                    <a:pt x="360" y="317"/>
                  </a:cubicBezTo>
                  <a:cubicBezTo>
                    <a:pt x="333" y="357"/>
                    <a:pt x="288" y="384"/>
                    <a:pt x="238" y="388"/>
                  </a:cubicBezTo>
                  <a:close/>
                  <a:moveTo>
                    <a:pt x="374" y="293"/>
                  </a:moveTo>
                  <a:cubicBezTo>
                    <a:pt x="359" y="284"/>
                    <a:pt x="359" y="284"/>
                    <a:pt x="359" y="284"/>
                  </a:cubicBezTo>
                  <a:cubicBezTo>
                    <a:pt x="367" y="265"/>
                    <a:pt x="372" y="244"/>
                    <a:pt x="372" y="222"/>
                  </a:cubicBezTo>
                  <a:cubicBezTo>
                    <a:pt x="372" y="200"/>
                    <a:pt x="367" y="179"/>
                    <a:pt x="359" y="161"/>
                  </a:cubicBezTo>
                  <a:cubicBezTo>
                    <a:pt x="374" y="152"/>
                    <a:pt x="374" y="152"/>
                    <a:pt x="374" y="152"/>
                  </a:cubicBezTo>
                  <a:cubicBezTo>
                    <a:pt x="384" y="173"/>
                    <a:pt x="390" y="197"/>
                    <a:pt x="390" y="222"/>
                  </a:cubicBezTo>
                  <a:cubicBezTo>
                    <a:pt x="390" y="247"/>
                    <a:pt x="384" y="271"/>
                    <a:pt x="374" y="2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" name="Group 2"/>
            <p:cNvGrpSpPr/>
            <p:nvPr/>
          </p:nvGrpSpPr>
          <p:grpSpPr>
            <a:xfrm>
              <a:off x="6316438" y="4834796"/>
              <a:ext cx="885668" cy="1249707"/>
              <a:chOff x="6316438" y="4834796"/>
              <a:chExt cx="885668" cy="1249707"/>
            </a:xfrm>
            <a:solidFill>
              <a:schemeClr val="accent4"/>
            </a:solidFill>
          </p:grpSpPr>
          <p:sp>
            <p:nvSpPr>
              <p:cNvPr id="18" name="Freeform 25"/>
              <p:cNvSpPr>
                <a:spLocks noEditPoints="1"/>
              </p:cNvSpPr>
              <p:nvPr/>
            </p:nvSpPr>
            <p:spPr bwMode="auto">
              <a:xfrm>
                <a:off x="6542844" y="5057761"/>
                <a:ext cx="432855" cy="432856"/>
              </a:xfrm>
              <a:custGeom>
                <a:avLst/>
                <a:gdLst>
                  <a:gd name="T0" fmla="*/ 133 w 266"/>
                  <a:gd name="T1" fmla="*/ 0 h 266"/>
                  <a:gd name="T2" fmla="*/ 0 w 266"/>
                  <a:gd name="T3" fmla="*/ 133 h 266"/>
                  <a:gd name="T4" fmla="*/ 133 w 266"/>
                  <a:gd name="T5" fmla="*/ 266 h 266"/>
                  <a:gd name="T6" fmla="*/ 266 w 266"/>
                  <a:gd name="T7" fmla="*/ 133 h 266"/>
                  <a:gd name="T8" fmla="*/ 133 w 266"/>
                  <a:gd name="T9" fmla="*/ 0 h 266"/>
                  <a:gd name="T10" fmla="*/ 133 w 266"/>
                  <a:gd name="T11" fmla="*/ 219 h 266"/>
                  <a:gd name="T12" fmla="*/ 47 w 266"/>
                  <a:gd name="T13" fmla="*/ 133 h 266"/>
                  <a:gd name="T14" fmla="*/ 133 w 266"/>
                  <a:gd name="T15" fmla="*/ 47 h 266"/>
                  <a:gd name="T16" fmla="*/ 219 w 266"/>
                  <a:gd name="T17" fmla="*/ 133 h 266"/>
                  <a:gd name="T18" fmla="*/ 133 w 266"/>
                  <a:gd name="T19" fmla="*/ 219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6" h="266">
                    <a:moveTo>
                      <a:pt x="133" y="0"/>
                    </a:moveTo>
                    <a:cubicBezTo>
                      <a:pt x="60" y="0"/>
                      <a:pt x="0" y="60"/>
                      <a:pt x="0" y="133"/>
                    </a:cubicBezTo>
                    <a:cubicBezTo>
                      <a:pt x="0" y="207"/>
                      <a:pt x="60" y="266"/>
                      <a:pt x="133" y="266"/>
                    </a:cubicBezTo>
                    <a:cubicBezTo>
                      <a:pt x="206" y="266"/>
                      <a:pt x="266" y="207"/>
                      <a:pt x="266" y="133"/>
                    </a:cubicBezTo>
                    <a:cubicBezTo>
                      <a:pt x="266" y="60"/>
                      <a:pt x="206" y="0"/>
                      <a:pt x="133" y="0"/>
                    </a:cubicBezTo>
                    <a:close/>
                    <a:moveTo>
                      <a:pt x="133" y="219"/>
                    </a:moveTo>
                    <a:cubicBezTo>
                      <a:pt x="85" y="219"/>
                      <a:pt x="47" y="181"/>
                      <a:pt x="47" y="133"/>
                    </a:cubicBezTo>
                    <a:cubicBezTo>
                      <a:pt x="47" y="86"/>
                      <a:pt x="85" y="47"/>
                      <a:pt x="133" y="47"/>
                    </a:cubicBezTo>
                    <a:cubicBezTo>
                      <a:pt x="181" y="47"/>
                      <a:pt x="219" y="86"/>
                      <a:pt x="219" y="133"/>
                    </a:cubicBezTo>
                    <a:cubicBezTo>
                      <a:pt x="219" y="181"/>
                      <a:pt x="181" y="219"/>
                      <a:pt x="133" y="2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26"/>
              <p:cNvSpPr>
                <a:spLocks noEditPoints="1"/>
              </p:cNvSpPr>
              <p:nvPr/>
            </p:nvSpPr>
            <p:spPr bwMode="auto">
              <a:xfrm>
                <a:off x="6661896" y="5176814"/>
                <a:ext cx="196815" cy="196815"/>
              </a:xfrm>
              <a:custGeom>
                <a:avLst/>
                <a:gdLst>
                  <a:gd name="T0" fmla="*/ 60 w 121"/>
                  <a:gd name="T1" fmla="*/ 0 h 121"/>
                  <a:gd name="T2" fmla="*/ 0 w 121"/>
                  <a:gd name="T3" fmla="*/ 60 h 121"/>
                  <a:gd name="T4" fmla="*/ 60 w 121"/>
                  <a:gd name="T5" fmla="*/ 121 h 121"/>
                  <a:gd name="T6" fmla="*/ 121 w 121"/>
                  <a:gd name="T7" fmla="*/ 60 h 121"/>
                  <a:gd name="T8" fmla="*/ 60 w 121"/>
                  <a:gd name="T9" fmla="*/ 0 h 121"/>
                  <a:gd name="T10" fmla="*/ 60 w 121"/>
                  <a:gd name="T11" fmla="*/ 100 h 121"/>
                  <a:gd name="T12" fmla="*/ 21 w 121"/>
                  <a:gd name="T13" fmla="*/ 60 h 121"/>
                  <a:gd name="T14" fmla="*/ 60 w 121"/>
                  <a:gd name="T15" fmla="*/ 21 h 121"/>
                  <a:gd name="T16" fmla="*/ 99 w 121"/>
                  <a:gd name="T17" fmla="*/ 60 h 121"/>
                  <a:gd name="T18" fmla="*/ 60 w 121"/>
                  <a:gd name="T19" fmla="*/ 10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121">
                    <a:moveTo>
                      <a:pt x="60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4"/>
                      <a:pt x="27" y="121"/>
                      <a:pt x="60" y="121"/>
                    </a:cubicBezTo>
                    <a:cubicBezTo>
                      <a:pt x="93" y="121"/>
                      <a:pt x="121" y="94"/>
                      <a:pt x="121" y="60"/>
                    </a:cubicBezTo>
                    <a:cubicBezTo>
                      <a:pt x="121" y="27"/>
                      <a:pt x="93" y="0"/>
                      <a:pt x="60" y="0"/>
                    </a:cubicBezTo>
                    <a:close/>
                    <a:moveTo>
                      <a:pt x="60" y="100"/>
                    </a:moveTo>
                    <a:cubicBezTo>
                      <a:pt x="38" y="100"/>
                      <a:pt x="21" y="82"/>
                      <a:pt x="21" y="60"/>
                    </a:cubicBezTo>
                    <a:cubicBezTo>
                      <a:pt x="21" y="39"/>
                      <a:pt x="38" y="21"/>
                      <a:pt x="60" y="21"/>
                    </a:cubicBezTo>
                    <a:cubicBezTo>
                      <a:pt x="82" y="21"/>
                      <a:pt x="99" y="39"/>
                      <a:pt x="99" y="60"/>
                    </a:cubicBezTo>
                    <a:cubicBezTo>
                      <a:pt x="99" y="82"/>
                      <a:pt x="82" y="100"/>
                      <a:pt x="60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27"/>
              <p:cNvSpPr>
                <a:spLocks noEditPoints="1"/>
              </p:cNvSpPr>
              <p:nvPr/>
            </p:nvSpPr>
            <p:spPr bwMode="auto">
              <a:xfrm>
                <a:off x="6316438" y="4834796"/>
                <a:ext cx="885668" cy="880851"/>
              </a:xfrm>
              <a:custGeom>
                <a:avLst/>
                <a:gdLst>
                  <a:gd name="T0" fmla="*/ 544 w 544"/>
                  <a:gd name="T1" fmla="*/ 256 h 541"/>
                  <a:gd name="T2" fmla="*/ 485 w 544"/>
                  <a:gd name="T3" fmla="*/ 185 h 541"/>
                  <a:gd name="T4" fmla="*/ 452 w 544"/>
                  <a:gd name="T5" fmla="*/ 128 h 541"/>
                  <a:gd name="T6" fmla="*/ 421 w 544"/>
                  <a:gd name="T7" fmla="*/ 42 h 541"/>
                  <a:gd name="T8" fmla="*/ 396 w 544"/>
                  <a:gd name="T9" fmla="*/ 27 h 541"/>
                  <a:gd name="T10" fmla="*/ 305 w 544"/>
                  <a:gd name="T11" fmla="*/ 43 h 541"/>
                  <a:gd name="T12" fmla="*/ 239 w 544"/>
                  <a:gd name="T13" fmla="*/ 43 h 541"/>
                  <a:gd name="T14" fmla="*/ 148 w 544"/>
                  <a:gd name="T15" fmla="*/ 27 h 541"/>
                  <a:gd name="T16" fmla="*/ 123 w 544"/>
                  <a:gd name="T17" fmla="*/ 42 h 541"/>
                  <a:gd name="T18" fmla="*/ 92 w 544"/>
                  <a:gd name="T19" fmla="*/ 128 h 541"/>
                  <a:gd name="T20" fmla="*/ 59 w 544"/>
                  <a:gd name="T21" fmla="*/ 185 h 541"/>
                  <a:gd name="T22" fmla="*/ 0 w 544"/>
                  <a:gd name="T23" fmla="*/ 256 h 541"/>
                  <a:gd name="T24" fmla="*/ 43 w 544"/>
                  <a:gd name="T25" fmla="*/ 277 h 541"/>
                  <a:gd name="T26" fmla="*/ 54 w 544"/>
                  <a:gd name="T27" fmla="*/ 342 h 541"/>
                  <a:gd name="T28" fmla="*/ 54 w 544"/>
                  <a:gd name="T29" fmla="*/ 434 h 541"/>
                  <a:gd name="T30" fmla="*/ 73 w 544"/>
                  <a:gd name="T31" fmla="*/ 456 h 541"/>
                  <a:gd name="T32" fmla="*/ 163 w 544"/>
                  <a:gd name="T33" fmla="*/ 472 h 541"/>
                  <a:gd name="T34" fmla="*/ 226 w 544"/>
                  <a:gd name="T35" fmla="*/ 495 h 541"/>
                  <a:gd name="T36" fmla="*/ 305 w 544"/>
                  <a:gd name="T37" fmla="*/ 541 h 541"/>
                  <a:gd name="T38" fmla="*/ 334 w 544"/>
                  <a:gd name="T39" fmla="*/ 536 h 541"/>
                  <a:gd name="T40" fmla="*/ 393 w 544"/>
                  <a:gd name="T41" fmla="*/ 465 h 541"/>
                  <a:gd name="T42" fmla="*/ 443 w 544"/>
                  <a:gd name="T43" fmla="*/ 423 h 541"/>
                  <a:gd name="T44" fmla="*/ 523 w 544"/>
                  <a:gd name="T45" fmla="*/ 377 h 541"/>
                  <a:gd name="T46" fmla="*/ 533 w 544"/>
                  <a:gd name="T47" fmla="*/ 350 h 541"/>
                  <a:gd name="T48" fmla="*/ 501 w 544"/>
                  <a:gd name="T49" fmla="*/ 270 h 541"/>
                  <a:gd name="T50" fmla="*/ 466 w 544"/>
                  <a:gd name="T51" fmla="*/ 281 h 541"/>
                  <a:gd name="T52" fmla="*/ 424 w 544"/>
                  <a:gd name="T53" fmla="*/ 331 h 541"/>
                  <a:gd name="T54" fmla="*/ 400 w 544"/>
                  <a:gd name="T55" fmla="*/ 371 h 541"/>
                  <a:gd name="T56" fmla="*/ 378 w 544"/>
                  <a:gd name="T57" fmla="*/ 433 h 541"/>
                  <a:gd name="T58" fmla="*/ 360 w 544"/>
                  <a:gd name="T59" fmla="*/ 443 h 541"/>
                  <a:gd name="T60" fmla="*/ 296 w 544"/>
                  <a:gd name="T61" fmla="*/ 432 h 541"/>
                  <a:gd name="T62" fmla="*/ 249 w 544"/>
                  <a:gd name="T63" fmla="*/ 432 h 541"/>
                  <a:gd name="T64" fmla="*/ 184 w 544"/>
                  <a:gd name="T65" fmla="*/ 443 h 541"/>
                  <a:gd name="T66" fmla="*/ 166 w 544"/>
                  <a:gd name="T67" fmla="*/ 433 h 541"/>
                  <a:gd name="T68" fmla="*/ 144 w 544"/>
                  <a:gd name="T69" fmla="*/ 371 h 541"/>
                  <a:gd name="T70" fmla="*/ 120 w 544"/>
                  <a:gd name="T71" fmla="*/ 331 h 541"/>
                  <a:gd name="T72" fmla="*/ 78 w 544"/>
                  <a:gd name="T73" fmla="*/ 281 h 541"/>
                  <a:gd name="T74" fmla="*/ 109 w 544"/>
                  <a:gd name="T75" fmla="*/ 265 h 541"/>
                  <a:gd name="T76" fmla="*/ 117 w 544"/>
                  <a:gd name="T77" fmla="*/ 219 h 541"/>
                  <a:gd name="T78" fmla="*/ 117 w 544"/>
                  <a:gd name="T79" fmla="*/ 154 h 541"/>
                  <a:gd name="T80" fmla="*/ 130 w 544"/>
                  <a:gd name="T81" fmla="*/ 138 h 541"/>
                  <a:gd name="T82" fmla="*/ 195 w 544"/>
                  <a:gd name="T83" fmla="*/ 127 h 541"/>
                  <a:gd name="T84" fmla="*/ 239 w 544"/>
                  <a:gd name="T85" fmla="*/ 110 h 541"/>
                  <a:gd name="T86" fmla="*/ 296 w 544"/>
                  <a:gd name="T87" fmla="*/ 78 h 541"/>
                  <a:gd name="T88" fmla="*/ 316 w 544"/>
                  <a:gd name="T89" fmla="*/ 81 h 541"/>
                  <a:gd name="T90" fmla="*/ 358 w 544"/>
                  <a:gd name="T91" fmla="*/ 131 h 541"/>
                  <a:gd name="T92" fmla="*/ 394 w 544"/>
                  <a:gd name="T93" fmla="*/ 162 h 541"/>
                  <a:gd name="T94" fmla="*/ 451 w 544"/>
                  <a:gd name="T95" fmla="*/ 194 h 541"/>
                  <a:gd name="T96" fmla="*/ 458 w 544"/>
                  <a:gd name="T97" fmla="*/ 214 h 541"/>
                  <a:gd name="T98" fmla="*/ 435 w 544"/>
                  <a:gd name="T99" fmla="*/ 27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44" h="541">
                    <a:moveTo>
                      <a:pt x="501" y="270"/>
                    </a:moveTo>
                    <a:cubicBezTo>
                      <a:pt x="501" y="268"/>
                      <a:pt x="501" y="266"/>
                      <a:pt x="501" y="263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3" y="191"/>
                      <a:pt x="533" y="191"/>
                      <a:pt x="533" y="191"/>
                    </a:cubicBezTo>
                    <a:cubicBezTo>
                      <a:pt x="490" y="198"/>
                      <a:pt x="490" y="198"/>
                      <a:pt x="490" y="198"/>
                    </a:cubicBezTo>
                    <a:cubicBezTo>
                      <a:pt x="488" y="194"/>
                      <a:pt x="487" y="190"/>
                      <a:pt x="485" y="185"/>
                    </a:cubicBezTo>
                    <a:cubicBezTo>
                      <a:pt x="523" y="164"/>
                      <a:pt x="523" y="164"/>
                      <a:pt x="523" y="164"/>
                    </a:cubicBezTo>
                    <a:cubicBezTo>
                      <a:pt x="490" y="106"/>
                      <a:pt x="490" y="106"/>
                      <a:pt x="490" y="106"/>
                    </a:cubicBezTo>
                    <a:cubicBezTo>
                      <a:pt x="452" y="128"/>
                      <a:pt x="452" y="128"/>
                      <a:pt x="452" y="128"/>
                    </a:cubicBezTo>
                    <a:cubicBezTo>
                      <a:pt x="449" y="125"/>
                      <a:pt x="446" y="121"/>
                      <a:pt x="443" y="118"/>
                    </a:cubicBezTo>
                    <a:cubicBezTo>
                      <a:pt x="471" y="84"/>
                      <a:pt x="471" y="84"/>
                      <a:pt x="471" y="84"/>
                    </a:cubicBezTo>
                    <a:cubicBezTo>
                      <a:pt x="421" y="42"/>
                      <a:pt x="421" y="42"/>
                      <a:pt x="421" y="42"/>
                    </a:cubicBezTo>
                    <a:cubicBezTo>
                      <a:pt x="393" y="75"/>
                      <a:pt x="393" y="75"/>
                      <a:pt x="393" y="75"/>
                    </a:cubicBezTo>
                    <a:cubicBezTo>
                      <a:pt x="389" y="73"/>
                      <a:pt x="385" y="71"/>
                      <a:pt x="381" y="68"/>
                    </a:cubicBezTo>
                    <a:cubicBezTo>
                      <a:pt x="396" y="27"/>
                      <a:pt x="396" y="27"/>
                      <a:pt x="396" y="27"/>
                    </a:cubicBezTo>
                    <a:cubicBezTo>
                      <a:pt x="334" y="5"/>
                      <a:pt x="334" y="5"/>
                      <a:pt x="334" y="5"/>
                    </a:cubicBezTo>
                    <a:cubicBezTo>
                      <a:pt x="319" y="46"/>
                      <a:pt x="319" y="46"/>
                      <a:pt x="319" y="46"/>
                    </a:cubicBezTo>
                    <a:cubicBezTo>
                      <a:pt x="314" y="45"/>
                      <a:pt x="310" y="44"/>
                      <a:pt x="305" y="43"/>
                    </a:cubicBezTo>
                    <a:cubicBezTo>
                      <a:pt x="305" y="0"/>
                      <a:pt x="305" y="0"/>
                      <a:pt x="305" y="0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239" y="43"/>
                      <a:pt x="239" y="43"/>
                      <a:pt x="239" y="43"/>
                    </a:cubicBezTo>
                    <a:cubicBezTo>
                      <a:pt x="234" y="44"/>
                      <a:pt x="230" y="45"/>
                      <a:pt x="226" y="46"/>
                    </a:cubicBezTo>
                    <a:cubicBezTo>
                      <a:pt x="211" y="5"/>
                      <a:pt x="211" y="5"/>
                      <a:pt x="211" y="5"/>
                    </a:cubicBezTo>
                    <a:cubicBezTo>
                      <a:pt x="148" y="27"/>
                      <a:pt x="148" y="27"/>
                      <a:pt x="148" y="27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59" y="71"/>
                      <a:pt x="155" y="73"/>
                      <a:pt x="152" y="75"/>
                    </a:cubicBezTo>
                    <a:cubicBezTo>
                      <a:pt x="123" y="42"/>
                      <a:pt x="123" y="42"/>
                      <a:pt x="123" y="42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101" y="118"/>
                      <a:pt x="101" y="118"/>
                      <a:pt x="101" y="118"/>
                    </a:cubicBezTo>
                    <a:cubicBezTo>
                      <a:pt x="98" y="121"/>
                      <a:pt x="95" y="125"/>
                      <a:pt x="92" y="128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21" y="164"/>
                      <a:pt x="21" y="164"/>
                      <a:pt x="21" y="164"/>
                    </a:cubicBezTo>
                    <a:cubicBezTo>
                      <a:pt x="59" y="185"/>
                      <a:pt x="59" y="185"/>
                      <a:pt x="59" y="185"/>
                    </a:cubicBezTo>
                    <a:cubicBezTo>
                      <a:pt x="57" y="190"/>
                      <a:pt x="56" y="194"/>
                      <a:pt x="54" y="198"/>
                    </a:cubicBezTo>
                    <a:cubicBezTo>
                      <a:pt x="11" y="191"/>
                      <a:pt x="11" y="191"/>
                      <a:pt x="11" y="191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43" y="263"/>
                      <a:pt x="43" y="263"/>
                      <a:pt x="43" y="263"/>
                    </a:cubicBezTo>
                    <a:cubicBezTo>
                      <a:pt x="43" y="266"/>
                      <a:pt x="43" y="268"/>
                      <a:pt x="43" y="270"/>
                    </a:cubicBezTo>
                    <a:cubicBezTo>
                      <a:pt x="43" y="273"/>
                      <a:pt x="43" y="275"/>
                      <a:pt x="43" y="277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11" y="350"/>
                      <a:pt x="11" y="350"/>
                      <a:pt x="11" y="350"/>
                    </a:cubicBezTo>
                    <a:cubicBezTo>
                      <a:pt x="54" y="342"/>
                      <a:pt x="54" y="342"/>
                      <a:pt x="54" y="342"/>
                    </a:cubicBezTo>
                    <a:cubicBezTo>
                      <a:pt x="56" y="347"/>
                      <a:pt x="57" y="351"/>
                      <a:pt x="59" y="355"/>
                    </a:cubicBezTo>
                    <a:cubicBezTo>
                      <a:pt x="21" y="377"/>
                      <a:pt x="21" y="377"/>
                      <a:pt x="21" y="377"/>
                    </a:cubicBezTo>
                    <a:cubicBezTo>
                      <a:pt x="54" y="434"/>
                      <a:pt x="54" y="434"/>
                      <a:pt x="54" y="434"/>
                    </a:cubicBezTo>
                    <a:cubicBezTo>
                      <a:pt x="92" y="412"/>
                      <a:pt x="92" y="412"/>
                      <a:pt x="92" y="412"/>
                    </a:cubicBezTo>
                    <a:cubicBezTo>
                      <a:pt x="95" y="416"/>
                      <a:pt x="98" y="419"/>
                      <a:pt x="101" y="423"/>
                    </a:cubicBezTo>
                    <a:cubicBezTo>
                      <a:pt x="73" y="456"/>
                      <a:pt x="73" y="456"/>
                      <a:pt x="73" y="456"/>
                    </a:cubicBezTo>
                    <a:cubicBezTo>
                      <a:pt x="123" y="499"/>
                      <a:pt x="123" y="499"/>
                      <a:pt x="123" y="499"/>
                    </a:cubicBezTo>
                    <a:cubicBezTo>
                      <a:pt x="152" y="465"/>
                      <a:pt x="152" y="465"/>
                      <a:pt x="152" y="465"/>
                    </a:cubicBezTo>
                    <a:cubicBezTo>
                      <a:pt x="155" y="468"/>
                      <a:pt x="159" y="470"/>
                      <a:pt x="163" y="472"/>
                    </a:cubicBezTo>
                    <a:cubicBezTo>
                      <a:pt x="148" y="513"/>
                      <a:pt x="148" y="513"/>
                      <a:pt x="148" y="513"/>
                    </a:cubicBezTo>
                    <a:cubicBezTo>
                      <a:pt x="211" y="536"/>
                      <a:pt x="211" y="536"/>
                      <a:pt x="211" y="536"/>
                    </a:cubicBezTo>
                    <a:cubicBezTo>
                      <a:pt x="226" y="495"/>
                      <a:pt x="226" y="495"/>
                      <a:pt x="226" y="495"/>
                    </a:cubicBezTo>
                    <a:cubicBezTo>
                      <a:pt x="230" y="496"/>
                      <a:pt x="234" y="496"/>
                      <a:pt x="239" y="497"/>
                    </a:cubicBezTo>
                    <a:cubicBezTo>
                      <a:pt x="239" y="541"/>
                      <a:pt x="239" y="541"/>
                      <a:pt x="239" y="541"/>
                    </a:cubicBezTo>
                    <a:cubicBezTo>
                      <a:pt x="305" y="541"/>
                      <a:pt x="305" y="541"/>
                      <a:pt x="305" y="541"/>
                    </a:cubicBezTo>
                    <a:cubicBezTo>
                      <a:pt x="305" y="497"/>
                      <a:pt x="305" y="497"/>
                      <a:pt x="305" y="497"/>
                    </a:cubicBezTo>
                    <a:cubicBezTo>
                      <a:pt x="310" y="496"/>
                      <a:pt x="314" y="496"/>
                      <a:pt x="319" y="495"/>
                    </a:cubicBezTo>
                    <a:cubicBezTo>
                      <a:pt x="334" y="536"/>
                      <a:pt x="334" y="536"/>
                      <a:pt x="334" y="536"/>
                    </a:cubicBezTo>
                    <a:cubicBezTo>
                      <a:pt x="396" y="513"/>
                      <a:pt x="396" y="513"/>
                      <a:pt x="396" y="513"/>
                    </a:cubicBezTo>
                    <a:cubicBezTo>
                      <a:pt x="381" y="472"/>
                      <a:pt x="381" y="472"/>
                      <a:pt x="381" y="472"/>
                    </a:cubicBezTo>
                    <a:cubicBezTo>
                      <a:pt x="385" y="470"/>
                      <a:pt x="389" y="468"/>
                      <a:pt x="393" y="465"/>
                    </a:cubicBezTo>
                    <a:cubicBezTo>
                      <a:pt x="421" y="499"/>
                      <a:pt x="421" y="499"/>
                      <a:pt x="421" y="499"/>
                    </a:cubicBezTo>
                    <a:cubicBezTo>
                      <a:pt x="471" y="456"/>
                      <a:pt x="471" y="456"/>
                      <a:pt x="471" y="456"/>
                    </a:cubicBezTo>
                    <a:cubicBezTo>
                      <a:pt x="443" y="423"/>
                      <a:pt x="443" y="423"/>
                      <a:pt x="443" y="423"/>
                    </a:cubicBezTo>
                    <a:cubicBezTo>
                      <a:pt x="446" y="419"/>
                      <a:pt x="449" y="416"/>
                      <a:pt x="452" y="412"/>
                    </a:cubicBezTo>
                    <a:cubicBezTo>
                      <a:pt x="490" y="434"/>
                      <a:pt x="490" y="434"/>
                      <a:pt x="490" y="434"/>
                    </a:cubicBezTo>
                    <a:cubicBezTo>
                      <a:pt x="523" y="377"/>
                      <a:pt x="523" y="377"/>
                      <a:pt x="523" y="377"/>
                    </a:cubicBezTo>
                    <a:cubicBezTo>
                      <a:pt x="485" y="355"/>
                      <a:pt x="485" y="355"/>
                      <a:pt x="485" y="355"/>
                    </a:cubicBezTo>
                    <a:cubicBezTo>
                      <a:pt x="487" y="351"/>
                      <a:pt x="488" y="347"/>
                      <a:pt x="490" y="342"/>
                    </a:cubicBezTo>
                    <a:cubicBezTo>
                      <a:pt x="533" y="350"/>
                      <a:pt x="533" y="350"/>
                      <a:pt x="533" y="350"/>
                    </a:cubicBezTo>
                    <a:cubicBezTo>
                      <a:pt x="544" y="285"/>
                      <a:pt x="544" y="285"/>
                      <a:pt x="544" y="285"/>
                    </a:cubicBezTo>
                    <a:cubicBezTo>
                      <a:pt x="501" y="277"/>
                      <a:pt x="501" y="277"/>
                      <a:pt x="501" y="277"/>
                    </a:cubicBezTo>
                    <a:cubicBezTo>
                      <a:pt x="501" y="275"/>
                      <a:pt x="501" y="273"/>
                      <a:pt x="501" y="270"/>
                    </a:cubicBezTo>
                    <a:close/>
                    <a:moveTo>
                      <a:pt x="435" y="270"/>
                    </a:moveTo>
                    <a:cubicBezTo>
                      <a:pt x="435" y="272"/>
                      <a:pt x="435" y="274"/>
                      <a:pt x="435" y="275"/>
                    </a:cubicBezTo>
                    <a:cubicBezTo>
                      <a:pt x="466" y="281"/>
                      <a:pt x="466" y="281"/>
                      <a:pt x="466" y="281"/>
                    </a:cubicBezTo>
                    <a:cubicBezTo>
                      <a:pt x="458" y="327"/>
                      <a:pt x="458" y="327"/>
                      <a:pt x="458" y="327"/>
                    </a:cubicBezTo>
                    <a:cubicBezTo>
                      <a:pt x="427" y="321"/>
                      <a:pt x="427" y="321"/>
                      <a:pt x="427" y="321"/>
                    </a:cubicBezTo>
                    <a:cubicBezTo>
                      <a:pt x="426" y="325"/>
                      <a:pt x="425" y="328"/>
                      <a:pt x="424" y="331"/>
                    </a:cubicBezTo>
                    <a:cubicBezTo>
                      <a:pt x="451" y="346"/>
                      <a:pt x="451" y="346"/>
                      <a:pt x="451" y="346"/>
                    </a:cubicBezTo>
                    <a:cubicBezTo>
                      <a:pt x="427" y="387"/>
                      <a:pt x="427" y="387"/>
                      <a:pt x="427" y="387"/>
                    </a:cubicBezTo>
                    <a:cubicBezTo>
                      <a:pt x="400" y="371"/>
                      <a:pt x="400" y="371"/>
                      <a:pt x="400" y="371"/>
                    </a:cubicBezTo>
                    <a:cubicBezTo>
                      <a:pt x="398" y="374"/>
                      <a:pt x="396" y="376"/>
                      <a:pt x="394" y="379"/>
                    </a:cubicBezTo>
                    <a:cubicBezTo>
                      <a:pt x="414" y="403"/>
                      <a:pt x="414" y="403"/>
                      <a:pt x="414" y="403"/>
                    </a:cubicBezTo>
                    <a:cubicBezTo>
                      <a:pt x="378" y="433"/>
                      <a:pt x="378" y="433"/>
                      <a:pt x="378" y="433"/>
                    </a:cubicBezTo>
                    <a:cubicBezTo>
                      <a:pt x="358" y="409"/>
                      <a:pt x="358" y="409"/>
                      <a:pt x="358" y="409"/>
                    </a:cubicBezTo>
                    <a:cubicBezTo>
                      <a:pt x="355" y="411"/>
                      <a:pt x="352" y="412"/>
                      <a:pt x="349" y="414"/>
                    </a:cubicBezTo>
                    <a:cubicBezTo>
                      <a:pt x="360" y="443"/>
                      <a:pt x="360" y="443"/>
                      <a:pt x="360" y="443"/>
                    </a:cubicBezTo>
                    <a:cubicBezTo>
                      <a:pt x="316" y="459"/>
                      <a:pt x="316" y="459"/>
                      <a:pt x="316" y="459"/>
                    </a:cubicBezTo>
                    <a:cubicBezTo>
                      <a:pt x="305" y="430"/>
                      <a:pt x="305" y="430"/>
                      <a:pt x="305" y="430"/>
                    </a:cubicBezTo>
                    <a:cubicBezTo>
                      <a:pt x="302" y="431"/>
                      <a:pt x="299" y="431"/>
                      <a:pt x="296" y="432"/>
                    </a:cubicBezTo>
                    <a:cubicBezTo>
                      <a:pt x="296" y="463"/>
                      <a:pt x="296" y="463"/>
                      <a:pt x="296" y="463"/>
                    </a:cubicBezTo>
                    <a:cubicBezTo>
                      <a:pt x="249" y="463"/>
                      <a:pt x="249" y="463"/>
                      <a:pt x="249" y="463"/>
                    </a:cubicBezTo>
                    <a:cubicBezTo>
                      <a:pt x="249" y="432"/>
                      <a:pt x="249" y="432"/>
                      <a:pt x="249" y="432"/>
                    </a:cubicBezTo>
                    <a:cubicBezTo>
                      <a:pt x="245" y="431"/>
                      <a:pt x="242" y="431"/>
                      <a:pt x="239" y="430"/>
                    </a:cubicBezTo>
                    <a:cubicBezTo>
                      <a:pt x="228" y="459"/>
                      <a:pt x="228" y="459"/>
                      <a:pt x="228" y="459"/>
                    </a:cubicBezTo>
                    <a:cubicBezTo>
                      <a:pt x="184" y="443"/>
                      <a:pt x="184" y="443"/>
                      <a:pt x="184" y="443"/>
                    </a:cubicBezTo>
                    <a:cubicBezTo>
                      <a:pt x="195" y="414"/>
                      <a:pt x="195" y="414"/>
                      <a:pt x="195" y="414"/>
                    </a:cubicBezTo>
                    <a:cubicBezTo>
                      <a:pt x="192" y="412"/>
                      <a:pt x="189" y="411"/>
                      <a:pt x="186" y="409"/>
                    </a:cubicBezTo>
                    <a:cubicBezTo>
                      <a:pt x="166" y="433"/>
                      <a:pt x="166" y="433"/>
                      <a:pt x="166" y="433"/>
                    </a:cubicBezTo>
                    <a:cubicBezTo>
                      <a:pt x="130" y="403"/>
                      <a:pt x="130" y="403"/>
                      <a:pt x="130" y="403"/>
                    </a:cubicBezTo>
                    <a:cubicBezTo>
                      <a:pt x="150" y="379"/>
                      <a:pt x="150" y="379"/>
                      <a:pt x="150" y="379"/>
                    </a:cubicBezTo>
                    <a:cubicBezTo>
                      <a:pt x="148" y="376"/>
                      <a:pt x="146" y="374"/>
                      <a:pt x="144" y="371"/>
                    </a:cubicBezTo>
                    <a:cubicBezTo>
                      <a:pt x="117" y="387"/>
                      <a:pt x="117" y="387"/>
                      <a:pt x="117" y="387"/>
                    </a:cubicBezTo>
                    <a:cubicBezTo>
                      <a:pt x="94" y="346"/>
                      <a:pt x="94" y="346"/>
                      <a:pt x="94" y="346"/>
                    </a:cubicBezTo>
                    <a:cubicBezTo>
                      <a:pt x="120" y="331"/>
                      <a:pt x="120" y="331"/>
                      <a:pt x="120" y="331"/>
                    </a:cubicBezTo>
                    <a:cubicBezTo>
                      <a:pt x="119" y="328"/>
                      <a:pt x="118" y="325"/>
                      <a:pt x="117" y="321"/>
                    </a:cubicBezTo>
                    <a:cubicBezTo>
                      <a:pt x="86" y="327"/>
                      <a:pt x="86" y="327"/>
                      <a:pt x="86" y="327"/>
                    </a:cubicBezTo>
                    <a:cubicBezTo>
                      <a:pt x="78" y="281"/>
                      <a:pt x="78" y="281"/>
                      <a:pt x="78" y="281"/>
                    </a:cubicBezTo>
                    <a:cubicBezTo>
                      <a:pt x="109" y="275"/>
                      <a:pt x="109" y="275"/>
                      <a:pt x="109" y="275"/>
                    </a:cubicBezTo>
                    <a:cubicBezTo>
                      <a:pt x="109" y="274"/>
                      <a:pt x="109" y="272"/>
                      <a:pt x="109" y="270"/>
                    </a:cubicBezTo>
                    <a:cubicBezTo>
                      <a:pt x="109" y="269"/>
                      <a:pt x="109" y="267"/>
                      <a:pt x="109" y="265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86" y="214"/>
                      <a:pt x="86" y="214"/>
                      <a:pt x="86" y="214"/>
                    </a:cubicBezTo>
                    <a:cubicBezTo>
                      <a:pt x="117" y="219"/>
                      <a:pt x="117" y="219"/>
                      <a:pt x="117" y="219"/>
                    </a:cubicBezTo>
                    <a:cubicBezTo>
                      <a:pt x="118" y="216"/>
                      <a:pt x="119" y="213"/>
                      <a:pt x="120" y="210"/>
                    </a:cubicBezTo>
                    <a:cubicBezTo>
                      <a:pt x="94" y="194"/>
                      <a:pt x="94" y="194"/>
                      <a:pt x="94" y="194"/>
                    </a:cubicBezTo>
                    <a:cubicBezTo>
                      <a:pt x="117" y="154"/>
                      <a:pt x="117" y="154"/>
                      <a:pt x="117" y="154"/>
                    </a:cubicBezTo>
                    <a:cubicBezTo>
                      <a:pt x="144" y="169"/>
                      <a:pt x="144" y="169"/>
                      <a:pt x="144" y="169"/>
                    </a:cubicBezTo>
                    <a:cubicBezTo>
                      <a:pt x="146" y="167"/>
                      <a:pt x="148" y="164"/>
                      <a:pt x="150" y="162"/>
                    </a:cubicBezTo>
                    <a:cubicBezTo>
                      <a:pt x="130" y="138"/>
                      <a:pt x="130" y="138"/>
                      <a:pt x="130" y="138"/>
                    </a:cubicBezTo>
                    <a:cubicBezTo>
                      <a:pt x="166" y="108"/>
                      <a:pt x="166" y="108"/>
                      <a:pt x="166" y="108"/>
                    </a:cubicBezTo>
                    <a:cubicBezTo>
                      <a:pt x="186" y="131"/>
                      <a:pt x="186" y="131"/>
                      <a:pt x="186" y="131"/>
                    </a:cubicBezTo>
                    <a:cubicBezTo>
                      <a:pt x="189" y="130"/>
                      <a:pt x="192" y="128"/>
                      <a:pt x="195" y="127"/>
                    </a:cubicBezTo>
                    <a:cubicBezTo>
                      <a:pt x="184" y="97"/>
                      <a:pt x="184" y="97"/>
                      <a:pt x="184" y="97"/>
                    </a:cubicBezTo>
                    <a:cubicBezTo>
                      <a:pt x="228" y="81"/>
                      <a:pt x="228" y="81"/>
                      <a:pt x="228" y="81"/>
                    </a:cubicBezTo>
                    <a:cubicBezTo>
                      <a:pt x="239" y="110"/>
                      <a:pt x="239" y="110"/>
                      <a:pt x="239" y="110"/>
                    </a:cubicBezTo>
                    <a:cubicBezTo>
                      <a:pt x="242" y="110"/>
                      <a:pt x="245" y="109"/>
                      <a:pt x="249" y="109"/>
                    </a:cubicBezTo>
                    <a:cubicBezTo>
                      <a:pt x="249" y="78"/>
                      <a:pt x="249" y="78"/>
                      <a:pt x="249" y="78"/>
                    </a:cubicBezTo>
                    <a:cubicBezTo>
                      <a:pt x="296" y="78"/>
                      <a:pt x="296" y="78"/>
                      <a:pt x="296" y="78"/>
                    </a:cubicBezTo>
                    <a:cubicBezTo>
                      <a:pt x="296" y="109"/>
                      <a:pt x="296" y="109"/>
                      <a:pt x="296" y="109"/>
                    </a:cubicBezTo>
                    <a:cubicBezTo>
                      <a:pt x="299" y="109"/>
                      <a:pt x="302" y="110"/>
                      <a:pt x="305" y="110"/>
                    </a:cubicBezTo>
                    <a:cubicBezTo>
                      <a:pt x="316" y="81"/>
                      <a:pt x="316" y="81"/>
                      <a:pt x="316" y="81"/>
                    </a:cubicBezTo>
                    <a:cubicBezTo>
                      <a:pt x="360" y="97"/>
                      <a:pt x="360" y="97"/>
                      <a:pt x="360" y="97"/>
                    </a:cubicBezTo>
                    <a:cubicBezTo>
                      <a:pt x="349" y="127"/>
                      <a:pt x="349" y="127"/>
                      <a:pt x="349" y="127"/>
                    </a:cubicBezTo>
                    <a:cubicBezTo>
                      <a:pt x="352" y="128"/>
                      <a:pt x="355" y="130"/>
                      <a:pt x="358" y="131"/>
                    </a:cubicBezTo>
                    <a:cubicBezTo>
                      <a:pt x="378" y="108"/>
                      <a:pt x="378" y="108"/>
                      <a:pt x="378" y="108"/>
                    </a:cubicBezTo>
                    <a:cubicBezTo>
                      <a:pt x="414" y="138"/>
                      <a:pt x="414" y="138"/>
                      <a:pt x="414" y="138"/>
                    </a:cubicBezTo>
                    <a:cubicBezTo>
                      <a:pt x="394" y="162"/>
                      <a:pt x="394" y="162"/>
                      <a:pt x="394" y="162"/>
                    </a:cubicBezTo>
                    <a:cubicBezTo>
                      <a:pt x="396" y="164"/>
                      <a:pt x="398" y="167"/>
                      <a:pt x="400" y="169"/>
                    </a:cubicBezTo>
                    <a:cubicBezTo>
                      <a:pt x="427" y="154"/>
                      <a:pt x="427" y="154"/>
                      <a:pt x="427" y="154"/>
                    </a:cubicBezTo>
                    <a:cubicBezTo>
                      <a:pt x="451" y="194"/>
                      <a:pt x="451" y="194"/>
                      <a:pt x="451" y="194"/>
                    </a:cubicBezTo>
                    <a:cubicBezTo>
                      <a:pt x="424" y="210"/>
                      <a:pt x="424" y="210"/>
                      <a:pt x="424" y="210"/>
                    </a:cubicBezTo>
                    <a:cubicBezTo>
                      <a:pt x="425" y="213"/>
                      <a:pt x="426" y="216"/>
                      <a:pt x="427" y="219"/>
                    </a:cubicBezTo>
                    <a:cubicBezTo>
                      <a:pt x="458" y="214"/>
                      <a:pt x="458" y="214"/>
                      <a:pt x="458" y="214"/>
                    </a:cubicBezTo>
                    <a:cubicBezTo>
                      <a:pt x="466" y="260"/>
                      <a:pt x="466" y="260"/>
                      <a:pt x="466" y="260"/>
                    </a:cubicBezTo>
                    <a:cubicBezTo>
                      <a:pt x="435" y="265"/>
                      <a:pt x="435" y="265"/>
                      <a:pt x="435" y="265"/>
                    </a:cubicBezTo>
                    <a:cubicBezTo>
                      <a:pt x="435" y="267"/>
                      <a:pt x="435" y="269"/>
                      <a:pt x="435" y="27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Line 32"/>
              <p:cNvSpPr>
                <a:spLocks noChangeShapeType="1"/>
              </p:cNvSpPr>
              <p:nvPr/>
            </p:nvSpPr>
            <p:spPr bwMode="auto">
              <a:xfrm>
                <a:off x="6546285" y="608450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Line 33"/>
              <p:cNvSpPr>
                <a:spLocks noChangeShapeType="1"/>
              </p:cNvSpPr>
              <p:nvPr/>
            </p:nvSpPr>
            <p:spPr bwMode="auto">
              <a:xfrm>
                <a:off x="6546285" y="608450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2" name="Oval 34"/>
            <p:cNvSpPr>
              <a:spLocks noChangeArrowheads="1"/>
            </p:cNvSpPr>
            <p:nvPr/>
          </p:nvSpPr>
          <p:spPr bwMode="auto">
            <a:xfrm>
              <a:off x="7456038" y="4989633"/>
              <a:ext cx="425974" cy="4259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35"/>
            <p:cNvSpPr>
              <a:spLocks noEditPoints="1"/>
            </p:cNvSpPr>
            <p:nvPr/>
          </p:nvSpPr>
          <p:spPr bwMode="auto">
            <a:xfrm>
              <a:off x="6769250" y="5155481"/>
              <a:ext cx="1293749" cy="1702519"/>
            </a:xfrm>
            <a:custGeom>
              <a:avLst/>
              <a:gdLst>
                <a:gd name="T0" fmla="*/ 787 w 795"/>
                <a:gd name="T1" fmla="*/ 984 h 1046"/>
                <a:gd name="T2" fmla="*/ 675 w 795"/>
                <a:gd name="T3" fmla="*/ 634 h 1046"/>
                <a:gd name="T4" fmla="*/ 689 w 795"/>
                <a:gd name="T5" fmla="*/ 597 h 1046"/>
                <a:gd name="T6" fmla="*/ 689 w 795"/>
                <a:gd name="T7" fmla="*/ 263 h 1046"/>
                <a:gd name="T8" fmla="*/ 636 w 795"/>
                <a:gd name="T9" fmla="*/ 209 h 1046"/>
                <a:gd name="T10" fmla="*/ 568 w 795"/>
                <a:gd name="T11" fmla="*/ 209 h 1046"/>
                <a:gd name="T12" fmla="*/ 406 w 795"/>
                <a:gd name="T13" fmla="*/ 172 h 1046"/>
                <a:gd name="T14" fmla="*/ 329 w 795"/>
                <a:gd name="T15" fmla="*/ 32 h 1046"/>
                <a:gd name="T16" fmla="*/ 263 w 795"/>
                <a:gd name="T17" fmla="*/ 13 h 1046"/>
                <a:gd name="T18" fmla="*/ 245 w 795"/>
                <a:gd name="T19" fmla="*/ 79 h 1046"/>
                <a:gd name="T20" fmla="*/ 333 w 795"/>
                <a:gd name="T21" fmla="*/ 237 h 1046"/>
                <a:gd name="T22" fmla="*/ 364 w 795"/>
                <a:gd name="T23" fmla="*/ 260 h 1046"/>
                <a:gd name="T24" fmla="*/ 396 w 795"/>
                <a:gd name="T25" fmla="*/ 268 h 1046"/>
                <a:gd name="T26" fmla="*/ 164 w 795"/>
                <a:gd name="T27" fmla="*/ 464 h 1046"/>
                <a:gd name="T28" fmla="*/ 119 w 795"/>
                <a:gd name="T29" fmla="*/ 419 h 1046"/>
                <a:gd name="T30" fmla="*/ 104 w 795"/>
                <a:gd name="T31" fmla="*/ 361 h 1046"/>
                <a:gd name="T32" fmla="*/ 47 w 795"/>
                <a:gd name="T33" fmla="*/ 346 h 1046"/>
                <a:gd name="T34" fmla="*/ 80 w 795"/>
                <a:gd name="T35" fmla="*/ 379 h 1046"/>
                <a:gd name="T36" fmla="*/ 72 w 795"/>
                <a:gd name="T37" fmla="*/ 412 h 1046"/>
                <a:gd name="T38" fmla="*/ 39 w 795"/>
                <a:gd name="T39" fmla="*/ 421 h 1046"/>
                <a:gd name="T40" fmla="*/ 5 w 795"/>
                <a:gd name="T41" fmla="*/ 387 h 1046"/>
                <a:gd name="T42" fmla="*/ 21 w 795"/>
                <a:gd name="T43" fmla="*/ 445 h 1046"/>
                <a:gd name="T44" fmla="*/ 81 w 795"/>
                <a:gd name="T45" fmla="*/ 459 h 1046"/>
                <a:gd name="T46" fmla="*/ 81 w 795"/>
                <a:gd name="T47" fmla="*/ 459 h 1046"/>
                <a:gd name="T48" fmla="*/ 127 w 795"/>
                <a:gd name="T49" fmla="*/ 506 h 1046"/>
                <a:gd name="T50" fmla="*/ 137 w 795"/>
                <a:gd name="T51" fmla="*/ 550 h 1046"/>
                <a:gd name="T52" fmla="*/ 173 w 795"/>
                <a:gd name="T53" fmla="*/ 567 h 1046"/>
                <a:gd name="T54" fmla="*/ 187 w 795"/>
                <a:gd name="T55" fmla="*/ 565 h 1046"/>
                <a:gd name="T56" fmla="*/ 219 w 795"/>
                <a:gd name="T57" fmla="*/ 597 h 1046"/>
                <a:gd name="T58" fmla="*/ 238 w 795"/>
                <a:gd name="T59" fmla="*/ 605 h 1046"/>
                <a:gd name="T60" fmla="*/ 258 w 795"/>
                <a:gd name="T61" fmla="*/ 597 h 1046"/>
                <a:gd name="T62" fmla="*/ 258 w 795"/>
                <a:gd name="T63" fmla="*/ 557 h 1046"/>
                <a:gd name="T64" fmla="*/ 233 w 795"/>
                <a:gd name="T65" fmla="*/ 532 h 1046"/>
                <a:gd name="T66" fmla="*/ 417 w 795"/>
                <a:gd name="T67" fmla="*/ 376 h 1046"/>
                <a:gd name="T68" fmla="*/ 417 w 795"/>
                <a:gd name="T69" fmla="*/ 597 h 1046"/>
                <a:gd name="T70" fmla="*/ 421 w 795"/>
                <a:gd name="T71" fmla="*/ 618 h 1046"/>
                <a:gd name="T72" fmla="*/ 339 w 795"/>
                <a:gd name="T73" fmla="*/ 750 h 1046"/>
                <a:gd name="T74" fmla="*/ 333 w 795"/>
                <a:gd name="T75" fmla="*/ 784 h 1046"/>
                <a:gd name="T76" fmla="*/ 375 w 795"/>
                <a:gd name="T77" fmla="*/ 1007 h 1046"/>
                <a:gd name="T78" fmla="*/ 422 w 795"/>
                <a:gd name="T79" fmla="*/ 1046 h 1046"/>
                <a:gd name="T80" fmla="*/ 431 w 795"/>
                <a:gd name="T81" fmla="*/ 1045 h 1046"/>
                <a:gd name="T82" fmla="*/ 469 w 795"/>
                <a:gd name="T83" fmla="*/ 989 h 1046"/>
                <a:gd name="T84" fmla="*/ 431 w 795"/>
                <a:gd name="T85" fmla="*/ 785 h 1046"/>
                <a:gd name="T86" fmla="*/ 513 w 795"/>
                <a:gd name="T87" fmla="*/ 651 h 1046"/>
                <a:gd name="T88" fmla="*/ 580 w 795"/>
                <a:gd name="T89" fmla="*/ 651 h 1046"/>
                <a:gd name="T90" fmla="*/ 695 w 795"/>
                <a:gd name="T91" fmla="*/ 1013 h 1046"/>
                <a:gd name="T92" fmla="*/ 741 w 795"/>
                <a:gd name="T93" fmla="*/ 1046 h 1046"/>
                <a:gd name="T94" fmla="*/ 755 w 795"/>
                <a:gd name="T95" fmla="*/ 1044 h 1046"/>
                <a:gd name="T96" fmla="*/ 787 w 795"/>
                <a:gd name="T97" fmla="*/ 984 h 1046"/>
                <a:gd name="T98" fmla="*/ 241 w 795"/>
                <a:gd name="T99" fmla="*/ 571 h 1046"/>
                <a:gd name="T100" fmla="*/ 251 w 795"/>
                <a:gd name="T101" fmla="*/ 581 h 1046"/>
                <a:gd name="T102" fmla="*/ 241 w 795"/>
                <a:gd name="T103" fmla="*/ 592 h 1046"/>
                <a:gd name="T104" fmla="*/ 230 w 795"/>
                <a:gd name="T105" fmla="*/ 581 h 1046"/>
                <a:gd name="T106" fmla="*/ 241 w 795"/>
                <a:gd name="T107" fmla="*/ 571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5" h="1046">
                  <a:moveTo>
                    <a:pt x="787" y="984"/>
                  </a:moveTo>
                  <a:cubicBezTo>
                    <a:pt x="675" y="634"/>
                    <a:pt x="675" y="634"/>
                    <a:pt x="675" y="634"/>
                  </a:cubicBezTo>
                  <a:cubicBezTo>
                    <a:pt x="684" y="624"/>
                    <a:pt x="689" y="611"/>
                    <a:pt x="689" y="597"/>
                  </a:cubicBezTo>
                  <a:cubicBezTo>
                    <a:pt x="689" y="263"/>
                    <a:pt x="689" y="263"/>
                    <a:pt x="689" y="263"/>
                  </a:cubicBezTo>
                  <a:cubicBezTo>
                    <a:pt x="689" y="233"/>
                    <a:pt x="665" y="209"/>
                    <a:pt x="636" y="209"/>
                  </a:cubicBezTo>
                  <a:cubicBezTo>
                    <a:pt x="568" y="209"/>
                    <a:pt x="568" y="209"/>
                    <a:pt x="568" y="209"/>
                  </a:cubicBezTo>
                  <a:cubicBezTo>
                    <a:pt x="406" y="172"/>
                    <a:pt x="406" y="172"/>
                    <a:pt x="406" y="172"/>
                  </a:cubicBezTo>
                  <a:cubicBezTo>
                    <a:pt x="329" y="32"/>
                    <a:pt x="329" y="32"/>
                    <a:pt x="329" y="32"/>
                  </a:cubicBezTo>
                  <a:cubicBezTo>
                    <a:pt x="316" y="9"/>
                    <a:pt x="287" y="0"/>
                    <a:pt x="263" y="13"/>
                  </a:cubicBezTo>
                  <a:cubicBezTo>
                    <a:pt x="240" y="26"/>
                    <a:pt x="232" y="55"/>
                    <a:pt x="245" y="79"/>
                  </a:cubicBezTo>
                  <a:cubicBezTo>
                    <a:pt x="333" y="237"/>
                    <a:pt x="333" y="237"/>
                    <a:pt x="333" y="237"/>
                  </a:cubicBezTo>
                  <a:cubicBezTo>
                    <a:pt x="339" y="249"/>
                    <a:pt x="351" y="257"/>
                    <a:pt x="364" y="260"/>
                  </a:cubicBezTo>
                  <a:cubicBezTo>
                    <a:pt x="396" y="268"/>
                    <a:pt x="396" y="268"/>
                    <a:pt x="396" y="268"/>
                  </a:cubicBezTo>
                  <a:cubicBezTo>
                    <a:pt x="164" y="464"/>
                    <a:pt x="164" y="464"/>
                    <a:pt x="164" y="464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25" y="399"/>
                    <a:pt x="120" y="377"/>
                    <a:pt x="104" y="361"/>
                  </a:cubicBezTo>
                  <a:cubicBezTo>
                    <a:pt x="89" y="346"/>
                    <a:pt x="67" y="340"/>
                    <a:pt x="47" y="346"/>
                  </a:cubicBezTo>
                  <a:cubicBezTo>
                    <a:pt x="80" y="379"/>
                    <a:pt x="80" y="379"/>
                    <a:pt x="80" y="379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" y="421"/>
                    <a:pt x="39" y="421"/>
                    <a:pt x="39" y="421"/>
                  </a:cubicBezTo>
                  <a:cubicBezTo>
                    <a:pt x="5" y="387"/>
                    <a:pt x="5" y="387"/>
                    <a:pt x="5" y="387"/>
                  </a:cubicBezTo>
                  <a:cubicBezTo>
                    <a:pt x="0" y="407"/>
                    <a:pt x="5" y="429"/>
                    <a:pt x="21" y="445"/>
                  </a:cubicBezTo>
                  <a:cubicBezTo>
                    <a:pt x="37" y="461"/>
                    <a:pt x="60" y="466"/>
                    <a:pt x="81" y="459"/>
                  </a:cubicBezTo>
                  <a:cubicBezTo>
                    <a:pt x="81" y="459"/>
                    <a:pt x="81" y="459"/>
                    <a:pt x="81" y="459"/>
                  </a:cubicBezTo>
                  <a:cubicBezTo>
                    <a:pt x="127" y="506"/>
                    <a:pt x="127" y="506"/>
                    <a:pt x="127" y="506"/>
                  </a:cubicBezTo>
                  <a:cubicBezTo>
                    <a:pt x="123" y="521"/>
                    <a:pt x="126" y="538"/>
                    <a:pt x="137" y="550"/>
                  </a:cubicBezTo>
                  <a:cubicBezTo>
                    <a:pt x="146" y="562"/>
                    <a:pt x="160" y="567"/>
                    <a:pt x="173" y="567"/>
                  </a:cubicBezTo>
                  <a:cubicBezTo>
                    <a:pt x="178" y="567"/>
                    <a:pt x="183" y="567"/>
                    <a:pt x="187" y="565"/>
                  </a:cubicBezTo>
                  <a:cubicBezTo>
                    <a:pt x="219" y="597"/>
                    <a:pt x="219" y="597"/>
                    <a:pt x="219" y="597"/>
                  </a:cubicBezTo>
                  <a:cubicBezTo>
                    <a:pt x="224" y="602"/>
                    <a:pt x="231" y="605"/>
                    <a:pt x="238" y="605"/>
                  </a:cubicBezTo>
                  <a:cubicBezTo>
                    <a:pt x="245" y="605"/>
                    <a:pt x="253" y="602"/>
                    <a:pt x="258" y="597"/>
                  </a:cubicBezTo>
                  <a:cubicBezTo>
                    <a:pt x="269" y="586"/>
                    <a:pt x="269" y="568"/>
                    <a:pt x="258" y="557"/>
                  </a:cubicBezTo>
                  <a:cubicBezTo>
                    <a:pt x="233" y="532"/>
                    <a:pt x="233" y="532"/>
                    <a:pt x="233" y="532"/>
                  </a:cubicBezTo>
                  <a:cubicBezTo>
                    <a:pt x="417" y="376"/>
                    <a:pt x="417" y="376"/>
                    <a:pt x="417" y="376"/>
                  </a:cubicBezTo>
                  <a:cubicBezTo>
                    <a:pt x="417" y="597"/>
                    <a:pt x="417" y="597"/>
                    <a:pt x="417" y="597"/>
                  </a:cubicBezTo>
                  <a:cubicBezTo>
                    <a:pt x="417" y="604"/>
                    <a:pt x="418" y="611"/>
                    <a:pt x="421" y="618"/>
                  </a:cubicBezTo>
                  <a:cubicBezTo>
                    <a:pt x="339" y="750"/>
                    <a:pt x="339" y="750"/>
                    <a:pt x="339" y="750"/>
                  </a:cubicBezTo>
                  <a:cubicBezTo>
                    <a:pt x="333" y="760"/>
                    <a:pt x="331" y="773"/>
                    <a:pt x="333" y="784"/>
                  </a:cubicBezTo>
                  <a:cubicBezTo>
                    <a:pt x="375" y="1007"/>
                    <a:pt x="375" y="1007"/>
                    <a:pt x="375" y="1007"/>
                  </a:cubicBezTo>
                  <a:cubicBezTo>
                    <a:pt x="380" y="1030"/>
                    <a:pt x="400" y="1046"/>
                    <a:pt x="422" y="1046"/>
                  </a:cubicBezTo>
                  <a:cubicBezTo>
                    <a:pt x="425" y="1046"/>
                    <a:pt x="428" y="1046"/>
                    <a:pt x="431" y="1045"/>
                  </a:cubicBezTo>
                  <a:cubicBezTo>
                    <a:pt x="457" y="1040"/>
                    <a:pt x="474" y="1015"/>
                    <a:pt x="469" y="989"/>
                  </a:cubicBezTo>
                  <a:cubicBezTo>
                    <a:pt x="431" y="785"/>
                    <a:pt x="431" y="785"/>
                    <a:pt x="431" y="785"/>
                  </a:cubicBezTo>
                  <a:cubicBezTo>
                    <a:pt x="513" y="651"/>
                    <a:pt x="513" y="651"/>
                    <a:pt x="513" y="651"/>
                  </a:cubicBezTo>
                  <a:cubicBezTo>
                    <a:pt x="580" y="651"/>
                    <a:pt x="580" y="651"/>
                    <a:pt x="580" y="651"/>
                  </a:cubicBezTo>
                  <a:cubicBezTo>
                    <a:pt x="695" y="1013"/>
                    <a:pt x="695" y="1013"/>
                    <a:pt x="695" y="1013"/>
                  </a:cubicBezTo>
                  <a:cubicBezTo>
                    <a:pt x="702" y="1033"/>
                    <a:pt x="720" y="1046"/>
                    <a:pt x="741" y="1046"/>
                  </a:cubicBezTo>
                  <a:cubicBezTo>
                    <a:pt x="746" y="1046"/>
                    <a:pt x="750" y="1045"/>
                    <a:pt x="755" y="1044"/>
                  </a:cubicBezTo>
                  <a:cubicBezTo>
                    <a:pt x="781" y="1036"/>
                    <a:pt x="795" y="1009"/>
                    <a:pt x="787" y="984"/>
                  </a:cubicBezTo>
                  <a:close/>
                  <a:moveTo>
                    <a:pt x="241" y="571"/>
                  </a:moveTo>
                  <a:cubicBezTo>
                    <a:pt x="247" y="571"/>
                    <a:pt x="251" y="576"/>
                    <a:pt x="251" y="581"/>
                  </a:cubicBezTo>
                  <a:cubicBezTo>
                    <a:pt x="251" y="587"/>
                    <a:pt x="247" y="592"/>
                    <a:pt x="241" y="592"/>
                  </a:cubicBezTo>
                  <a:cubicBezTo>
                    <a:pt x="235" y="592"/>
                    <a:pt x="230" y="587"/>
                    <a:pt x="230" y="581"/>
                  </a:cubicBezTo>
                  <a:cubicBezTo>
                    <a:pt x="230" y="576"/>
                    <a:pt x="235" y="571"/>
                    <a:pt x="241" y="57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36"/>
            <p:cNvSpPr>
              <a:spLocks noChangeArrowheads="1"/>
            </p:cNvSpPr>
            <p:nvPr/>
          </p:nvSpPr>
          <p:spPr bwMode="auto">
            <a:xfrm>
              <a:off x="3807390" y="4989633"/>
              <a:ext cx="426662" cy="4259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3535565" y="5090105"/>
              <a:ext cx="1260029" cy="1767895"/>
            </a:xfrm>
            <a:custGeom>
              <a:avLst/>
              <a:gdLst>
                <a:gd name="T0" fmla="*/ 688 w 774"/>
                <a:gd name="T1" fmla="*/ 183 h 1086"/>
                <a:gd name="T2" fmla="*/ 456 w 774"/>
                <a:gd name="T3" fmla="*/ 260 h 1086"/>
                <a:gd name="T4" fmla="*/ 624 w 774"/>
                <a:gd name="T5" fmla="*/ 18 h 1086"/>
                <a:gd name="T6" fmla="*/ 333 w 774"/>
                <a:gd name="T7" fmla="*/ 249 h 1086"/>
                <a:gd name="T8" fmla="*/ 161 w 774"/>
                <a:gd name="T9" fmla="*/ 303 h 1086"/>
                <a:gd name="T10" fmla="*/ 159 w 774"/>
                <a:gd name="T11" fmla="*/ 494 h 1086"/>
                <a:gd name="T12" fmla="*/ 147 w 774"/>
                <a:gd name="T13" fmla="*/ 480 h 1086"/>
                <a:gd name="T14" fmla="*/ 158 w 774"/>
                <a:gd name="T15" fmla="*/ 464 h 1086"/>
                <a:gd name="T16" fmla="*/ 135 w 774"/>
                <a:gd name="T17" fmla="*/ 388 h 1086"/>
                <a:gd name="T18" fmla="*/ 132 w 774"/>
                <a:gd name="T19" fmla="*/ 378 h 1086"/>
                <a:gd name="T20" fmla="*/ 94 w 774"/>
                <a:gd name="T21" fmla="*/ 382 h 1086"/>
                <a:gd name="T22" fmla="*/ 93 w 774"/>
                <a:gd name="T23" fmla="*/ 396 h 1086"/>
                <a:gd name="T24" fmla="*/ 92 w 774"/>
                <a:gd name="T25" fmla="*/ 401 h 1086"/>
                <a:gd name="T26" fmla="*/ 127 w 774"/>
                <a:gd name="T27" fmla="*/ 487 h 1086"/>
                <a:gd name="T28" fmla="*/ 135 w 774"/>
                <a:gd name="T29" fmla="*/ 484 h 1086"/>
                <a:gd name="T30" fmla="*/ 142 w 774"/>
                <a:gd name="T31" fmla="*/ 504 h 1086"/>
                <a:gd name="T32" fmla="*/ 91 w 774"/>
                <a:gd name="T33" fmla="*/ 477 h 1086"/>
                <a:gd name="T34" fmla="*/ 49 w 774"/>
                <a:gd name="T35" fmla="*/ 407 h 1086"/>
                <a:gd name="T36" fmla="*/ 55 w 774"/>
                <a:gd name="T37" fmla="*/ 463 h 1086"/>
                <a:gd name="T38" fmla="*/ 9 w 774"/>
                <a:gd name="T39" fmla="*/ 431 h 1086"/>
                <a:gd name="T40" fmla="*/ 53 w 774"/>
                <a:gd name="T41" fmla="*/ 501 h 1086"/>
                <a:gd name="T42" fmla="*/ 78 w 774"/>
                <a:gd name="T43" fmla="*/ 542 h 1086"/>
                <a:gd name="T44" fmla="*/ 160 w 774"/>
                <a:gd name="T45" fmla="*/ 722 h 1086"/>
                <a:gd name="T46" fmla="*/ 96 w 774"/>
                <a:gd name="T47" fmla="*/ 1084 h 1086"/>
                <a:gd name="T48" fmla="*/ 156 w 774"/>
                <a:gd name="T49" fmla="*/ 1053 h 1086"/>
                <a:gd name="T50" fmla="*/ 349 w 774"/>
                <a:gd name="T51" fmla="*/ 691 h 1086"/>
                <a:gd name="T52" fmla="*/ 417 w 774"/>
                <a:gd name="T53" fmla="*/ 1031 h 1086"/>
                <a:gd name="T54" fmla="*/ 465 w 774"/>
                <a:gd name="T55" fmla="*/ 1086 h 1086"/>
                <a:gd name="T56" fmla="*/ 549 w 774"/>
                <a:gd name="T57" fmla="*/ 796 h 1086"/>
                <a:gd name="T58" fmla="*/ 434 w 774"/>
                <a:gd name="T59" fmla="*/ 642 h 1086"/>
                <a:gd name="T60" fmla="*/ 434 w 774"/>
                <a:gd name="T61" fmla="*/ 356 h 1086"/>
                <a:gd name="T62" fmla="*/ 658 w 774"/>
                <a:gd name="T63" fmla="*/ 343 h 1086"/>
                <a:gd name="T64" fmla="*/ 756 w 774"/>
                <a:gd name="T65" fmla="*/ 185 h 1086"/>
                <a:gd name="T66" fmla="*/ 105 w 774"/>
                <a:gd name="T67" fmla="*/ 407 h 1086"/>
                <a:gd name="T68" fmla="*/ 127 w 774"/>
                <a:gd name="T69" fmla="*/ 462 h 1086"/>
                <a:gd name="T70" fmla="*/ 123 w 774"/>
                <a:gd name="T71" fmla="*/ 402 h 1086"/>
                <a:gd name="T72" fmla="*/ 145 w 774"/>
                <a:gd name="T73" fmla="*/ 456 h 1086"/>
                <a:gd name="T74" fmla="*/ 123 w 774"/>
                <a:gd name="T75" fmla="*/ 402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4" h="1086">
                  <a:moveTo>
                    <a:pt x="756" y="185"/>
                  </a:moveTo>
                  <a:cubicBezTo>
                    <a:pt x="738" y="166"/>
                    <a:pt x="708" y="165"/>
                    <a:pt x="688" y="183"/>
                  </a:cubicBezTo>
                  <a:cubicBezTo>
                    <a:pt x="606" y="260"/>
                    <a:pt x="606" y="260"/>
                    <a:pt x="606" y="260"/>
                  </a:cubicBezTo>
                  <a:cubicBezTo>
                    <a:pt x="456" y="260"/>
                    <a:pt x="456" y="260"/>
                    <a:pt x="456" y="260"/>
                  </a:cubicBezTo>
                  <a:cubicBezTo>
                    <a:pt x="625" y="86"/>
                    <a:pt x="625" y="86"/>
                    <a:pt x="625" y="86"/>
                  </a:cubicBezTo>
                  <a:cubicBezTo>
                    <a:pt x="644" y="67"/>
                    <a:pt x="643" y="37"/>
                    <a:pt x="624" y="18"/>
                  </a:cubicBezTo>
                  <a:cubicBezTo>
                    <a:pt x="605" y="0"/>
                    <a:pt x="575" y="0"/>
                    <a:pt x="557" y="19"/>
                  </a:cubicBezTo>
                  <a:cubicBezTo>
                    <a:pt x="333" y="249"/>
                    <a:pt x="333" y="249"/>
                    <a:pt x="333" y="249"/>
                  </a:cubicBezTo>
                  <a:cubicBezTo>
                    <a:pt x="215" y="249"/>
                    <a:pt x="215" y="249"/>
                    <a:pt x="215" y="249"/>
                  </a:cubicBezTo>
                  <a:cubicBezTo>
                    <a:pt x="185" y="249"/>
                    <a:pt x="161" y="273"/>
                    <a:pt x="161" y="303"/>
                  </a:cubicBezTo>
                  <a:cubicBezTo>
                    <a:pt x="161" y="499"/>
                    <a:pt x="161" y="499"/>
                    <a:pt x="161" y="499"/>
                  </a:cubicBezTo>
                  <a:cubicBezTo>
                    <a:pt x="159" y="494"/>
                    <a:pt x="159" y="494"/>
                    <a:pt x="159" y="494"/>
                  </a:cubicBezTo>
                  <a:cubicBezTo>
                    <a:pt x="153" y="498"/>
                    <a:pt x="153" y="498"/>
                    <a:pt x="153" y="498"/>
                  </a:cubicBezTo>
                  <a:cubicBezTo>
                    <a:pt x="147" y="480"/>
                    <a:pt x="147" y="480"/>
                    <a:pt x="147" y="480"/>
                  </a:cubicBezTo>
                  <a:cubicBezTo>
                    <a:pt x="155" y="478"/>
                    <a:pt x="155" y="478"/>
                    <a:pt x="155" y="478"/>
                  </a:cubicBezTo>
                  <a:cubicBezTo>
                    <a:pt x="154" y="473"/>
                    <a:pt x="155" y="468"/>
                    <a:pt x="158" y="464"/>
                  </a:cubicBezTo>
                  <a:cubicBezTo>
                    <a:pt x="135" y="388"/>
                    <a:pt x="135" y="388"/>
                    <a:pt x="135" y="388"/>
                  </a:cubicBezTo>
                  <a:cubicBezTo>
                    <a:pt x="135" y="388"/>
                    <a:pt x="135" y="388"/>
                    <a:pt x="135" y="388"/>
                  </a:cubicBezTo>
                  <a:cubicBezTo>
                    <a:pt x="134" y="387"/>
                    <a:pt x="133" y="385"/>
                    <a:pt x="131" y="385"/>
                  </a:cubicBezTo>
                  <a:cubicBezTo>
                    <a:pt x="133" y="383"/>
                    <a:pt x="133" y="380"/>
                    <a:pt x="132" y="378"/>
                  </a:cubicBezTo>
                  <a:cubicBezTo>
                    <a:pt x="131" y="374"/>
                    <a:pt x="127" y="372"/>
                    <a:pt x="123" y="373"/>
                  </a:cubicBezTo>
                  <a:cubicBezTo>
                    <a:pt x="94" y="382"/>
                    <a:pt x="94" y="382"/>
                    <a:pt x="94" y="382"/>
                  </a:cubicBezTo>
                  <a:cubicBezTo>
                    <a:pt x="90" y="383"/>
                    <a:pt x="87" y="387"/>
                    <a:pt x="88" y="391"/>
                  </a:cubicBezTo>
                  <a:cubicBezTo>
                    <a:pt x="89" y="394"/>
                    <a:pt x="91" y="395"/>
                    <a:pt x="93" y="396"/>
                  </a:cubicBezTo>
                  <a:cubicBezTo>
                    <a:pt x="92" y="398"/>
                    <a:pt x="92" y="399"/>
                    <a:pt x="93" y="401"/>
                  </a:cubicBezTo>
                  <a:cubicBezTo>
                    <a:pt x="92" y="401"/>
                    <a:pt x="92" y="401"/>
                    <a:pt x="92" y="401"/>
                  </a:cubicBezTo>
                  <a:cubicBezTo>
                    <a:pt x="116" y="477"/>
                    <a:pt x="116" y="477"/>
                    <a:pt x="116" y="477"/>
                  </a:cubicBezTo>
                  <a:cubicBezTo>
                    <a:pt x="120" y="479"/>
                    <a:pt x="124" y="482"/>
                    <a:pt x="127" y="487"/>
                  </a:cubicBezTo>
                  <a:cubicBezTo>
                    <a:pt x="135" y="484"/>
                    <a:pt x="135" y="484"/>
                    <a:pt x="135" y="484"/>
                  </a:cubicBezTo>
                  <a:cubicBezTo>
                    <a:pt x="135" y="484"/>
                    <a:pt x="135" y="484"/>
                    <a:pt x="135" y="484"/>
                  </a:cubicBezTo>
                  <a:cubicBezTo>
                    <a:pt x="135" y="484"/>
                    <a:pt x="135" y="484"/>
                    <a:pt x="135" y="484"/>
                  </a:cubicBezTo>
                  <a:cubicBezTo>
                    <a:pt x="142" y="504"/>
                    <a:pt x="142" y="504"/>
                    <a:pt x="142" y="504"/>
                  </a:cubicBezTo>
                  <a:cubicBezTo>
                    <a:pt x="116" y="520"/>
                    <a:pt x="116" y="520"/>
                    <a:pt x="116" y="520"/>
                  </a:cubicBezTo>
                  <a:cubicBezTo>
                    <a:pt x="91" y="477"/>
                    <a:pt x="91" y="477"/>
                    <a:pt x="91" y="477"/>
                  </a:cubicBezTo>
                  <a:cubicBezTo>
                    <a:pt x="99" y="463"/>
                    <a:pt x="99" y="445"/>
                    <a:pt x="90" y="430"/>
                  </a:cubicBezTo>
                  <a:cubicBezTo>
                    <a:pt x="81" y="415"/>
                    <a:pt x="65" y="406"/>
                    <a:pt x="49" y="407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55" y="463"/>
                    <a:pt x="55" y="463"/>
                    <a:pt x="55" y="463"/>
                  </a:cubicBezTo>
                  <a:cubicBezTo>
                    <a:pt x="28" y="463"/>
                    <a:pt x="28" y="463"/>
                    <a:pt x="28" y="463"/>
                  </a:cubicBezTo>
                  <a:cubicBezTo>
                    <a:pt x="9" y="431"/>
                    <a:pt x="9" y="431"/>
                    <a:pt x="9" y="431"/>
                  </a:cubicBezTo>
                  <a:cubicBezTo>
                    <a:pt x="1" y="445"/>
                    <a:pt x="0" y="463"/>
                    <a:pt x="9" y="478"/>
                  </a:cubicBezTo>
                  <a:cubicBezTo>
                    <a:pt x="19" y="494"/>
                    <a:pt x="36" y="502"/>
                    <a:pt x="53" y="501"/>
                  </a:cubicBezTo>
                  <a:cubicBezTo>
                    <a:pt x="53" y="501"/>
                    <a:pt x="53" y="501"/>
                    <a:pt x="53" y="501"/>
                  </a:cubicBezTo>
                  <a:cubicBezTo>
                    <a:pt x="78" y="542"/>
                    <a:pt x="78" y="542"/>
                    <a:pt x="78" y="542"/>
                  </a:cubicBezTo>
                  <a:cubicBezTo>
                    <a:pt x="60" y="553"/>
                    <a:pt x="60" y="553"/>
                    <a:pt x="60" y="553"/>
                  </a:cubicBezTo>
                  <a:cubicBezTo>
                    <a:pt x="160" y="722"/>
                    <a:pt x="160" y="722"/>
                    <a:pt x="160" y="722"/>
                  </a:cubicBezTo>
                  <a:cubicBezTo>
                    <a:pt x="64" y="1024"/>
                    <a:pt x="64" y="1024"/>
                    <a:pt x="64" y="1024"/>
                  </a:cubicBezTo>
                  <a:cubicBezTo>
                    <a:pt x="56" y="1049"/>
                    <a:pt x="70" y="1076"/>
                    <a:pt x="96" y="1084"/>
                  </a:cubicBezTo>
                  <a:cubicBezTo>
                    <a:pt x="100" y="1085"/>
                    <a:pt x="105" y="1086"/>
                    <a:pt x="110" y="1086"/>
                  </a:cubicBezTo>
                  <a:cubicBezTo>
                    <a:pt x="130" y="1086"/>
                    <a:pt x="149" y="1073"/>
                    <a:pt x="156" y="1053"/>
                  </a:cubicBezTo>
                  <a:cubicBezTo>
                    <a:pt x="271" y="691"/>
                    <a:pt x="271" y="691"/>
                    <a:pt x="271" y="691"/>
                  </a:cubicBezTo>
                  <a:cubicBezTo>
                    <a:pt x="349" y="691"/>
                    <a:pt x="349" y="691"/>
                    <a:pt x="349" y="691"/>
                  </a:cubicBezTo>
                  <a:cubicBezTo>
                    <a:pt x="450" y="804"/>
                    <a:pt x="450" y="804"/>
                    <a:pt x="450" y="804"/>
                  </a:cubicBezTo>
                  <a:cubicBezTo>
                    <a:pt x="417" y="1031"/>
                    <a:pt x="417" y="1031"/>
                    <a:pt x="417" y="1031"/>
                  </a:cubicBezTo>
                  <a:cubicBezTo>
                    <a:pt x="414" y="1057"/>
                    <a:pt x="432" y="1082"/>
                    <a:pt x="458" y="1086"/>
                  </a:cubicBezTo>
                  <a:cubicBezTo>
                    <a:pt x="460" y="1086"/>
                    <a:pt x="463" y="1086"/>
                    <a:pt x="465" y="1086"/>
                  </a:cubicBezTo>
                  <a:cubicBezTo>
                    <a:pt x="488" y="1086"/>
                    <a:pt x="509" y="1069"/>
                    <a:pt x="512" y="1045"/>
                  </a:cubicBezTo>
                  <a:cubicBezTo>
                    <a:pt x="549" y="796"/>
                    <a:pt x="549" y="796"/>
                    <a:pt x="549" y="796"/>
                  </a:cubicBezTo>
                  <a:cubicBezTo>
                    <a:pt x="551" y="782"/>
                    <a:pt x="546" y="768"/>
                    <a:pt x="537" y="757"/>
                  </a:cubicBezTo>
                  <a:cubicBezTo>
                    <a:pt x="434" y="642"/>
                    <a:pt x="434" y="642"/>
                    <a:pt x="434" y="642"/>
                  </a:cubicBezTo>
                  <a:cubicBezTo>
                    <a:pt x="434" y="640"/>
                    <a:pt x="434" y="639"/>
                    <a:pt x="434" y="637"/>
                  </a:cubicBezTo>
                  <a:cubicBezTo>
                    <a:pt x="434" y="356"/>
                    <a:pt x="434" y="356"/>
                    <a:pt x="434" y="356"/>
                  </a:cubicBezTo>
                  <a:cubicBezTo>
                    <a:pt x="625" y="356"/>
                    <a:pt x="625" y="356"/>
                    <a:pt x="625" y="356"/>
                  </a:cubicBezTo>
                  <a:cubicBezTo>
                    <a:pt x="637" y="356"/>
                    <a:pt x="649" y="351"/>
                    <a:pt x="658" y="343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773" y="235"/>
                    <a:pt x="774" y="205"/>
                    <a:pt x="756" y="185"/>
                  </a:cubicBezTo>
                  <a:close/>
                  <a:moveTo>
                    <a:pt x="122" y="463"/>
                  </a:moveTo>
                  <a:cubicBezTo>
                    <a:pt x="105" y="407"/>
                    <a:pt x="105" y="407"/>
                    <a:pt x="105" y="407"/>
                  </a:cubicBezTo>
                  <a:cubicBezTo>
                    <a:pt x="110" y="406"/>
                    <a:pt x="110" y="406"/>
                    <a:pt x="110" y="406"/>
                  </a:cubicBezTo>
                  <a:cubicBezTo>
                    <a:pt x="127" y="462"/>
                    <a:pt x="127" y="462"/>
                    <a:pt x="127" y="462"/>
                  </a:cubicBezTo>
                  <a:lnTo>
                    <a:pt x="122" y="463"/>
                  </a:lnTo>
                  <a:close/>
                  <a:moveTo>
                    <a:pt x="123" y="402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45" y="456"/>
                    <a:pt x="145" y="456"/>
                    <a:pt x="145" y="456"/>
                  </a:cubicBezTo>
                  <a:cubicBezTo>
                    <a:pt x="140" y="458"/>
                    <a:pt x="140" y="458"/>
                    <a:pt x="140" y="458"/>
                  </a:cubicBezTo>
                  <a:lnTo>
                    <a:pt x="123" y="40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6721766" y="3018730"/>
              <a:ext cx="452812" cy="452812"/>
            </a:xfrm>
            <a:custGeom>
              <a:avLst/>
              <a:gdLst>
                <a:gd name="T0" fmla="*/ 122 w 278"/>
                <a:gd name="T1" fmla="*/ 268 h 278"/>
                <a:gd name="T2" fmla="*/ 269 w 278"/>
                <a:gd name="T3" fmla="*/ 156 h 278"/>
                <a:gd name="T4" fmla="*/ 156 w 278"/>
                <a:gd name="T5" fmla="*/ 9 h 278"/>
                <a:gd name="T6" fmla="*/ 10 w 278"/>
                <a:gd name="T7" fmla="*/ 122 h 278"/>
                <a:gd name="T8" fmla="*/ 122 w 278"/>
                <a:gd name="T9" fmla="*/ 26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8">
                  <a:moveTo>
                    <a:pt x="122" y="268"/>
                  </a:moveTo>
                  <a:cubicBezTo>
                    <a:pt x="194" y="278"/>
                    <a:pt x="260" y="227"/>
                    <a:pt x="269" y="156"/>
                  </a:cubicBezTo>
                  <a:cubicBezTo>
                    <a:pt x="278" y="84"/>
                    <a:pt x="228" y="19"/>
                    <a:pt x="156" y="9"/>
                  </a:cubicBezTo>
                  <a:cubicBezTo>
                    <a:pt x="85" y="0"/>
                    <a:pt x="19" y="50"/>
                    <a:pt x="10" y="122"/>
                  </a:cubicBezTo>
                  <a:cubicBezTo>
                    <a:pt x="0" y="193"/>
                    <a:pt x="51" y="259"/>
                    <a:pt x="122" y="26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6386630" y="2958859"/>
              <a:ext cx="1284115" cy="1967463"/>
            </a:xfrm>
            <a:custGeom>
              <a:avLst/>
              <a:gdLst>
                <a:gd name="T0" fmla="*/ 733 w 789"/>
                <a:gd name="T1" fmla="*/ 229 h 1209"/>
                <a:gd name="T2" fmla="*/ 655 w 789"/>
                <a:gd name="T3" fmla="*/ 169 h 1209"/>
                <a:gd name="T4" fmla="*/ 646 w 789"/>
                <a:gd name="T5" fmla="*/ 178 h 1209"/>
                <a:gd name="T6" fmla="*/ 518 w 789"/>
                <a:gd name="T7" fmla="*/ 54 h 1209"/>
                <a:gd name="T8" fmla="*/ 508 w 789"/>
                <a:gd name="T9" fmla="*/ 35 h 1209"/>
                <a:gd name="T10" fmla="*/ 457 w 789"/>
                <a:gd name="T11" fmla="*/ 15 h 1209"/>
                <a:gd name="T12" fmla="*/ 502 w 789"/>
                <a:gd name="T13" fmla="*/ 71 h 1209"/>
                <a:gd name="T14" fmla="*/ 632 w 789"/>
                <a:gd name="T15" fmla="*/ 193 h 1209"/>
                <a:gd name="T16" fmla="*/ 630 w 789"/>
                <a:gd name="T17" fmla="*/ 223 h 1209"/>
                <a:gd name="T18" fmla="*/ 623 w 789"/>
                <a:gd name="T19" fmla="*/ 430 h 1209"/>
                <a:gd name="T20" fmla="*/ 404 w 789"/>
                <a:gd name="T21" fmla="*/ 365 h 1209"/>
                <a:gd name="T22" fmla="*/ 96 w 789"/>
                <a:gd name="T23" fmla="*/ 211 h 1209"/>
                <a:gd name="T24" fmla="*/ 48 w 789"/>
                <a:gd name="T25" fmla="*/ 0 h 1209"/>
                <a:gd name="T26" fmla="*/ 0 w 789"/>
                <a:gd name="T27" fmla="*/ 232 h 1209"/>
                <a:gd name="T28" fmla="*/ 177 w 789"/>
                <a:gd name="T29" fmla="*/ 413 h 1209"/>
                <a:gd name="T30" fmla="*/ 137 w 789"/>
                <a:gd name="T31" fmla="*/ 742 h 1209"/>
                <a:gd name="T32" fmla="*/ 29 w 789"/>
                <a:gd name="T33" fmla="*/ 896 h 1209"/>
                <a:gd name="T34" fmla="*/ 89 w 789"/>
                <a:gd name="T35" fmla="*/ 1167 h 1209"/>
                <a:gd name="T36" fmla="*/ 137 w 789"/>
                <a:gd name="T37" fmla="*/ 1117 h 1209"/>
                <a:gd name="T38" fmla="*/ 225 w 789"/>
                <a:gd name="T39" fmla="*/ 787 h 1209"/>
                <a:gd name="T40" fmla="*/ 358 w 789"/>
                <a:gd name="T41" fmla="*/ 1170 h 1209"/>
                <a:gd name="T42" fmla="*/ 414 w 789"/>
                <a:gd name="T43" fmla="*/ 1208 h 1209"/>
                <a:gd name="T44" fmla="*/ 388 w 789"/>
                <a:gd name="T45" fmla="*/ 791 h 1209"/>
                <a:gd name="T46" fmla="*/ 443 w 789"/>
                <a:gd name="T47" fmla="*/ 480 h 1209"/>
                <a:gd name="T48" fmla="*/ 652 w 789"/>
                <a:gd name="T49" fmla="*/ 536 h 1209"/>
                <a:gd name="T50" fmla="*/ 780 w 789"/>
                <a:gd name="T51" fmla="*/ 295 h 1209"/>
                <a:gd name="T52" fmla="*/ 678 w 789"/>
                <a:gd name="T53" fmla="*/ 197 h 1209"/>
                <a:gd name="T54" fmla="*/ 708 w 789"/>
                <a:gd name="T55" fmla="*/ 237 h 1209"/>
                <a:gd name="T56" fmla="*/ 678 w 789"/>
                <a:gd name="T57" fmla="*/ 197 h 1209"/>
                <a:gd name="T58" fmla="*/ 658 w 789"/>
                <a:gd name="T59" fmla="*/ 218 h 1209"/>
                <a:gd name="T60" fmla="*/ 690 w 789"/>
                <a:gd name="T61" fmla="*/ 259 h 1209"/>
                <a:gd name="T62" fmla="*/ 652 w 789"/>
                <a:gd name="T63" fmla="*/ 224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9" h="1209">
                  <a:moveTo>
                    <a:pt x="753" y="232"/>
                  </a:moveTo>
                  <a:cubicBezTo>
                    <a:pt x="746" y="230"/>
                    <a:pt x="740" y="229"/>
                    <a:pt x="733" y="229"/>
                  </a:cubicBezTo>
                  <a:cubicBezTo>
                    <a:pt x="677" y="174"/>
                    <a:pt x="677" y="174"/>
                    <a:pt x="677" y="174"/>
                  </a:cubicBezTo>
                  <a:cubicBezTo>
                    <a:pt x="670" y="175"/>
                    <a:pt x="662" y="173"/>
                    <a:pt x="655" y="169"/>
                  </a:cubicBezTo>
                  <a:cubicBezTo>
                    <a:pt x="646" y="178"/>
                    <a:pt x="646" y="178"/>
                    <a:pt x="646" y="178"/>
                  </a:cubicBezTo>
                  <a:cubicBezTo>
                    <a:pt x="646" y="178"/>
                    <a:pt x="646" y="178"/>
                    <a:pt x="646" y="178"/>
                  </a:cubicBezTo>
                  <a:cubicBezTo>
                    <a:pt x="646" y="179"/>
                    <a:pt x="646" y="179"/>
                    <a:pt x="646" y="179"/>
                  </a:cubicBezTo>
                  <a:cubicBezTo>
                    <a:pt x="518" y="54"/>
                    <a:pt x="518" y="54"/>
                    <a:pt x="518" y="54"/>
                  </a:cubicBezTo>
                  <a:cubicBezTo>
                    <a:pt x="521" y="51"/>
                    <a:pt x="521" y="51"/>
                    <a:pt x="521" y="51"/>
                  </a:cubicBezTo>
                  <a:cubicBezTo>
                    <a:pt x="508" y="35"/>
                    <a:pt x="508" y="35"/>
                    <a:pt x="508" y="35"/>
                  </a:cubicBezTo>
                  <a:cubicBezTo>
                    <a:pt x="464" y="8"/>
                    <a:pt x="464" y="8"/>
                    <a:pt x="464" y="8"/>
                  </a:cubicBezTo>
                  <a:cubicBezTo>
                    <a:pt x="457" y="15"/>
                    <a:pt x="457" y="15"/>
                    <a:pt x="457" y="15"/>
                  </a:cubicBezTo>
                  <a:cubicBezTo>
                    <a:pt x="485" y="58"/>
                    <a:pt x="485" y="58"/>
                    <a:pt x="485" y="58"/>
                  </a:cubicBezTo>
                  <a:cubicBezTo>
                    <a:pt x="502" y="71"/>
                    <a:pt x="502" y="71"/>
                    <a:pt x="502" y="71"/>
                  </a:cubicBezTo>
                  <a:cubicBezTo>
                    <a:pt x="505" y="68"/>
                    <a:pt x="505" y="68"/>
                    <a:pt x="505" y="68"/>
                  </a:cubicBezTo>
                  <a:cubicBezTo>
                    <a:pt x="632" y="193"/>
                    <a:pt x="632" y="193"/>
                    <a:pt x="632" y="193"/>
                  </a:cubicBezTo>
                  <a:cubicBezTo>
                    <a:pt x="624" y="201"/>
                    <a:pt x="624" y="201"/>
                    <a:pt x="624" y="201"/>
                  </a:cubicBezTo>
                  <a:cubicBezTo>
                    <a:pt x="628" y="207"/>
                    <a:pt x="630" y="215"/>
                    <a:pt x="630" y="223"/>
                  </a:cubicBezTo>
                  <a:cubicBezTo>
                    <a:pt x="684" y="276"/>
                    <a:pt x="684" y="276"/>
                    <a:pt x="684" y="276"/>
                  </a:cubicBezTo>
                  <a:cubicBezTo>
                    <a:pt x="623" y="430"/>
                    <a:pt x="623" y="430"/>
                    <a:pt x="623" y="430"/>
                  </a:cubicBezTo>
                  <a:cubicBezTo>
                    <a:pt x="432" y="378"/>
                    <a:pt x="432" y="378"/>
                    <a:pt x="432" y="378"/>
                  </a:cubicBezTo>
                  <a:cubicBezTo>
                    <a:pt x="425" y="371"/>
                    <a:pt x="415" y="366"/>
                    <a:pt x="404" y="365"/>
                  </a:cubicBezTo>
                  <a:cubicBezTo>
                    <a:pt x="243" y="344"/>
                    <a:pt x="243" y="344"/>
                    <a:pt x="243" y="344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6"/>
                    <a:pt x="6" y="258"/>
                    <a:pt x="16" y="268"/>
                  </a:cubicBezTo>
                  <a:cubicBezTo>
                    <a:pt x="177" y="413"/>
                    <a:pt x="177" y="413"/>
                    <a:pt x="177" y="413"/>
                  </a:cubicBezTo>
                  <a:cubicBezTo>
                    <a:pt x="136" y="721"/>
                    <a:pt x="136" y="721"/>
                    <a:pt x="136" y="721"/>
                  </a:cubicBezTo>
                  <a:cubicBezTo>
                    <a:pt x="135" y="728"/>
                    <a:pt x="136" y="735"/>
                    <a:pt x="137" y="742"/>
                  </a:cubicBezTo>
                  <a:cubicBezTo>
                    <a:pt x="39" y="863"/>
                    <a:pt x="39" y="863"/>
                    <a:pt x="39" y="863"/>
                  </a:cubicBezTo>
                  <a:cubicBezTo>
                    <a:pt x="32" y="872"/>
                    <a:pt x="28" y="884"/>
                    <a:pt x="29" y="896"/>
                  </a:cubicBezTo>
                  <a:cubicBezTo>
                    <a:pt x="41" y="1122"/>
                    <a:pt x="41" y="1122"/>
                    <a:pt x="41" y="1122"/>
                  </a:cubicBezTo>
                  <a:cubicBezTo>
                    <a:pt x="43" y="1148"/>
                    <a:pt x="64" y="1167"/>
                    <a:pt x="89" y="1167"/>
                  </a:cubicBezTo>
                  <a:cubicBezTo>
                    <a:pt x="90" y="1167"/>
                    <a:pt x="91" y="1167"/>
                    <a:pt x="92" y="1167"/>
                  </a:cubicBezTo>
                  <a:cubicBezTo>
                    <a:pt x="119" y="1166"/>
                    <a:pt x="139" y="1143"/>
                    <a:pt x="137" y="1117"/>
                  </a:cubicBezTo>
                  <a:cubicBezTo>
                    <a:pt x="125" y="909"/>
                    <a:pt x="125" y="909"/>
                    <a:pt x="125" y="909"/>
                  </a:cubicBezTo>
                  <a:cubicBezTo>
                    <a:pt x="225" y="787"/>
                    <a:pt x="225" y="787"/>
                    <a:pt x="225" y="787"/>
                  </a:cubicBezTo>
                  <a:cubicBezTo>
                    <a:pt x="291" y="796"/>
                    <a:pt x="291" y="796"/>
                    <a:pt x="291" y="796"/>
                  </a:cubicBezTo>
                  <a:cubicBezTo>
                    <a:pt x="358" y="1170"/>
                    <a:pt x="358" y="1170"/>
                    <a:pt x="358" y="1170"/>
                  </a:cubicBezTo>
                  <a:cubicBezTo>
                    <a:pt x="362" y="1193"/>
                    <a:pt x="382" y="1209"/>
                    <a:pt x="405" y="1209"/>
                  </a:cubicBezTo>
                  <a:cubicBezTo>
                    <a:pt x="408" y="1209"/>
                    <a:pt x="411" y="1209"/>
                    <a:pt x="414" y="1208"/>
                  </a:cubicBezTo>
                  <a:cubicBezTo>
                    <a:pt x="440" y="1204"/>
                    <a:pt x="457" y="1179"/>
                    <a:pt x="452" y="1153"/>
                  </a:cubicBezTo>
                  <a:cubicBezTo>
                    <a:pt x="388" y="791"/>
                    <a:pt x="388" y="791"/>
                    <a:pt x="388" y="791"/>
                  </a:cubicBezTo>
                  <a:cubicBezTo>
                    <a:pt x="398" y="783"/>
                    <a:pt x="405" y="771"/>
                    <a:pt x="407" y="757"/>
                  </a:cubicBezTo>
                  <a:cubicBezTo>
                    <a:pt x="443" y="480"/>
                    <a:pt x="443" y="480"/>
                    <a:pt x="443" y="480"/>
                  </a:cubicBezTo>
                  <a:cubicBezTo>
                    <a:pt x="639" y="534"/>
                    <a:pt x="639" y="534"/>
                    <a:pt x="639" y="534"/>
                  </a:cubicBezTo>
                  <a:cubicBezTo>
                    <a:pt x="643" y="535"/>
                    <a:pt x="647" y="536"/>
                    <a:pt x="652" y="536"/>
                  </a:cubicBezTo>
                  <a:cubicBezTo>
                    <a:pt x="671" y="536"/>
                    <a:pt x="689" y="524"/>
                    <a:pt x="696" y="506"/>
                  </a:cubicBezTo>
                  <a:cubicBezTo>
                    <a:pt x="780" y="295"/>
                    <a:pt x="780" y="295"/>
                    <a:pt x="780" y="295"/>
                  </a:cubicBezTo>
                  <a:cubicBezTo>
                    <a:pt x="789" y="270"/>
                    <a:pt x="777" y="242"/>
                    <a:pt x="753" y="232"/>
                  </a:cubicBezTo>
                  <a:close/>
                  <a:moveTo>
                    <a:pt x="678" y="197"/>
                  </a:moveTo>
                  <a:cubicBezTo>
                    <a:pt x="715" y="233"/>
                    <a:pt x="715" y="233"/>
                    <a:pt x="715" y="233"/>
                  </a:cubicBezTo>
                  <a:cubicBezTo>
                    <a:pt x="713" y="235"/>
                    <a:pt x="710" y="236"/>
                    <a:pt x="708" y="237"/>
                  </a:cubicBezTo>
                  <a:cubicBezTo>
                    <a:pt x="673" y="203"/>
                    <a:pt x="673" y="203"/>
                    <a:pt x="673" y="203"/>
                  </a:cubicBezTo>
                  <a:lnTo>
                    <a:pt x="678" y="197"/>
                  </a:lnTo>
                  <a:close/>
                  <a:moveTo>
                    <a:pt x="652" y="224"/>
                  </a:moveTo>
                  <a:cubicBezTo>
                    <a:pt x="658" y="218"/>
                    <a:pt x="658" y="218"/>
                    <a:pt x="658" y="218"/>
                  </a:cubicBezTo>
                  <a:cubicBezTo>
                    <a:pt x="693" y="253"/>
                    <a:pt x="693" y="253"/>
                    <a:pt x="693" y="253"/>
                  </a:cubicBezTo>
                  <a:cubicBezTo>
                    <a:pt x="692" y="255"/>
                    <a:pt x="691" y="257"/>
                    <a:pt x="690" y="259"/>
                  </a:cubicBezTo>
                  <a:cubicBezTo>
                    <a:pt x="690" y="261"/>
                    <a:pt x="690" y="261"/>
                    <a:pt x="690" y="261"/>
                  </a:cubicBezTo>
                  <a:lnTo>
                    <a:pt x="652" y="2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08000" y="1161689"/>
            <a:ext cx="11351845" cy="721787"/>
            <a:chOff x="5544191" y="1834124"/>
            <a:chExt cx="5335093" cy="721787"/>
          </a:xfrm>
        </p:grpSpPr>
        <p:sp>
          <p:nvSpPr>
            <p:cNvPr id="72" name="TextBox 71"/>
            <p:cNvSpPr txBox="1"/>
            <p:nvPr/>
          </p:nvSpPr>
          <p:spPr>
            <a:xfrm flipH="1">
              <a:off x="5544191" y="2114765"/>
              <a:ext cx="5335093" cy="441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tx2"/>
                  </a:solidFill>
                </a:rPr>
                <a:t>You don’t have to be rich to have great SEO data. You just need to do a little research and investigation on your own.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 flipH="1">
              <a:off x="5804182" y="1834124"/>
              <a:ext cx="4859356" cy="43343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1900" b="1" dirty="0" smtClean="0">
                  <a:solidFill>
                    <a:schemeClr val="tx2"/>
                  </a:solidFill>
                  <a:cs typeface="Lato Regular"/>
                </a:rPr>
                <a:t>The best tools are ones that require a little work and investigation by you.</a:t>
              </a:r>
              <a:endParaRPr lang="id-ID" sz="1900" b="1" dirty="0">
                <a:solidFill>
                  <a:schemeClr val="tx2"/>
                </a:solidFill>
                <a:cs typeface="Lato Regular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265115" y="214151"/>
            <a:ext cx="9837615" cy="877155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vi-VN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Don’t Be Afraid to </a:t>
            </a:r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Dig In!</a:t>
            </a:r>
            <a:r>
              <a:rPr lang="vi-VN" sz="5400" b="1" dirty="0" smtClean="0">
                <a:solidFill>
                  <a:schemeClr val="accent5"/>
                </a:solidFill>
                <a:latin typeface="+mj-lt"/>
                <a:cs typeface="Lato Regular"/>
              </a:rPr>
              <a:t> </a:t>
            </a:r>
            <a:endParaRPr lang="id-ID" sz="5400" b="1" dirty="0">
              <a:solidFill>
                <a:schemeClr val="accent5"/>
              </a:solidFill>
              <a:latin typeface="+mj-lt"/>
              <a:cs typeface="Lato Regula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</a:t>
            </a:r>
            <a:r>
              <a:rPr lang="en-US" sz="800" i="1" dirty="0" smtClean="0"/>
              <a:t>Copyright </a:t>
            </a:r>
            <a:r>
              <a:rPr lang="en-US" sz="800" i="1" dirty="0" smtClean="0"/>
              <a:t>© 2015, All Rights Reserved</a:t>
            </a:r>
            <a:endParaRPr lang="en-US" sz="8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Box 192"/>
          <p:cNvSpPr txBox="1"/>
          <p:nvPr/>
        </p:nvSpPr>
        <p:spPr>
          <a:xfrm>
            <a:off x="7033845" y="2237153"/>
            <a:ext cx="4855308" cy="39703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793430" y="2389642"/>
            <a:ext cx="2606261" cy="990818"/>
            <a:chOff x="1096270" y="2389642"/>
            <a:chExt cx="2271922" cy="990818"/>
          </a:xfrm>
        </p:grpSpPr>
        <p:sp>
          <p:nvSpPr>
            <p:cNvPr id="23" name="TextBox 22"/>
            <p:cNvSpPr txBox="1"/>
            <p:nvPr/>
          </p:nvSpPr>
          <p:spPr>
            <a:xfrm>
              <a:off x="1096270" y="2389642"/>
              <a:ext cx="16594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600" b="1" dirty="0" smtClean="0">
                  <a:solidFill>
                    <a:schemeClr val="tx2"/>
                  </a:solidFill>
                  <a:cs typeface="Lato Regular"/>
                </a:rPr>
                <a:t>Google Analytics</a:t>
              </a:r>
              <a:endParaRPr lang="id-ID" sz="16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96271" y="2641796"/>
              <a:ext cx="22719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This shows you what happens on your website – how people arrive and where they leave.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3430" y="3721899"/>
            <a:ext cx="2606261" cy="990818"/>
            <a:chOff x="1096270" y="3721899"/>
            <a:chExt cx="2271922" cy="990818"/>
          </a:xfrm>
        </p:grpSpPr>
        <p:sp>
          <p:nvSpPr>
            <p:cNvPr id="26" name="TextBox 25"/>
            <p:cNvSpPr txBox="1"/>
            <p:nvPr/>
          </p:nvSpPr>
          <p:spPr>
            <a:xfrm>
              <a:off x="1096270" y="3721899"/>
              <a:ext cx="18774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  <a:cs typeface="Lato Regular"/>
                </a:rPr>
                <a:t>Search Suggestions</a:t>
              </a:r>
              <a:endParaRPr lang="id-ID" sz="16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96271" y="3974053"/>
              <a:ext cx="22719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This shows suggestions on associated keyword phrases and how these lead a user in search.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93430" y="5084509"/>
            <a:ext cx="2606261" cy="990818"/>
            <a:chOff x="1096270" y="5084509"/>
            <a:chExt cx="2271922" cy="990818"/>
          </a:xfrm>
        </p:grpSpPr>
        <p:sp>
          <p:nvSpPr>
            <p:cNvPr id="29" name="TextBox 28"/>
            <p:cNvSpPr txBox="1"/>
            <p:nvPr/>
          </p:nvSpPr>
          <p:spPr>
            <a:xfrm>
              <a:off x="1096270" y="5084509"/>
              <a:ext cx="1364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600" b="1" dirty="0" smtClean="0">
                  <a:solidFill>
                    <a:schemeClr val="tx2"/>
                  </a:solidFill>
                  <a:cs typeface="Lato Regular"/>
                </a:rPr>
                <a:t>MOZ Toolbar</a:t>
              </a:r>
              <a:endParaRPr lang="id-ID" sz="16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96271" y="5336663"/>
              <a:ext cx="22719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This is a great tool for easily digging into your competitors SEO efforts.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29538" y="2389642"/>
            <a:ext cx="2657231" cy="990818"/>
            <a:chOff x="4035988" y="2389642"/>
            <a:chExt cx="2435882" cy="990818"/>
          </a:xfrm>
        </p:grpSpPr>
        <p:sp>
          <p:nvSpPr>
            <p:cNvPr id="32" name="TextBox 31"/>
            <p:cNvSpPr txBox="1"/>
            <p:nvPr/>
          </p:nvSpPr>
          <p:spPr>
            <a:xfrm>
              <a:off x="4035988" y="2389642"/>
              <a:ext cx="24358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  <a:cs typeface="Lato Regular"/>
                </a:rPr>
                <a:t>Google Search Console</a:t>
              </a:r>
              <a:endParaRPr lang="id-ID" sz="16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35989" y="2641796"/>
              <a:ext cx="22719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This shows what happens in the Google search page, your ranking, and top pages.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29538" y="3721899"/>
            <a:ext cx="2478372" cy="990818"/>
            <a:chOff x="4035988" y="3721899"/>
            <a:chExt cx="2271922" cy="990818"/>
          </a:xfrm>
        </p:grpSpPr>
        <p:sp>
          <p:nvSpPr>
            <p:cNvPr id="35" name="TextBox 34"/>
            <p:cNvSpPr txBox="1"/>
            <p:nvPr/>
          </p:nvSpPr>
          <p:spPr>
            <a:xfrm>
              <a:off x="4035988" y="3721899"/>
              <a:ext cx="21672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600" b="1" dirty="0" smtClean="0">
                  <a:solidFill>
                    <a:schemeClr val="tx2"/>
                  </a:solidFill>
                  <a:cs typeface="Lato Regular"/>
                </a:rPr>
                <a:t>Google Adwords</a:t>
              </a:r>
              <a:endParaRPr lang="id-ID" sz="16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35989" y="3974053"/>
              <a:ext cx="22719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This tools it great for reviewing keyword options and search volumes.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29537" y="5084509"/>
            <a:ext cx="2478373" cy="990818"/>
            <a:chOff x="4035987" y="5084509"/>
            <a:chExt cx="2271923" cy="990818"/>
          </a:xfrm>
        </p:grpSpPr>
        <p:sp>
          <p:nvSpPr>
            <p:cNvPr id="38" name="TextBox 37"/>
            <p:cNvSpPr txBox="1"/>
            <p:nvPr/>
          </p:nvSpPr>
          <p:spPr>
            <a:xfrm>
              <a:off x="4035987" y="5084509"/>
              <a:ext cx="21582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600" b="1" dirty="0" smtClean="0">
                  <a:solidFill>
                    <a:schemeClr val="tx2"/>
                  </a:solidFill>
                  <a:cs typeface="Lato Regular"/>
                </a:rPr>
                <a:t>Yoast Plugin</a:t>
              </a:r>
              <a:endParaRPr lang="id-ID" sz="16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35989" y="5336663"/>
              <a:ext cx="22719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Good for optimizing content within your WordPress based website or blog.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841047" y="2257100"/>
            <a:ext cx="2398858" cy="845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841047" y="3589357"/>
            <a:ext cx="2398858" cy="84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841047" y="4951967"/>
            <a:ext cx="2398858" cy="845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893584" y="2257100"/>
            <a:ext cx="2281146" cy="84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893584" y="3589357"/>
            <a:ext cx="2281146" cy="845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893584" y="4951967"/>
            <a:ext cx="2281146" cy="845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671228" y="741690"/>
            <a:ext cx="6179850" cy="1139726"/>
            <a:chOff x="6095803" y="310881"/>
            <a:chExt cx="12359700" cy="2279451"/>
          </a:xfrm>
        </p:grpSpPr>
        <p:sp>
          <p:nvSpPr>
            <p:cNvPr id="54" name="TextBox 53"/>
            <p:cNvSpPr txBox="1"/>
            <p:nvPr/>
          </p:nvSpPr>
          <p:spPr>
            <a:xfrm>
              <a:off x="6095803" y="310881"/>
              <a:ext cx="1235970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chemeClr val="accent2"/>
                  </a:solidFill>
                  <a:latin typeface="+mj-lt"/>
                  <a:cs typeface="Lato Regular"/>
                </a:rPr>
                <a:t>Favorite </a:t>
              </a:r>
              <a:r>
                <a:rPr lang="vi-VN" sz="54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Tools</a:t>
              </a:r>
              <a:endParaRPr lang="id-ID" sz="5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55" name="Subtitle 2"/>
            <p:cNvSpPr txBox="1">
              <a:spLocks/>
            </p:cNvSpPr>
            <p:nvPr/>
          </p:nvSpPr>
          <p:spPr>
            <a:xfrm>
              <a:off x="6448061" y="1751216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 smtClean="0">
                  <a:latin typeface="Lato Light"/>
                  <a:cs typeface="Lato Light"/>
                </a:rPr>
                <a:t>PS… </a:t>
              </a:r>
              <a:r>
                <a:rPr lang="en-US" sz="1550" dirty="0" smtClean="0">
                  <a:solidFill>
                    <a:schemeClr val="accent2"/>
                  </a:solidFill>
                  <a:latin typeface="Lato Light"/>
                  <a:cs typeface="Lato Light"/>
                </a:rPr>
                <a:t>They’re all FREE!</a:t>
              </a:r>
              <a:endParaRPr lang="en-US" sz="1550" dirty="0">
                <a:solidFill>
                  <a:schemeClr val="accent2"/>
                </a:solidFill>
                <a:latin typeface="Lato Light"/>
                <a:cs typeface="Lato Light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7550780" y="2546829"/>
            <a:ext cx="3841486" cy="3270887"/>
            <a:chOff x="3844416" y="975235"/>
            <a:chExt cx="4503168" cy="3834285"/>
          </a:xfrm>
        </p:grpSpPr>
        <p:sp>
          <p:nvSpPr>
            <p:cNvPr id="195" name="Freeform 246"/>
            <p:cNvSpPr>
              <a:spLocks/>
            </p:cNvSpPr>
            <p:nvPr/>
          </p:nvSpPr>
          <p:spPr bwMode="auto">
            <a:xfrm>
              <a:off x="4468543" y="1902723"/>
              <a:ext cx="1571508" cy="927488"/>
            </a:xfrm>
            <a:custGeom>
              <a:avLst/>
              <a:gdLst>
                <a:gd name="T0" fmla="*/ 262 w 434"/>
                <a:gd name="T1" fmla="*/ 0 h 256"/>
                <a:gd name="T2" fmla="*/ 251 w 434"/>
                <a:gd name="T3" fmla="*/ 31 h 256"/>
                <a:gd name="T4" fmla="*/ 219 w 434"/>
                <a:gd name="T5" fmla="*/ 28 h 256"/>
                <a:gd name="T6" fmla="*/ 172 w 434"/>
                <a:gd name="T7" fmla="*/ 34 h 256"/>
                <a:gd name="T8" fmla="*/ 158 w 434"/>
                <a:gd name="T9" fmla="*/ 4 h 256"/>
                <a:gd name="T10" fmla="*/ 94 w 434"/>
                <a:gd name="T11" fmla="*/ 34 h 256"/>
                <a:gd name="T12" fmla="*/ 108 w 434"/>
                <a:gd name="T13" fmla="*/ 64 h 256"/>
                <a:gd name="T14" fmla="*/ 55 w 434"/>
                <a:gd name="T15" fmla="*/ 122 h 256"/>
                <a:gd name="T16" fmla="*/ 24 w 434"/>
                <a:gd name="T17" fmla="*/ 111 h 256"/>
                <a:gd name="T18" fmla="*/ 0 w 434"/>
                <a:gd name="T19" fmla="*/ 176 h 256"/>
                <a:gd name="T20" fmla="*/ 31 w 434"/>
                <a:gd name="T21" fmla="*/ 187 h 256"/>
                <a:gd name="T22" fmla="*/ 31 w 434"/>
                <a:gd name="T23" fmla="*/ 256 h 256"/>
                <a:gd name="T24" fmla="*/ 115 w 434"/>
                <a:gd name="T25" fmla="*/ 256 h 256"/>
                <a:gd name="T26" fmla="*/ 115 w 434"/>
                <a:gd name="T27" fmla="*/ 181 h 256"/>
                <a:gd name="T28" fmla="*/ 219 w 434"/>
                <a:gd name="T29" fmla="*/ 109 h 256"/>
                <a:gd name="T30" fmla="*/ 257 w 434"/>
                <a:gd name="T31" fmla="*/ 116 h 256"/>
                <a:gd name="T32" fmla="*/ 323 w 434"/>
                <a:gd name="T33" fmla="*/ 256 h 256"/>
                <a:gd name="T34" fmla="*/ 421 w 434"/>
                <a:gd name="T35" fmla="*/ 256 h 256"/>
                <a:gd name="T36" fmla="*/ 407 w 434"/>
                <a:gd name="T37" fmla="*/ 251 h 256"/>
                <a:gd name="T38" fmla="*/ 404 w 434"/>
                <a:gd name="T39" fmla="*/ 172 h 256"/>
                <a:gd name="T40" fmla="*/ 434 w 434"/>
                <a:gd name="T41" fmla="*/ 158 h 256"/>
                <a:gd name="T42" fmla="*/ 404 w 434"/>
                <a:gd name="T43" fmla="*/ 95 h 256"/>
                <a:gd name="T44" fmla="*/ 374 w 434"/>
                <a:gd name="T45" fmla="*/ 109 h 256"/>
                <a:gd name="T46" fmla="*/ 316 w 434"/>
                <a:gd name="T47" fmla="*/ 55 h 256"/>
                <a:gd name="T48" fmla="*/ 328 w 434"/>
                <a:gd name="T49" fmla="*/ 24 h 256"/>
                <a:gd name="T50" fmla="*/ 262 w 434"/>
                <a:gd name="T5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4" h="256">
                  <a:moveTo>
                    <a:pt x="262" y="0"/>
                  </a:moveTo>
                  <a:cubicBezTo>
                    <a:pt x="251" y="31"/>
                    <a:pt x="251" y="31"/>
                    <a:pt x="251" y="31"/>
                  </a:cubicBezTo>
                  <a:cubicBezTo>
                    <a:pt x="240" y="29"/>
                    <a:pt x="229" y="28"/>
                    <a:pt x="219" y="28"/>
                  </a:cubicBezTo>
                  <a:cubicBezTo>
                    <a:pt x="203" y="28"/>
                    <a:pt x="187" y="30"/>
                    <a:pt x="172" y="34"/>
                  </a:cubicBezTo>
                  <a:cubicBezTo>
                    <a:pt x="158" y="4"/>
                    <a:pt x="158" y="4"/>
                    <a:pt x="158" y="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87" y="79"/>
                    <a:pt x="68" y="98"/>
                    <a:pt x="55" y="122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27" y="211"/>
                    <a:pt x="27" y="234"/>
                    <a:pt x="31" y="256"/>
                  </a:cubicBezTo>
                  <a:cubicBezTo>
                    <a:pt x="115" y="256"/>
                    <a:pt x="115" y="256"/>
                    <a:pt x="115" y="256"/>
                  </a:cubicBezTo>
                  <a:cubicBezTo>
                    <a:pt x="107" y="233"/>
                    <a:pt x="106" y="207"/>
                    <a:pt x="115" y="181"/>
                  </a:cubicBezTo>
                  <a:cubicBezTo>
                    <a:pt x="132" y="137"/>
                    <a:pt x="174" y="109"/>
                    <a:pt x="219" y="109"/>
                  </a:cubicBezTo>
                  <a:cubicBezTo>
                    <a:pt x="231" y="109"/>
                    <a:pt x="244" y="111"/>
                    <a:pt x="257" y="116"/>
                  </a:cubicBezTo>
                  <a:cubicBezTo>
                    <a:pt x="314" y="137"/>
                    <a:pt x="343" y="199"/>
                    <a:pt x="323" y="256"/>
                  </a:cubicBezTo>
                  <a:cubicBezTo>
                    <a:pt x="421" y="256"/>
                    <a:pt x="421" y="256"/>
                    <a:pt x="421" y="256"/>
                  </a:cubicBezTo>
                  <a:cubicBezTo>
                    <a:pt x="407" y="251"/>
                    <a:pt x="407" y="251"/>
                    <a:pt x="407" y="251"/>
                  </a:cubicBezTo>
                  <a:cubicBezTo>
                    <a:pt x="412" y="224"/>
                    <a:pt x="410" y="198"/>
                    <a:pt x="404" y="172"/>
                  </a:cubicBezTo>
                  <a:cubicBezTo>
                    <a:pt x="434" y="158"/>
                    <a:pt x="434" y="158"/>
                    <a:pt x="434" y="158"/>
                  </a:cubicBezTo>
                  <a:cubicBezTo>
                    <a:pt x="404" y="95"/>
                    <a:pt x="404" y="95"/>
                    <a:pt x="404" y="95"/>
                  </a:cubicBezTo>
                  <a:cubicBezTo>
                    <a:pt x="374" y="109"/>
                    <a:pt x="374" y="109"/>
                    <a:pt x="374" y="109"/>
                  </a:cubicBezTo>
                  <a:cubicBezTo>
                    <a:pt x="359" y="87"/>
                    <a:pt x="340" y="69"/>
                    <a:pt x="316" y="55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262" y="0"/>
                    <a:pt x="262" y="0"/>
                    <a:pt x="262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6" name="Freeform 247"/>
            <p:cNvSpPr>
              <a:spLocks noEditPoints="1"/>
            </p:cNvSpPr>
            <p:nvPr/>
          </p:nvSpPr>
          <p:spPr bwMode="auto">
            <a:xfrm>
              <a:off x="5965454" y="1562065"/>
              <a:ext cx="1094088" cy="1094089"/>
            </a:xfrm>
            <a:custGeom>
              <a:avLst/>
              <a:gdLst>
                <a:gd name="T0" fmla="*/ 151 w 302"/>
                <a:gd name="T1" fmla="*/ 204 h 302"/>
                <a:gd name="T2" fmla="*/ 132 w 302"/>
                <a:gd name="T3" fmla="*/ 201 h 302"/>
                <a:gd name="T4" fmla="*/ 98 w 302"/>
                <a:gd name="T5" fmla="*/ 154 h 302"/>
                <a:gd name="T6" fmla="*/ 148 w 302"/>
                <a:gd name="T7" fmla="*/ 98 h 302"/>
                <a:gd name="T8" fmla="*/ 151 w 302"/>
                <a:gd name="T9" fmla="*/ 98 h 302"/>
                <a:gd name="T10" fmla="*/ 169 w 302"/>
                <a:gd name="T11" fmla="*/ 101 h 302"/>
                <a:gd name="T12" fmla="*/ 204 w 302"/>
                <a:gd name="T13" fmla="*/ 148 h 302"/>
                <a:gd name="T14" fmla="*/ 153 w 302"/>
                <a:gd name="T15" fmla="*/ 204 h 302"/>
                <a:gd name="T16" fmla="*/ 151 w 302"/>
                <a:gd name="T17" fmla="*/ 204 h 302"/>
                <a:gd name="T18" fmla="*/ 171 w 302"/>
                <a:gd name="T19" fmla="*/ 0 h 302"/>
                <a:gd name="T20" fmla="*/ 115 w 302"/>
                <a:gd name="T21" fmla="*/ 3 h 302"/>
                <a:gd name="T22" fmla="*/ 116 w 302"/>
                <a:gd name="T23" fmla="*/ 25 h 302"/>
                <a:gd name="T24" fmla="*/ 75 w 302"/>
                <a:gd name="T25" fmla="*/ 45 h 302"/>
                <a:gd name="T26" fmla="*/ 58 w 302"/>
                <a:gd name="T27" fmla="*/ 30 h 302"/>
                <a:gd name="T28" fmla="*/ 21 w 302"/>
                <a:gd name="T29" fmla="*/ 71 h 302"/>
                <a:gd name="T30" fmla="*/ 37 w 302"/>
                <a:gd name="T31" fmla="*/ 87 h 302"/>
                <a:gd name="T32" fmla="*/ 22 w 302"/>
                <a:gd name="T33" fmla="*/ 130 h 302"/>
                <a:gd name="T34" fmla="*/ 0 w 302"/>
                <a:gd name="T35" fmla="*/ 131 h 302"/>
                <a:gd name="T36" fmla="*/ 2 w 302"/>
                <a:gd name="T37" fmla="*/ 187 h 302"/>
                <a:gd name="T38" fmla="*/ 25 w 302"/>
                <a:gd name="T39" fmla="*/ 186 h 302"/>
                <a:gd name="T40" fmla="*/ 45 w 302"/>
                <a:gd name="T41" fmla="*/ 227 h 302"/>
                <a:gd name="T42" fmla="*/ 30 w 302"/>
                <a:gd name="T43" fmla="*/ 244 h 302"/>
                <a:gd name="T44" fmla="*/ 71 w 302"/>
                <a:gd name="T45" fmla="*/ 281 h 302"/>
                <a:gd name="T46" fmla="*/ 86 w 302"/>
                <a:gd name="T47" fmla="*/ 264 h 302"/>
                <a:gd name="T48" fmla="*/ 129 w 302"/>
                <a:gd name="T49" fmla="*/ 280 h 302"/>
                <a:gd name="T50" fmla="*/ 130 w 302"/>
                <a:gd name="T51" fmla="*/ 302 h 302"/>
                <a:gd name="T52" fmla="*/ 186 w 302"/>
                <a:gd name="T53" fmla="*/ 299 h 302"/>
                <a:gd name="T54" fmla="*/ 185 w 302"/>
                <a:gd name="T55" fmla="*/ 277 h 302"/>
                <a:gd name="T56" fmla="*/ 226 w 302"/>
                <a:gd name="T57" fmla="*/ 257 h 302"/>
                <a:gd name="T58" fmla="*/ 243 w 302"/>
                <a:gd name="T59" fmla="*/ 272 h 302"/>
                <a:gd name="T60" fmla="*/ 281 w 302"/>
                <a:gd name="T61" fmla="*/ 231 h 302"/>
                <a:gd name="T62" fmla="*/ 264 w 302"/>
                <a:gd name="T63" fmla="*/ 216 h 302"/>
                <a:gd name="T64" fmla="*/ 279 w 302"/>
                <a:gd name="T65" fmla="*/ 173 h 302"/>
                <a:gd name="T66" fmla="*/ 302 w 302"/>
                <a:gd name="T67" fmla="*/ 171 h 302"/>
                <a:gd name="T68" fmla="*/ 299 w 302"/>
                <a:gd name="T69" fmla="*/ 116 h 302"/>
                <a:gd name="T70" fmla="*/ 276 w 302"/>
                <a:gd name="T71" fmla="*/ 117 h 302"/>
                <a:gd name="T72" fmla="*/ 257 w 302"/>
                <a:gd name="T73" fmla="*/ 75 h 302"/>
                <a:gd name="T74" fmla="*/ 272 w 302"/>
                <a:gd name="T75" fmla="*/ 59 h 302"/>
                <a:gd name="T76" fmla="*/ 230 w 302"/>
                <a:gd name="T77" fmla="*/ 21 h 302"/>
                <a:gd name="T78" fmla="*/ 215 w 302"/>
                <a:gd name="T79" fmla="*/ 38 h 302"/>
                <a:gd name="T80" fmla="*/ 172 w 302"/>
                <a:gd name="T81" fmla="*/ 23 h 302"/>
                <a:gd name="T82" fmla="*/ 171 w 302"/>
                <a:gd name="T8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2" h="302">
                  <a:moveTo>
                    <a:pt x="151" y="204"/>
                  </a:moveTo>
                  <a:cubicBezTo>
                    <a:pt x="144" y="204"/>
                    <a:pt x="138" y="203"/>
                    <a:pt x="132" y="201"/>
                  </a:cubicBezTo>
                  <a:cubicBezTo>
                    <a:pt x="112" y="194"/>
                    <a:pt x="99" y="175"/>
                    <a:pt x="98" y="154"/>
                  </a:cubicBezTo>
                  <a:cubicBezTo>
                    <a:pt x="96" y="125"/>
                    <a:pt x="119" y="99"/>
                    <a:pt x="148" y="98"/>
                  </a:cubicBezTo>
                  <a:cubicBezTo>
                    <a:pt x="149" y="98"/>
                    <a:pt x="150" y="98"/>
                    <a:pt x="151" y="98"/>
                  </a:cubicBezTo>
                  <a:cubicBezTo>
                    <a:pt x="157" y="98"/>
                    <a:pt x="163" y="99"/>
                    <a:pt x="169" y="101"/>
                  </a:cubicBezTo>
                  <a:cubicBezTo>
                    <a:pt x="189" y="109"/>
                    <a:pt x="203" y="127"/>
                    <a:pt x="204" y="148"/>
                  </a:cubicBezTo>
                  <a:cubicBezTo>
                    <a:pt x="205" y="178"/>
                    <a:pt x="183" y="203"/>
                    <a:pt x="153" y="204"/>
                  </a:cubicBezTo>
                  <a:cubicBezTo>
                    <a:pt x="152" y="204"/>
                    <a:pt x="152" y="204"/>
                    <a:pt x="151" y="204"/>
                  </a:cubicBezTo>
                  <a:moveTo>
                    <a:pt x="171" y="0"/>
                  </a:moveTo>
                  <a:cubicBezTo>
                    <a:pt x="115" y="3"/>
                    <a:pt x="115" y="3"/>
                    <a:pt x="115" y="3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01" y="30"/>
                    <a:pt x="87" y="36"/>
                    <a:pt x="75" y="45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0" y="100"/>
                    <a:pt x="25" y="114"/>
                    <a:pt x="22" y="13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2" y="187"/>
                    <a:pt x="2" y="187"/>
                    <a:pt x="2" y="187"/>
                  </a:cubicBezTo>
                  <a:cubicBezTo>
                    <a:pt x="25" y="186"/>
                    <a:pt x="25" y="186"/>
                    <a:pt x="25" y="186"/>
                  </a:cubicBezTo>
                  <a:cubicBezTo>
                    <a:pt x="29" y="200"/>
                    <a:pt x="36" y="214"/>
                    <a:pt x="45" y="227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71" y="281"/>
                    <a:pt x="71" y="281"/>
                    <a:pt x="71" y="281"/>
                  </a:cubicBezTo>
                  <a:cubicBezTo>
                    <a:pt x="86" y="264"/>
                    <a:pt x="86" y="264"/>
                    <a:pt x="86" y="264"/>
                  </a:cubicBezTo>
                  <a:cubicBezTo>
                    <a:pt x="99" y="272"/>
                    <a:pt x="114" y="277"/>
                    <a:pt x="129" y="280"/>
                  </a:cubicBezTo>
                  <a:cubicBezTo>
                    <a:pt x="130" y="302"/>
                    <a:pt x="130" y="302"/>
                    <a:pt x="130" y="302"/>
                  </a:cubicBezTo>
                  <a:cubicBezTo>
                    <a:pt x="186" y="299"/>
                    <a:pt x="186" y="299"/>
                    <a:pt x="186" y="299"/>
                  </a:cubicBezTo>
                  <a:cubicBezTo>
                    <a:pt x="185" y="277"/>
                    <a:pt x="185" y="277"/>
                    <a:pt x="185" y="277"/>
                  </a:cubicBezTo>
                  <a:cubicBezTo>
                    <a:pt x="200" y="273"/>
                    <a:pt x="214" y="266"/>
                    <a:pt x="226" y="257"/>
                  </a:cubicBezTo>
                  <a:cubicBezTo>
                    <a:pt x="243" y="272"/>
                    <a:pt x="243" y="272"/>
                    <a:pt x="243" y="272"/>
                  </a:cubicBezTo>
                  <a:cubicBezTo>
                    <a:pt x="281" y="231"/>
                    <a:pt x="281" y="231"/>
                    <a:pt x="281" y="231"/>
                  </a:cubicBezTo>
                  <a:cubicBezTo>
                    <a:pt x="264" y="216"/>
                    <a:pt x="264" y="216"/>
                    <a:pt x="264" y="216"/>
                  </a:cubicBezTo>
                  <a:cubicBezTo>
                    <a:pt x="272" y="202"/>
                    <a:pt x="277" y="188"/>
                    <a:pt x="279" y="17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299" y="116"/>
                    <a:pt x="299" y="116"/>
                    <a:pt x="299" y="116"/>
                  </a:cubicBezTo>
                  <a:cubicBezTo>
                    <a:pt x="276" y="117"/>
                    <a:pt x="276" y="117"/>
                    <a:pt x="276" y="117"/>
                  </a:cubicBezTo>
                  <a:cubicBezTo>
                    <a:pt x="272" y="102"/>
                    <a:pt x="266" y="88"/>
                    <a:pt x="257" y="75"/>
                  </a:cubicBezTo>
                  <a:cubicBezTo>
                    <a:pt x="272" y="59"/>
                    <a:pt x="272" y="59"/>
                    <a:pt x="272" y="59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02" y="30"/>
                    <a:pt x="187" y="25"/>
                    <a:pt x="172" y="23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7" name="Freeform 248"/>
            <p:cNvSpPr>
              <a:spLocks noEditPoints="1"/>
            </p:cNvSpPr>
            <p:nvPr/>
          </p:nvSpPr>
          <p:spPr bwMode="auto">
            <a:xfrm>
              <a:off x="5229431" y="975235"/>
              <a:ext cx="937435" cy="937435"/>
            </a:xfrm>
            <a:custGeom>
              <a:avLst/>
              <a:gdLst>
                <a:gd name="T0" fmla="*/ 129 w 259"/>
                <a:gd name="T1" fmla="*/ 175 h 259"/>
                <a:gd name="T2" fmla="*/ 126 w 259"/>
                <a:gd name="T3" fmla="*/ 175 h 259"/>
                <a:gd name="T4" fmla="*/ 86 w 259"/>
                <a:gd name="T5" fmla="*/ 144 h 259"/>
                <a:gd name="T6" fmla="*/ 115 w 259"/>
                <a:gd name="T7" fmla="*/ 86 h 259"/>
                <a:gd name="T8" fmla="*/ 129 w 259"/>
                <a:gd name="T9" fmla="*/ 84 h 259"/>
                <a:gd name="T10" fmla="*/ 133 w 259"/>
                <a:gd name="T11" fmla="*/ 84 h 259"/>
                <a:gd name="T12" fmla="*/ 173 w 259"/>
                <a:gd name="T13" fmla="*/ 115 h 259"/>
                <a:gd name="T14" fmla="*/ 144 w 259"/>
                <a:gd name="T15" fmla="*/ 173 h 259"/>
                <a:gd name="T16" fmla="*/ 129 w 259"/>
                <a:gd name="T17" fmla="*/ 175 h 259"/>
                <a:gd name="T18" fmla="*/ 111 w 259"/>
                <a:gd name="T19" fmla="*/ 0 h 259"/>
                <a:gd name="T20" fmla="*/ 65 w 259"/>
                <a:gd name="T21" fmla="*/ 15 h 259"/>
                <a:gd name="T22" fmla="*/ 71 w 259"/>
                <a:gd name="T23" fmla="*/ 34 h 259"/>
                <a:gd name="T24" fmla="*/ 42 w 259"/>
                <a:gd name="T25" fmla="*/ 60 h 259"/>
                <a:gd name="T26" fmla="*/ 24 w 259"/>
                <a:gd name="T27" fmla="*/ 51 h 259"/>
                <a:gd name="T28" fmla="*/ 3 w 259"/>
                <a:gd name="T29" fmla="*/ 94 h 259"/>
                <a:gd name="T30" fmla="*/ 21 w 259"/>
                <a:gd name="T31" fmla="*/ 103 h 259"/>
                <a:gd name="T32" fmla="*/ 18 w 259"/>
                <a:gd name="T33" fmla="*/ 142 h 259"/>
                <a:gd name="T34" fmla="*/ 0 w 259"/>
                <a:gd name="T35" fmla="*/ 148 h 259"/>
                <a:gd name="T36" fmla="*/ 15 w 259"/>
                <a:gd name="T37" fmla="*/ 194 h 259"/>
                <a:gd name="T38" fmla="*/ 34 w 259"/>
                <a:gd name="T39" fmla="*/ 187 h 259"/>
                <a:gd name="T40" fmla="*/ 59 w 259"/>
                <a:gd name="T41" fmla="*/ 217 h 259"/>
                <a:gd name="T42" fmla="*/ 51 w 259"/>
                <a:gd name="T43" fmla="*/ 234 h 259"/>
                <a:gd name="T44" fmla="*/ 94 w 259"/>
                <a:gd name="T45" fmla="*/ 255 h 259"/>
                <a:gd name="T46" fmla="*/ 103 w 259"/>
                <a:gd name="T47" fmla="*/ 238 h 259"/>
                <a:gd name="T48" fmla="*/ 129 w 259"/>
                <a:gd name="T49" fmla="*/ 241 h 259"/>
                <a:gd name="T50" fmla="*/ 142 w 259"/>
                <a:gd name="T51" fmla="*/ 241 h 259"/>
                <a:gd name="T52" fmla="*/ 148 w 259"/>
                <a:gd name="T53" fmla="*/ 259 h 259"/>
                <a:gd name="T54" fmla="*/ 193 w 259"/>
                <a:gd name="T55" fmla="*/ 243 h 259"/>
                <a:gd name="T56" fmla="*/ 187 w 259"/>
                <a:gd name="T57" fmla="*/ 225 h 259"/>
                <a:gd name="T58" fmla="*/ 217 w 259"/>
                <a:gd name="T59" fmla="*/ 199 h 259"/>
                <a:gd name="T60" fmla="*/ 234 w 259"/>
                <a:gd name="T61" fmla="*/ 208 h 259"/>
                <a:gd name="T62" fmla="*/ 255 w 259"/>
                <a:gd name="T63" fmla="*/ 165 h 259"/>
                <a:gd name="T64" fmla="*/ 238 w 259"/>
                <a:gd name="T65" fmla="*/ 156 h 259"/>
                <a:gd name="T66" fmla="*/ 240 w 259"/>
                <a:gd name="T67" fmla="*/ 117 h 259"/>
                <a:gd name="T68" fmla="*/ 259 w 259"/>
                <a:gd name="T69" fmla="*/ 111 h 259"/>
                <a:gd name="T70" fmla="*/ 243 w 259"/>
                <a:gd name="T71" fmla="*/ 65 h 259"/>
                <a:gd name="T72" fmla="*/ 225 w 259"/>
                <a:gd name="T73" fmla="*/ 71 h 259"/>
                <a:gd name="T74" fmla="*/ 199 w 259"/>
                <a:gd name="T75" fmla="*/ 42 h 259"/>
                <a:gd name="T76" fmla="*/ 208 w 259"/>
                <a:gd name="T77" fmla="*/ 24 h 259"/>
                <a:gd name="T78" fmla="*/ 165 w 259"/>
                <a:gd name="T79" fmla="*/ 3 h 259"/>
                <a:gd name="T80" fmla="*/ 156 w 259"/>
                <a:gd name="T81" fmla="*/ 21 h 259"/>
                <a:gd name="T82" fmla="*/ 129 w 259"/>
                <a:gd name="T83" fmla="*/ 17 h 259"/>
                <a:gd name="T84" fmla="*/ 117 w 259"/>
                <a:gd name="T85" fmla="*/ 18 h 259"/>
                <a:gd name="T86" fmla="*/ 111 w 259"/>
                <a:gd name="T8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9" h="259">
                  <a:moveTo>
                    <a:pt x="129" y="175"/>
                  </a:moveTo>
                  <a:cubicBezTo>
                    <a:pt x="128" y="175"/>
                    <a:pt x="127" y="175"/>
                    <a:pt x="126" y="175"/>
                  </a:cubicBezTo>
                  <a:cubicBezTo>
                    <a:pt x="108" y="174"/>
                    <a:pt x="92" y="161"/>
                    <a:pt x="86" y="144"/>
                  </a:cubicBezTo>
                  <a:cubicBezTo>
                    <a:pt x="78" y="120"/>
                    <a:pt x="91" y="94"/>
                    <a:pt x="115" y="86"/>
                  </a:cubicBezTo>
                  <a:cubicBezTo>
                    <a:pt x="119" y="84"/>
                    <a:pt x="124" y="84"/>
                    <a:pt x="129" y="84"/>
                  </a:cubicBezTo>
                  <a:cubicBezTo>
                    <a:pt x="130" y="84"/>
                    <a:pt x="132" y="84"/>
                    <a:pt x="133" y="84"/>
                  </a:cubicBezTo>
                  <a:cubicBezTo>
                    <a:pt x="151" y="85"/>
                    <a:pt x="167" y="97"/>
                    <a:pt x="173" y="115"/>
                  </a:cubicBezTo>
                  <a:cubicBezTo>
                    <a:pt x="181" y="138"/>
                    <a:pt x="168" y="164"/>
                    <a:pt x="144" y="173"/>
                  </a:cubicBezTo>
                  <a:cubicBezTo>
                    <a:pt x="139" y="174"/>
                    <a:pt x="134" y="175"/>
                    <a:pt x="129" y="175"/>
                  </a:cubicBezTo>
                  <a:moveTo>
                    <a:pt x="111" y="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0" y="40"/>
                    <a:pt x="50" y="49"/>
                    <a:pt x="42" y="60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7" y="116"/>
                    <a:pt x="17" y="129"/>
                    <a:pt x="18" y="14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40" y="199"/>
                    <a:pt x="49" y="209"/>
                    <a:pt x="59" y="217"/>
                  </a:cubicBezTo>
                  <a:cubicBezTo>
                    <a:pt x="51" y="234"/>
                    <a:pt x="51" y="234"/>
                    <a:pt x="51" y="234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103" y="238"/>
                    <a:pt x="103" y="238"/>
                    <a:pt x="103" y="238"/>
                  </a:cubicBezTo>
                  <a:cubicBezTo>
                    <a:pt x="111" y="240"/>
                    <a:pt x="120" y="241"/>
                    <a:pt x="129" y="241"/>
                  </a:cubicBezTo>
                  <a:cubicBezTo>
                    <a:pt x="133" y="241"/>
                    <a:pt x="138" y="241"/>
                    <a:pt x="142" y="241"/>
                  </a:cubicBezTo>
                  <a:cubicBezTo>
                    <a:pt x="148" y="259"/>
                    <a:pt x="148" y="259"/>
                    <a:pt x="148" y="259"/>
                  </a:cubicBezTo>
                  <a:cubicBezTo>
                    <a:pt x="193" y="243"/>
                    <a:pt x="193" y="243"/>
                    <a:pt x="193" y="243"/>
                  </a:cubicBezTo>
                  <a:cubicBezTo>
                    <a:pt x="187" y="225"/>
                    <a:pt x="187" y="225"/>
                    <a:pt x="187" y="225"/>
                  </a:cubicBezTo>
                  <a:cubicBezTo>
                    <a:pt x="199" y="218"/>
                    <a:pt x="208" y="210"/>
                    <a:pt x="217" y="199"/>
                  </a:cubicBezTo>
                  <a:cubicBezTo>
                    <a:pt x="234" y="208"/>
                    <a:pt x="234" y="208"/>
                    <a:pt x="234" y="208"/>
                  </a:cubicBezTo>
                  <a:cubicBezTo>
                    <a:pt x="255" y="165"/>
                    <a:pt x="255" y="165"/>
                    <a:pt x="255" y="165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41" y="143"/>
                    <a:pt x="242" y="130"/>
                    <a:pt x="240" y="117"/>
                  </a:cubicBezTo>
                  <a:cubicBezTo>
                    <a:pt x="259" y="111"/>
                    <a:pt x="259" y="111"/>
                    <a:pt x="259" y="111"/>
                  </a:cubicBezTo>
                  <a:cubicBezTo>
                    <a:pt x="243" y="65"/>
                    <a:pt x="243" y="65"/>
                    <a:pt x="243" y="65"/>
                  </a:cubicBezTo>
                  <a:cubicBezTo>
                    <a:pt x="225" y="71"/>
                    <a:pt x="225" y="71"/>
                    <a:pt x="225" y="71"/>
                  </a:cubicBezTo>
                  <a:cubicBezTo>
                    <a:pt x="218" y="60"/>
                    <a:pt x="209" y="50"/>
                    <a:pt x="199" y="42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47" y="19"/>
                    <a:pt x="138" y="17"/>
                    <a:pt x="129" y="17"/>
                  </a:cubicBezTo>
                  <a:cubicBezTo>
                    <a:pt x="125" y="17"/>
                    <a:pt x="121" y="18"/>
                    <a:pt x="117" y="18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8" name="Rectangle 249"/>
            <p:cNvSpPr>
              <a:spLocks noChangeArrowheads="1"/>
            </p:cNvSpPr>
            <p:nvPr/>
          </p:nvSpPr>
          <p:spPr bwMode="auto">
            <a:xfrm>
              <a:off x="4145289" y="2830212"/>
              <a:ext cx="2533809" cy="17878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9" name="Rectangle 250"/>
            <p:cNvSpPr>
              <a:spLocks noChangeArrowheads="1"/>
            </p:cNvSpPr>
            <p:nvPr/>
          </p:nvSpPr>
          <p:spPr bwMode="auto">
            <a:xfrm>
              <a:off x="4145289" y="2830212"/>
              <a:ext cx="2533809" cy="178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0" name="Rectangle 251"/>
            <p:cNvSpPr>
              <a:spLocks noChangeArrowheads="1"/>
            </p:cNvSpPr>
            <p:nvPr/>
          </p:nvSpPr>
          <p:spPr bwMode="auto">
            <a:xfrm>
              <a:off x="4968341" y="4217715"/>
              <a:ext cx="887703" cy="4003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1" name="Rectangle 252"/>
            <p:cNvSpPr>
              <a:spLocks noChangeArrowheads="1"/>
            </p:cNvSpPr>
            <p:nvPr/>
          </p:nvSpPr>
          <p:spPr bwMode="auto">
            <a:xfrm>
              <a:off x="4968341" y="4217715"/>
              <a:ext cx="887703" cy="40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Freeform 253"/>
            <p:cNvSpPr>
              <a:spLocks noEditPoints="1"/>
            </p:cNvSpPr>
            <p:nvPr/>
          </p:nvSpPr>
          <p:spPr bwMode="auto">
            <a:xfrm>
              <a:off x="4145289" y="2934648"/>
              <a:ext cx="2533809" cy="1387503"/>
            </a:xfrm>
            <a:custGeom>
              <a:avLst/>
              <a:gdLst>
                <a:gd name="T0" fmla="*/ 699 w 699"/>
                <a:gd name="T1" fmla="*/ 283 h 383"/>
                <a:gd name="T2" fmla="*/ 628 w 699"/>
                <a:gd name="T3" fmla="*/ 354 h 383"/>
                <a:gd name="T4" fmla="*/ 472 w 699"/>
                <a:gd name="T5" fmla="*/ 354 h 383"/>
                <a:gd name="T6" fmla="*/ 472 w 699"/>
                <a:gd name="T7" fmla="*/ 354 h 383"/>
                <a:gd name="T8" fmla="*/ 472 w 699"/>
                <a:gd name="T9" fmla="*/ 383 h 383"/>
                <a:gd name="T10" fmla="*/ 628 w 699"/>
                <a:gd name="T11" fmla="*/ 383 h 383"/>
                <a:gd name="T12" fmla="*/ 699 w 699"/>
                <a:gd name="T13" fmla="*/ 312 h 383"/>
                <a:gd name="T14" fmla="*/ 699 w 699"/>
                <a:gd name="T15" fmla="*/ 283 h 383"/>
                <a:gd name="T16" fmla="*/ 0 w 699"/>
                <a:gd name="T17" fmla="*/ 0 h 383"/>
                <a:gd name="T18" fmla="*/ 0 w 699"/>
                <a:gd name="T19" fmla="*/ 0 h 383"/>
                <a:gd name="T20" fmla="*/ 0 w 699"/>
                <a:gd name="T21" fmla="*/ 312 h 383"/>
                <a:gd name="T22" fmla="*/ 71 w 699"/>
                <a:gd name="T23" fmla="*/ 383 h 383"/>
                <a:gd name="T24" fmla="*/ 227 w 699"/>
                <a:gd name="T25" fmla="*/ 383 h 383"/>
                <a:gd name="T26" fmla="*/ 227 w 699"/>
                <a:gd name="T27" fmla="*/ 354 h 383"/>
                <a:gd name="T28" fmla="*/ 227 w 699"/>
                <a:gd name="T29" fmla="*/ 354 h 383"/>
                <a:gd name="T30" fmla="*/ 71 w 699"/>
                <a:gd name="T31" fmla="*/ 354 h 383"/>
                <a:gd name="T32" fmla="*/ 0 w 699"/>
                <a:gd name="T33" fmla="*/ 283 h 383"/>
                <a:gd name="T34" fmla="*/ 0 w 699"/>
                <a:gd name="T3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9" h="383">
                  <a:moveTo>
                    <a:pt x="699" y="283"/>
                  </a:moveTo>
                  <a:cubicBezTo>
                    <a:pt x="699" y="322"/>
                    <a:pt x="667" y="354"/>
                    <a:pt x="628" y="354"/>
                  </a:cubicBezTo>
                  <a:cubicBezTo>
                    <a:pt x="472" y="354"/>
                    <a:pt x="472" y="354"/>
                    <a:pt x="472" y="354"/>
                  </a:cubicBezTo>
                  <a:cubicBezTo>
                    <a:pt x="472" y="354"/>
                    <a:pt x="472" y="354"/>
                    <a:pt x="472" y="354"/>
                  </a:cubicBezTo>
                  <a:cubicBezTo>
                    <a:pt x="472" y="383"/>
                    <a:pt x="472" y="383"/>
                    <a:pt x="472" y="383"/>
                  </a:cubicBezTo>
                  <a:cubicBezTo>
                    <a:pt x="628" y="383"/>
                    <a:pt x="628" y="383"/>
                    <a:pt x="628" y="383"/>
                  </a:cubicBezTo>
                  <a:cubicBezTo>
                    <a:pt x="667" y="383"/>
                    <a:pt x="699" y="351"/>
                    <a:pt x="699" y="312"/>
                  </a:cubicBezTo>
                  <a:cubicBezTo>
                    <a:pt x="699" y="283"/>
                    <a:pt x="699" y="283"/>
                    <a:pt x="699" y="28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51"/>
                    <a:pt x="32" y="383"/>
                    <a:pt x="71" y="383"/>
                  </a:cubicBezTo>
                  <a:cubicBezTo>
                    <a:pt x="227" y="383"/>
                    <a:pt x="227" y="383"/>
                    <a:pt x="227" y="383"/>
                  </a:cubicBezTo>
                  <a:cubicBezTo>
                    <a:pt x="227" y="354"/>
                    <a:pt x="227" y="354"/>
                    <a:pt x="227" y="354"/>
                  </a:cubicBezTo>
                  <a:cubicBezTo>
                    <a:pt x="227" y="354"/>
                    <a:pt x="227" y="354"/>
                    <a:pt x="227" y="354"/>
                  </a:cubicBezTo>
                  <a:cubicBezTo>
                    <a:pt x="71" y="354"/>
                    <a:pt x="71" y="354"/>
                    <a:pt x="71" y="354"/>
                  </a:cubicBezTo>
                  <a:cubicBezTo>
                    <a:pt x="32" y="354"/>
                    <a:pt x="0" y="322"/>
                    <a:pt x="0" y="28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3" name="Freeform 254"/>
            <p:cNvSpPr>
              <a:spLocks/>
            </p:cNvSpPr>
            <p:nvPr/>
          </p:nvSpPr>
          <p:spPr bwMode="auto">
            <a:xfrm>
              <a:off x="4968341" y="4217715"/>
              <a:ext cx="887703" cy="104436"/>
            </a:xfrm>
            <a:custGeom>
              <a:avLst/>
              <a:gdLst>
                <a:gd name="T0" fmla="*/ 0 w 357"/>
                <a:gd name="T1" fmla="*/ 0 h 42"/>
                <a:gd name="T2" fmla="*/ 0 w 357"/>
                <a:gd name="T3" fmla="*/ 0 h 42"/>
                <a:gd name="T4" fmla="*/ 0 w 357"/>
                <a:gd name="T5" fmla="*/ 42 h 42"/>
                <a:gd name="T6" fmla="*/ 357 w 357"/>
                <a:gd name="T7" fmla="*/ 42 h 42"/>
                <a:gd name="T8" fmla="*/ 357 w 357"/>
                <a:gd name="T9" fmla="*/ 0 h 42"/>
                <a:gd name="T10" fmla="*/ 0 w 357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357" y="42"/>
                  </a:lnTo>
                  <a:lnTo>
                    <a:pt x="3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" name="Freeform 255"/>
            <p:cNvSpPr>
              <a:spLocks/>
            </p:cNvSpPr>
            <p:nvPr/>
          </p:nvSpPr>
          <p:spPr bwMode="auto">
            <a:xfrm>
              <a:off x="4968341" y="4217715"/>
              <a:ext cx="887703" cy="104436"/>
            </a:xfrm>
            <a:custGeom>
              <a:avLst/>
              <a:gdLst>
                <a:gd name="T0" fmla="*/ 0 w 357"/>
                <a:gd name="T1" fmla="*/ 0 h 42"/>
                <a:gd name="T2" fmla="*/ 0 w 357"/>
                <a:gd name="T3" fmla="*/ 0 h 42"/>
                <a:gd name="T4" fmla="*/ 0 w 357"/>
                <a:gd name="T5" fmla="*/ 42 h 42"/>
                <a:gd name="T6" fmla="*/ 357 w 357"/>
                <a:gd name="T7" fmla="*/ 42 h 42"/>
                <a:gd name="T8" fmla="*/ 357 w 357"/>
                <a:gd name="T9" fmla="*/ 0 h 42"/>
                <a:gd name="T10" fmla="*/ 0 w 357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357" y="42"/>
                  </a:lnTo>
                  <a:lnTo>
                    <a:pt x="35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" name="Freeform 256"/>
            <p:cNvSpPr>
              <a:spLocks/>
            </p:cNvSpPr>
            <p:nvPr/>
          </p:nvSpPr>
          <p:spPr bwMode="auto">
            <a:xfrm>
              <a:off x="5224458" y="4033710"/>
              <a:ext cx="372985" cy="372985"/>
            </a:xfrm>
            <a:custGeom>
              <a:avLst/>
              <a:gdLst>
                <a:gd name="T0" fmla="*/ 103 w 103"/>
                <a:gd name="T1" fmla="*/ 80 h 103"/>
                <a:gd name="T2" fmla="*/ 80 w 103"/>
                <a:gd name="T3" fmla="*/ 103 h 103"/>
                <a:gd name="T4" fmla="*/ 23 w 103"/>
                <a:gd name="T5" fmla="*/ 103 h 103"/>
                <a:gd name="T6" fmla="*/ 0 w 103"/>
                <a:gd name="T7" fmla="*/ 80 h 103"/>
                <a:gd name="T8" fmla="*/ 0 w 103"/>
                <a:gd name="T9" fmla="*/ 22 h 103"/>
                <a:gd name="T10" fmla="*/ 23 w 103"/>
                <a:gd name="T11" fmla="*/ 0 h 103"/>
                <a:gd name="T12" fmla="*/ 80 w 103"/>
                <a:gd name="T13" fmla="*/ 0 h 103"/>
                <a:gd name="T14" fmla="*/ 103 w 103"/>
                <a:gd name="T15" fmla="*/ 22 h 103"/>
                <a:gd name="T16" fmla="*/ 103 w 103"/>
                <a:gd name="T17" fmla="*/ 8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3">
                  <a:moveTo>
                    <a:pt x="103" y="80"/>
                  </a:moveTo>
                  <a:cubicBezTo>
                    <a:pt x="103" y="92"/>
                    <a:pt x="93" y="103"/>
                    <a:pt x="80" y="103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10" y="103"/>
                    <a:pt x="0" y="92"/>
                    <a:pt x="0" y="8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93" y="0"/>
                    <a:pt x="103" y="10"/>
                    <a:pt x="103" y="22"/>
                  </a:cubicBezTo>
                  <a:lnTo>
                    <a:pt x="103" y="8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" name="Oval 257"/>
            <p:cNvSpPr>
              <a:spLocks noChangeArrowheads="1"/>
            </p:cNvSpPr>
            <p:nvPr/>
          </p:nvSpPr>
          <p:spPr bwMode="auto">
            <a:xfrm>
              <a:off x="5318948" y="4128200"/>
              <a:ext cx="184005" cy="1840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7" name="Freeform 258"/>
            <p:cNvSpPr>
              <a:spLocks/>
            </p:cNvSpPr>
            <p:nvPr/>
          </p:nvSpPr>
          <p:spPr bwMode="auto">
            <a:xfrm>
              <a:off x="4145289" y="2830212"/>
              <a:ext cx="2533809" cy="1387503"/>
            </a:xfrm>
            <a:custGeom>
              <a:avLst/>
              <a:gdLst>
                <a:gd name="T0" fmla="*/ 0 w 699"/>
                <a:gd name="T1" fmla="*/ 312 h 383"/>
                <a:gd name="T2" fmla="*/ 71 w 699"/>
                <a:gd name="T3" fmla="*/ 383 h 383"/>
                <a:gd name="T4" fmla="*/ 628 w 699"/>
                <a:gd name="T5" fmla="*/ 383 h 383"/>
                <a:gd name="T6" fmla="*/ 699 w 699"/>
                <a:gd name="T7" fmla="*/ 312 h 383"/>
                <a:gd name="T8" fmla="*/ 699 w 699"/>
                <a:gd name="T9" fmla="*/ 0 h 383"/>
                <a:gd name="T10" fmla="*/ 0 w 699"/>
                <a:gd name="T11" fmla="*/ 0 h 383"/>
                <a:gd name="T12" fmla="*/ 0 w 699"/>
                <a:gd name="T13" fmla="*/ 31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9" h="383">
                  <a:moveTo>
                    <a:pt x="0" y="312"/>
                  </a:moveTo>
                  <a:cubicBezTo>
                    <a:pt x="0" y="351"/>
                    <a:pt x="32" y="383"/>
                    <a:pt x="71" y="383"/>
                  </a:cubicBezTo>
                  <a:cubicBezTo>
                    <a:pt x="628" y="383"/>
                    <a:pt x="628" y="383"/>
                    <a:pt x="628" y="383"/>
                  </a:cubicBezTo>
                  <a:cubicBezTo>
                    <a:pt x="667" y="383"/>
                    <a:pt x="699" y="351"/>
                    <a:pt x="699" y="312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2"/>
                    <a:pt x="0" y="312"/>
                    <a:pt x="0" y="31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" name="Rectangle 259"/>
            <p:cNvSpPr>
              <a:spLocks noChangeArrowheads="1"/>
            </p:cNvSpPr>
            <p:nvPr/>
          </p:nvSpPr>
          <p:spPr bwMode="auto">
            <a:xfrm>
              <a:off x="4968341" y="2830212"/>
              <a:ext cx="887703" cy="13875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" name="Rectangle 260"/>
            <p:cNvSpPr>
              <a:spLocks noChangeArrowheads="1"/>
            </p:cNvSpPr>
            <p:nvPr/>
          </p:nvSpPr>
          <p:spPr bwMode="auto">
            <a:xfrm>
              <a:off x="4968341" y="2830212"/>
              <a:ext cx="887703" cy="1387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0" name="Rectangle 261"/>
            <p:cNvSpPr>
              <a:spLocks noChangeArrowheads="1"/>
            </p:cNvSpPr>
            <p:nvPr/>
          </p:nvSpPr>
          <p:spPr bwMode="auto">
            <a:xfrm>
              <a:off x="5050400" y="2830212"/>
              <a:ext cx="14919" cy="29839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1" name="Rectangle 262"/>
            <p:cNvSpPr>
              <a:spLocks noChangeArrowheads="1"/>
            </p:cNvSpPr>
            <p:nvPr/>
          </p:nvSpPr>
          <p:spPr bwMode="auto">
            <a:xfrm>
              <a:off x="5050400" y="2830212"/>
              <a:ext cx="14919" cy="29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2" name="Freeform 263"/>
            <p:cNvSpPr>
              <a:spLocks noEditPoints="1"/>
            </p:cNvSpPr>
            <p:nvPr/>
          </p:nvSpPr>
          <p:spPr bwMode="auto">
            <a:xfrm>
              <a:off x="5050400" y="2917243"/>
              <a:ext cx="14919" cy="1213445"/>
            </a:xfrm>
            <a:custGeom>
              <a:avLst/>
              <a:gdLst>
                <a:gd name="T0" fmla="*/ 0 w 6"/>
                <a:gd name="T1" fmla="*/ 465 h 488"/>
                <a:gd name="T2" fmla="*/ 0 w 6"/>
                <a:gd name="T3" fmla="*/ 488 h 488"/>
                <a:gd name="T4" fmla="*/ 6 w 6"/>
                <a:gd name="T5" fmla="*/ 488 h 488"/>
                <a:gd name="T6" fmla="*/ 6 w 6"/>
                <a:gd name="T7" fmla="*/ 465 h 488"/>
                <a:gd name="T8" fmla="*/ 0 w 6"/>
                <a:gd name="T9" fmla="*/ 465 h 488"/>
                <a:gd name="T10" fmla="*/ 0 w 6"/>
                <a:gd name="T11" fmla="*/ 418 h 488"/>
                <a:gd name="T12" fmla="*/ 0 w 6"/>
                <a:gd name="T13" fmla="*/ 442 h 488"/>
                <a:gd name="T14" fmla="*/ 6 w 6"/>
                <a:gd name="T15" fmla="*/ 442 h 488"/>
                <a:gd name="T16" fmla="*/ 6 w 6"/>
                <a:gd name="T17" fmla="*/ 418 h 488"/>
                <a:gd name="T18" fmla="*/ 0 w 6"/>
                <a:gd name="T19" fmla="*/ 418 h 488"/>
                <a:gd name="T20" fmla="*/ 0 w 6"/>
                <a:gd name="T21" fmla="*/ 372 h 488"/>
                <a:gd name="T22" fmla="*/ 0 w 6"/>
                <a:gd name="T23" fmla="*/ 395 h 488"/>
                <a:gd name="T24" fmla="*/ 6 w 6"/>
                <a:gd name="T25" fmla="*/ 395 h 488"/>
                <a:gd name="T26" fmla="*/ 6 w 6"/>
                <a:gd name="T27" fmla="*/ 372 h 488"/>
                <a:gd name="T28" fmla="*/ 0 w 6"/>
                <a:gd name="T29" fmla="*/ 372 h 488"/>
                <a:gd name="T30" fmla="*/ 0 w 6"/>
                <a:gd name="T31" fmla="*/ 326 h 488"/>
                <a:gd name="T32" fmla="*/ 0 w 6"/>
                <a:gd name="T33" fmla="*/ 350 h 488"/>
                <a:gd name="T34" fmla="*/ 6 w 6"/>
                <a:gd name="T35" fmla="*/ 350 h 488"/>
                <a:gd name="T36" fmla="*/ 6 w 6"/>
                <a:gd name="T37" fmla="*/ 326 h 488"/>
                <a:gd name="T38" fmla="*/ 0 w 6"/>
                <a:gd name="T39" fmla="*/ 326 h 488"/>
                <a:gd name="T40" fmla="*/ 0 w 6"/>
                <a:gd name="T41" fmla="*/ 280 h 488"/>
                <a:gd name="T42" fmla="*/ 0 w 6"/>
                <a:gd name="T43" fmla="*/ 303 h 488"/>
                <a:gd name="T44" fmla="*/ 6 w 6"/>
                <a:gd name="T45" fmla="*/ 303 h 488"/>
                <a:gd name="T46" fmla="*/ 6 w 6"/>
                <a:gd name="T47" fmla="*/ 280 h 488"/>
                <a:gd name="T48" fmla="*/ 0 w 6"/>
                <a:gd name="T49" fmla="*/ 280 h 488"/>
                <a:gd name="T50" fmla="*/ 0 w 6"/>
                <a:gd name="T51" fmla="*/ 233 h 488"/>
                <a:gd name="T52" fmla="*/ 0 w 6"/>
                <a:gd name="T53" fmla="*/ 257 h 488"/>
                <a:gd name="T54" fmla="*/ 6 w 6"/>
                <a:gd name="T55" fmla="*/ 257 h 488"/>
                <a:gd name="T56" fmla="*/ 6 w 6"/>
                <a:gd name="T57" fmla="*/ 233 h 488"/>
                <a:gd name="T58" fmla="*/ 0 w 6"/>
                <a:gd name="T59" fmla="*/ 233 h 488"/>
                <a:gd name="T60" fmla="*/ 0 w 6"/>
                <a:gd name="T61" fmla="*/ 187 h 488"/>
                <a:gd name="T62" fmla="*/ 0 w 6"/>
                <a:gd name="T63" fmla="*/ 210 h 488"/>
                <a:gd name="T64" fmla="*/ 6 w 6"/>
                <a:gd name="T65" fmla="*/ 210 h 488"/>
                <a:gd name="T66" fmla="*/ 6 w 6"/>
                <a:gd name="T67" fmla="*/ 187 h 488"/>
                <a:gd name="T68" fmla="*/ 0 w 6"/>
                <a:gd name="T69" fmla="*/ 187 h 488"/>
                <a:gd name="T70" fmla="*/ 0 w 6"/>
                <a:gd name="T71" fmla="*/ 140 h 488"/>
                <a:gd name="T72" fmla="*/ 0 w 6"/>
                <a:gd name="T73" fmla="*/ 163 h 488"/>
                <a:gd name="T74" fmla="*/ 6 w 6"/>
                <a:gd name="T75" fmla="*/ 163 h 488"/>
                <a:gd name="T76" fmla="*/ 6 w 6"/>
                <a:gd name="T77" fmla="*/ 140 h 488"/>
                <a:gd name="T78" fmla="*/ 0 w 6"/>
                <a:gd name="T79" fmla="*/ 140 h 488"/>
                <a:gd name="T80" fmla="*/ 0 w 6"/>
                <a:gd name="T81" fmla="*/ 93 h 488"/>
                <a:gd name="T82" fmla="*/ 0 w 6"/>
                <a:gd name="T83" fmla="*/ 117 h 488"/>
                <a:gd name="T84" fmla="*/ 6 w 6"/>
                <a:gd name="T85" fmla="*/ 117 h 488"/>
                <a:gd name="T86" fmla="*/ 6 w 6"/>
                <a:gd name="T87" fmla="*/ 93 h 488"/>
                <a:gd name="T88" fmla="*/ 0 w 6"/>
                <a:gd name="T89" fmla="*/ 93 h 488"/>
                <a:gd name="T90" fmla="*/ 0 w 6"/>
                <a:gd name="T91" fmla="*/ 47 h 488"/>
                <a:gd name="T92" fmla="*/ 0 w 6"/>
                <a:gd name="T93" fmla="*/ 70 h 488"/>
                <a:gd name="T94" fmla="*/ 6 w 6"/>
                <a:gd name="T95" fmla="*/ 70 h 488"/>
                <a:gd name="T96" fmla="*/ 6 w 6"/>
                <a:gd name="T97" fmla="*/ 47 h 488"/>
                <a:gd name="T98" fmla="*/ 0 w 6"/>
                <a:gd name="T99" fmla="*/ 47 h 488"/>
                <a:gd name="T100" fmla="*/ 0 w 6"/>
                <a:gd name="T101" fmla="*/ 0 h 488"/>
                <a:gd name="T102" fmla="*/ 0 w 6"/>
                <a:gd name="T103" fmla="*/ 23 h 488"/>
                <a:gd name="T104" fmla="*/ 6 w 6"/>
                <a:gd name="T105" fmla="*/ 23 h 488"/>
                <a:gd name="T106" fmla="*/ 6 w 6"/>
                <a:gd name="T107" fmla="*/ 0 h 488"/>
                <a:gd name="T108" fmla="*/ 0 w 6"/>
                <a:gd name="T109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" h="488">
                  <a:moveTo>
                    <a:pt x="0" y="465"/>
                  </a:moveTo>
                  <a:lnTo>
                    <a:pt x="0" y="488"/>
                  </a:lnTo>
                  <a:lnTo>
                    <a:pt x="6" y="488"/>
                  </a:lnTo>
                  <a:lnTo>
                    <a:pt x="6" y="465"/>
                  </a:lnTo>
                  <a:lnTo>
                    <a:pt x="0" y="465"/>
                  </a:lnTo>
                  <a:close/>
                  <a:moveTo>
                    <a:pt x="0" y="418"/>
                  </a:moveTo>
                  <a:lnTo>
                    <a:pt x="0" y="442"/>
                  </a:lnTo>
                  <a:lnTo>
                    <a:pt x="6" y="442"/>
                  </a:lnTo>
                  <a:lnTo>
                    <a:pt x="6" y="418"/>
                  </a:lnTo>
                  <a:lnTo>
                    <a:pt x="0" y="418"/>
                  </a:lnTo>
                  <a:close/>
                  <a:moveTo>
                    <a:pt x="0" y="372"/>
                  </a:moveTo>
                  <a:lnTo>
                    <a:pt x="0" y="395"/>
                  </a:lnTo>
                  <a:lnTo>
                    <a:pt x="6" y="395"/>
                  </a:lnTo>
                  <a:lnTo>
                    <a:pt x="6" y="372"/>
                  </a:lnTo>
                  <a:lnTo>
                    <a:pt x="0" y="372"/>
                  </a:lnTo>
                  <a:close/>
                  <a:moveTo>
                    <a:pt x="0" y="326"/>
                  </a:moveTo>
                  <a:lnTo>
                    <a:pt x="0" y="350"/>
                  </a:lnTo>
                  <a:lnTo>
                    <a:pt x="6" y="350"/>
                  </a:lnTo>
                  <a:lnTo>
                    <a:pt x="6" y="326"/>
                  </a:lnTo>
                  <a:lnTo>
                    <a:pt x="0" y="326"/>
                  </a:lnTo>
                  <a:close/>
                  <a:moveTo>
                    <a:pt x="0" y="280"/>
                  </a:moveTo>
                  <a:lnTo>
                    <a:pt x="0" y="303"/>
                  </a:lnTo>
                  <a:lnTo>
                    <a:pt x="6" y="303"/>
                  </a:lnTo>
                  <a:lnTo>
                    <a:pt x="6" y="280"/>
                  </a:lnTo>
                  <a:lnTo>
                    <a:pt x="0" y="280"/>
                  </a:lnTo>
                  <a:close/>
                  <a:moveTo>
                    <a:pt x="0" y="233"/>
                  </a:moveTo>
                  <a:lnTo>
                    <a:pt x="0" y="257"/>
                  </a:lnTo>
                  <a:lnTo>
                    <a:pt x="6" y="257"/>
                  </a:lnTo>
                  <a:lnTo>
                    <a:pt x="6" y="233"/>
                  </a:lnTo>
                  <a:lnTo>
                    <a:pt x="0" y="233"/>
                  </a:lnTo>
                  <a:close/>
                  <a:moveTo>
                    <a:pt x="0" y="187"/>
                  </a:moveTo>
                  <a:lnTo>
                    <a:pt x="0" y="210"/>
                  </a:lnTo>
                  <a:lnTo>
                    <a:pt x="6" y="210"/>
                  </a:lnTo>
                  <a:lnTo>
                    <a:pt x="6" y="187"/>
                  </a:lnTo>
                  <a:lnTo>
                    <a:pt x="0" y="187"/>
                  </a:lnTo>
                  <a:close/>
                  <a:moveTo>
                    <a:pt x="0" y="140"/>
                  </a:moveTo>
                  <a:lnTo>
                    <a:pt x="0" y="163"/>
                  </a:lnTo>
                  <a:lnTo>
                    <a:pt x="6" y="163"/>
                  </a:lnTo>
                  <a:lnTo>
                    <a:pt x="6" y="140"/>
                  </a:lnTo>
                  <a:lnTo>
                    <a:pt x="0" y="140"/>
                  </a:lnTo>
                  <a:close/>
                  <a:moveTo>
                    <a:pt x="0" y="93"/>
                  </a:moveTo>
                  <a:lnTo>
                    <a:pt x="0" y="117"/>
                  </a:lnTo>
                  <a:lnTo>
                    <a:pt x="6" y="117"/>
                  </a:lnTo>
                  <a:lnTo>
                    <a:pt x="6" y="93"/>
                  </a:lnTo>
                  <a:lnTo>
                    <a:pt x="0" y="93"/>
                  </a:lnTo>
                  <a:close/>
                  <a:moveTo>
                    <a:pt x="0" y="47"/>
                  </a:moveTo>
                  <a:lnTo>
                    <a:pt x="0" y="70"/>
                  </a:lnTo>
                  <a:lnTo>
                    <a:pt x="6" y="70"/>
                  </a:lnTo>
                  <a:lnTo>
                    <a:pt x="6" y="4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0" y="23"/>
                  </a:lnTo>
                  <a:lnTo>
                    <a:pt x="6" y="2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3" name="Freeform 264"/>
            <p:cNvSpPr>
              <a:spLocks noEditPoints="1"/>
            </p:cNvSpPr>
            <p:nvPr/>
          </p:nvSpPr>
          <p:spPr bwMode="auto">
            <a:xfrm>
              <a:off x="5050400" y="2917243"/>
              <a:ext cx="14919" cy="1213445"/>
            </a:xfrm>
            <a:custGeom>
              <a:avLst/>
              <a:gdLst>
                <a:gd name="T0" fmla="*/ 0 w 6"/>
                <a:gd name="T1" fmla="*/ 465 h 488"/>
                <a:gd name="T2" fmla="*/ 0 w 6"/>
                <a:gd name="T3" fmla="*/ 488 h 488"/>
                <a:gd name="T4" fmla="*/ 6 w 6"/>
                <a:gd name="T5" fmla="*/ 488 h 488"/>
                <a:gd name="T6" fmla="*/ 6 w 6"/>
                <a:gd name="T7" fmla="*/ 465 h 488"/>
                <a:gd name="T8" fmla="*/ 0 w 6"/>
                <a:gd name="T9" fmla="*/ 465 h 488"/>
                <a:gd name="T10" fmla="*/ 0 w 6"/>
                <a:gd name="T11" fmla="*/ 418 h 488"/>
                <a:gd name="T12" fmla="*/ 0 w 6"/>
                <a:gd name="T13" fmla="*/ 442 h 488"/>
                <a:gd name="T14" fmla="*/ 6 w 6"/>
                <a:gd name="T15" fmla="*/ 442 h 488"/>
                <a:gd name="T16" fmla="*/ 6 w 6"/>
                <a:gd name="T17" fmla="*/ 418 h 488"/>
                <a:gd name="T18" fmla="*/ 0 w 6"/>
                <a:gd name="T19" fmla="*/ 418 h 488"/>
                <a:gd name="T20" fmla="*/ 0 w 6"/>
                <a:gd name="T21" fmla="*/ 372 h 488"/>
                <a:gd name="T22" fmla="*/ 0 w 6"/>
                <a:gd name="T23" fmla="*/ 395 h 488"/>
                <a:gd name="T24" fmla="*/ 6 w 6"/>
                <a:gd name="T25" fmla="*/ 395 h 488"/>
                <a:gd name="T26" fmla="*/ 6 w 6"/>
                <a:gd name="T27" fmla="*/ 372 h 488"/>
                <a:gd name="T28" fmla="*/ 0 w 6"/>
                <a:gd name="T29" fmla="*/ 372 h 488"/>
                <a:gd name="T30" fmla="*/ 0 w 6"/>
                <a:gd name="T31" fmla="*/ 326 h 488"/>
                <a:gd name="T32" fmla="*/ 0 w 6"/>
                <a:gd name="T33" fmla="*/ 350 h 488"/>
                <a:gd name="T34" fmla="*/ 6 w 6"/>
                <a:gd name="T35" fmla="*/ 350 h 488"/>
                <a:gd name="T36" fmla="*/ 6 w 6"/>
                <a:gd name="T37" fmla="*/ 326 h 488"/>
                <a:gd name="T38" fmla="*/ 0 w 6"/>
                <a:gd name="T39" fmla="*/ 326 h 488"/>
                <a:gd name="T40" fmla="*/ 0 w 6"/>
                <a:gd name="T41" fmla="*/ 280 h 488"/>
                <a:gd name="T42" fmla="*/ 0 w 6"/>
                <a:gd name="T43" fmla="*/ 303 h 488"/>
                <a:gd name="T44" fmla="*/ 6 w 6"/>
                <a:gd name="T45" fmla="*/ 303 h 488"/>
                <a:gd name="T46" fmla="*/ 6 w 6"/>
                <a:gd name="T47" fmla="*/ 280 h 488"/>
                <a:gd name="T48" fmla="*/ 0 w 6"/>
                <a:gd name="T49" fmla="*/ 280 h 488"/>
                <a:gd name="T50" fmla="*/ 0 w 6"/>
                <a:gd name="T51" fmla="*/ 233 h 488"/>
                <a:gd name="T52" fmla="*/ 0 w 6"/>
                <a:gd name="T53" fmla="*/ 257 h 488"/>
                <a:gd name="T54" fmla="*/ 6 w 6"/>
                <a:gd name="T55" fmla="*/ 257 h 488"/>
                <a:gd name="T56" fmla="*/ 6 w 6"/>
                <a:gd name="T57" fmla="*/ 233 h 488"/>
                <a:gd name="T58" fmla="*/ 0 w 6"/>
                <a:gd name="T59" fmla="*/ 233 h 488"/>
                <a:gd name="T60" fmla="*/ 0 w 6"/>
                <a:gd name="T61" fmla="*/ 187 h 488"/>
                <a:gd name="T62" fmla="*/ 0 w 6"/>
                <a:gd name="T63" fmla="*/ 210 h 488"/>
                <a:gd name="T64" fmla="*/ 6 w 6"/>
                <a:gd name="T65" fmla="*/ 210 h 488"/>
                <a:gd name="T66" fmla="*/ 6 w 6"/>
                <a:gd name="T67" fmla="*/ 187 h 488"/>
                <a:gd name="T68" fmla="*/ 0 w 6"/>
                <a:gd name="T69" fmla="*/ 187 h 488"/>
                <a:gd name="T70" fmla="*/ 0 w 6"/>
                <a:gd name="T71" fmla="*/ 140 h 488"/>
                <a:gd name="T72" fmla="*/ 0 w 6"/>
                <a:gd name="T73" fmla="*/ 163 h 488"/>
                <a:gd name="T74" fmla="*/ 6 w 6"/>
                <a:gd name="T75" fmla="*/ 163 h 488"/>
                <a:gd name="T76" fmla="*/ 6 w 6"/>
                <a:gd name="T77" fmla="*/ 140 h 488"/>
                <a:gd name="T78" fmla="*/ 0 w 6"/>
                <a:gd name="T79" fmla="*/ 140 h 488"/>
                <a:gd name="T80" fmla="*/ 0 w 6"/>
                <a:gd name="T81" fmla="*/ 93 h 488"/>
                <a:gd name="T82" fmla="*/ 0 w 6"/>
                <a:gd name="T83" fmla="*/ 117 h 488"/>
                <a:gd name="T84" fmla="*/ 6 w 6"/>
                <a:gd name="T85" fmla="*/ 117 h 488"/>
                <a:gd name="T86" fmla="*/ 6 w 6"/>
                <a:gd name="T87" fmla="*/ 93 h 488"/>
                <a:gd name="T88" fmla="*/ 0 w 6"/>
                <a:gd name="T89" fmla="*/ 93 h 488"/>
                <a:gd name="T90" fmla="*/ 0 w 6"/>
                <a:gd name="T91" fmla="*/ 47 h 488"/>
                <a:gd name="T92" fmla="*/ 0 w 6"/>
                <a:gd name="T93" fmla="*/ 70 h 488"/>
                <a:gd name="T94" fmla="*/ 6 w 6"/>
                <a:gd name="T95" fmla="*/ 70 h 488"/>
                <a:gd name="T96" fmla="*/ 6 w 6"/>
                <a:gd name="T97" fmla="*/ 47 h 488"/>
                <a:gd name="T98" fmla="*/ 0 w 6"/>
                <a:gd name="T99" fmla="*/ 47 h 488"/>
                <a:gd name="T100" fmla="*/ 0 w 6"/>
                <a:gd name="T101" fmla="*/ 0 h 488"/>
                <a:gd name="T102" fmla="*/ 0 w 6"/>
                <a:gd name="T103" fmla="*/ 23 h 488"/>
                <a:gd name="T104" fmla="*/ 6 w 6"/>
                <a:gd name="T105" fmla="*/ 23 h 488"/>
                <a:gd name="T106" fmla="*/ 6 w 6"/>
                <a:gd name="T107" fmla="*/ 0 h 488"/>
                <a:gd name="T108" fmla="*/ 0 w 6"/>
                <a:gd name="T109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" h="488">
                  <a:moveTo>
                    <a:pt x="0" y="465"/>
                  </a:moveTo>
                  <a:lnTo>
                    <a:pt x="0" y="488"/>
                  </a:lnTo>
                  <a:lnTo>
                    <a:pt x="6" y="488"/>
                  </a:lnTo>
                  <a:lnTo>
                    <a:pt x="6" y="465"/>
                  </a:lnTo>
                  <a:lnTo>
                    <a:pt x="0" y="465"/>
                  </a:lnTo>
                  <a:moveTo>
                    <a:pt x="0" y="418"/>
                  </a:moveTo>
                  <a:lnTo>
                    <a:pt x="0" y="442"/>
                  </a:lnTo>
                  <a:lnTo>
                    <a:pt x="6" y="442"/>
                  </a:lnTo>
                  <a:lnTo>
                    <a:pt x="6" y="418"/>
                  </a:lnTo>
                  <a:lnTo>
                    <a:pt x="0" y="418"/>
                  </a:lnTo>
                  <a:moveTo>
                    <a:pt x="0" y="372"/>
                  </a:moveTo>
                  <a:lnTo>
                    <a:pt x="0" y="395"/>
                  </a:lnTo>
                  <a:lnTo>
                    <a:pt x="6" y="395"/>
                  </a:lnTo>
                  <a:lnTo>
                    <a:pt x="6" y="372"/>
                  </a:lnTo>
                  <a:lnTo>
                    <a:pt x="0" y="372"/>
                  </a:lnTo>
                  <a:moveTo>
                    <a:pt x="0" y="326"/>
                  </a:moveTo>
                  <a:lnTo>
                    <a:pt x="0" y="350"/>
                  </a:lnTo>
                  <a:lnTo>
                    <a:pt x="6" y="350"/>
                  </a:lnTo>
                  <a:lnTo>
                    <a:pt x="6" y="326"/>
                  </a:lnTo>
                  <a:lnTo>
                    <a:pt x="0" y="326"/>
                  </a:lnTo>
                  <a:moveTo>
                    <a:pt x="0" y="280"/>
                  </a:moveTo>
                  <a:lnTo>
                    <a:pt x="0" y="303"/>
                  </a:lnTo>
                  <a:lnTo>
                    <a:pt x="6" y="303"/>
                  </a:lnTo>
                  <a:lnTo>
                    <a:pt x="6" y="280"/>
                  </a:lnTo>
                  <a:lnTo>
                    <a:pt x="0" y="280"/>
                  </a:lnTo>
                  <a:moveTo>
                    <a:pt x="0" y="233"/>
                  </a:moveTo>
                  <a:lnTo>
                    <a:pt x="0" y="257"/>
                  </a:lnTo>
                  <a:lnTo>
                    <a:pt x="6" y="257"/>
                  </a:lnTo>
                  <a:lnTo>
                    <a:pt x="6" y="233"/>
                  </a:lnTo>
                  <a:lnTo>
                    <a:pt x="0" y="233"/>
                  </a:lnTo>
                  <a:moveTo>
                    <a:pt x="0" y="187"/>
                  </a:moveTo>
                  <a:lnTo>
                    <a:pt x="0" y="210"/>
                  </a:lnTo>
                  <a:lnTo>
                    <a:pt x="6" y="210"/>
                  </a:lnTo>
                  <a:lnTo>
                    <a:pt x="6" y="187"/>
                  </a:lnTo>
                  <a:lnTo>
                    <a:pt x="0" y="187"/>
                  </a:lnTo>
                  <a:moveTo>
                    <a:pt x="0" y="140"/>
                  </a:moveTo>
                  <a:lnTo>
                    <a:pt x="0" y="163"/>
                  </a:lnTo>
                  <a:lnTo>
                    <a:pt x="6" y="163"/>
                  </a:lnTo>
                  <a:lnTo>
                    <a:pt x="6" y="140"/>
                  </a:lnTo>
                  <a:lnTo>
                    <a:pt x="0" y="140"/>
                  </a:lnTo>
                  <a:moveTo>
                    <a:pt x="0" y="93"/>
                  </a:moveTo>
                  <a:lnTo>
                    <a:pt x="0" y="117"/>
                  </a:lnTo>
                  <a:lnTo>
                    <a:pt x="6" y="117"/>
                  </a:lnTo>
                  <a:lnTo>
                    <a:pt x="6" y="93"/>
                  </a:lnTo>
                  <a:lnTo>
                    <a:pt x="0" y="93"/>
                  </a:lnTo>
                  <a:moveTo>
                    <a:pt x="0" y="47"/>
                  </a:moveTo>
                  <a:lnTo>
                    <a:pt x="0" y="70"/>
                  </a:lnTo>
                  <a:lnTo>
                    <a:pt x="6" y="70"/>
                  </a:lnTo>
                  <a:lnTo>
                    <a:pt x="6" y="47"/>
                  </a:lnTo>
                  <a:lnTo>
                    <a:pt x="0" y="47"/>
                  </a:lnTo>
                  <a:moveTo>
                    <a:pt x="0" y="0"/>
                  </a:moveTo>
                  <a:lnTo>
                    <a:pt x="0" y="23"/>
                  </a:lnTo>
                  <a:lnTo>
                    <a:pt x="6" y="23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Rectangle 265"/>
            <p:cNvSpPr>
              <a:spLocks noChangeArrowheads="1"/>
            </p:cNvSpPr>
            <p:nvPr/>
          </p:nvSpPr>
          <p:spPr bwMode="auto">
            <a:xfrm>
              <a:off x="5050400" y="4190364"/>
              <a:ext cx="14919" cy="27351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5" name="Freeform 266"/>
            <p:cNvSpPr>
              <a:spLocks/>
            </p:cNvSpPr>
            <p:nvPr/>
          </p:nvSpPr>
          <p:spPr bwMode="auto">
            <a:xfrm>
              <a:off x="5050400" y="4190364"/>
              <a:ext cx="14919" cy="27351"/>
            </a:xfrm>
            <a:custGeom>
              <a:avLst/>
              <a:gdLst>
                <a:gd name="T0" fmla="*/ 0 w 6"/>
                <a:gd name="T1" fmla="*/ 0 h 11"/>
                <a:gd name="T2" fmla="*/ 0 w 6"/>
                <a:gd name="T3" fmla="*/ 11 h 11"/>
                <a:gd name="T4" fmla="*/ 6 w 6"/>
                <a:gd name="T5" fmla="*/ 11 h 11"/>
                <a:gd name="T6" fmla="*/ 6 w 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6" name="Rectangle 267"/>
            <p:cNvSpPr>
              <a:spLocks noChangeArrowheads="1"/>
            </p:cNvSpPr>
            <p:nvPr/>
          </p:nvSpPr>
          <p:spPr bwMode="auto">
            <a:xfrm>
              <a:off x="5756583" y="2830212"/>
              <a:ext cx="14919" cy="29839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7" name="Rectangle 268"/>
            <p:cNvSpPr>
              <a:spLocks noChangeArrowheads="1"/>
            </p:cNvSpPr>
            <p:nvPr/>
          </p:nvSpPr>
          <p:spPr bwMode="auto">
            <a:xfrm>
              <a:off x="5756583" y="2830212"/>
              <a:ext cx="14919" cy="29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Freeform 269"/>
            <p:cNvSpPr>
              <a:spLocks noEditPoints="1"/>
            </p:cNvSpPr>
            <p:nvPr/>
          </p:nvSpPr>
          <p:spPr bwMode="auto">
            <a:xfrm>
              <a:off x="5756583" y="2917243"/>
              <a:ext cx="14919" cy="1213445"/>
            </a:xfrm>
            <a:custGeom>
              <a:avLst/>
              <a:gdLst>
                <a:gd name="T0" fmla="*/ 0 w 6"/>
                <a:gd name="T1" fmla="*/ 465 h 488"/>
                <a:gd name="T2" fmla="*/ 0 w 6"/>
                <a:gd name="T3" fmla="*/ 488 h 488"/>
                <a:gd name="T4" fmla="*/ 6 w 6"/>
                <a:gd name="T5" fmla="*/ 488 h 488"/>
                <a:gd name="T6" fmla="*/ 6 w 6"/>
                <a:gd name="T7" fmla="*/ 465 h 488"/>
                <a:gd name="T8" fmla="*/ 0 w 6"/>
                <a:gd name="T9" fmla="*/ 465 h 488"/>
                <a:gd name="T10" fmla="*/ 0 w 6"/>
                <a:gd name="T11" fmla="*/ 418 h 488"/>
                <a:gd name="T12" fmla="*/ 0 w 6"/>
                <a:gd name="T13" fmla="*/ 442 h 488"/>
                <a:gd name="T14" fmla="*/ 6 w 6"/>
                <a:gd name="T15" fmla="*/ 442 h 488"/>
                <a:gd name="T16" fmla="*/ 6 w 6"/>
                <a:gd name="T17" fmla="*/ 418 h 488"/>
                <a:gd name="T18" fmla="*/ 0 w 6"/>
                <a:gd name="T19" fmla="*/ 418 h 488"/>
                <a:gd name="T20" fmla="*/ 0 w 6"/>
                <a:gd name="T21" fmla="*/ 372 h 488"/>
                <a:gd name="T22" fmla="*/ 0 w 6"/>
                <a:gd name="T23" fmla="*/ 395 h 488"/>
                <a:gd name="T24" fmla="*/ 6 w 6"/>
                <a:gd name="T25" fmla="*/ 395 h 488"/>
                <a:gd name="T26" fmla="*/ 6 w 6"/>
                <a:gd name="T27" fmla="*/ 372 h 488"/>
                <a:gd name="T28" fmla="*/ 0 w 6"/>
                <a:gd name="T29" fmla="*/ 372 h 488"/>
                <a:gd name="T30" fmla="*/ 0 w 6"/>
                <a:gd name="T31" fmla="*/ 326 h 488"/>
                <a:gd name="T32" fmla="*/ 0 w 6"/>
                <a:gd name="T33" fmla="*/ 350 h 488"/>
                <a:gd name="T34" fmla="*/ 6 w 6"/>
                <a:gd name="T35" fmla="*/ 350 h 488"/>
                <a:gd name="T36" fmla="*/ 6 w 6"/>
                <a:gd name="T37" fmla="*/ 326 h 488"/>
                <a:gd name="T38" fmla="*/ 0 w 6"/>
                <a:gd name="T39" fmla="*/ 326 h 488"/>
                <a:gd name="T40" fmla="*/ 0 w 6"/>
                <a:gd name="T41" fmla="*/ 280 h 488"/>
                <a:gd name="T42" fmla="*/ 0 w 6"/>
                <a:gd name="T43" fmla="*/ 303 h 488"/>
                <a:gd name="T44" fmla="*/ 6 w 6"/>
                <a:gd name="T45" fmla="*/ 303 h 488"/>
                <a:gd name="T46" fmla="*/ 6 w 6"/>
                <a:gd name="T47" fmla="*/ 280 h 488"/>
                <a:gd name="T48" fmla="*/ 0 w 6"/>
                <a:gd name="T49" fmla="*/ 280 h 488"/>
                <a:gd name="T50" fmla="*/ 0 w 6"/>
                <a:gd name="T51" fmla="*/ 233 h 488"/>
                <a:gd name="T52" fmla="*/ 0 w 6"/>
                <a:gd name="T53" fmla="*/ 257 h 488"/>
                <a:gd name="T54" fmla="*/ 6 w 6"/>
                <a:gd name="T55" fmla="*/ 257 h 488"/>
                <a:gd name="T56" fmla="*/ 6 w 6"/>
                <a:gd name="T57" fmla="*/ 233 h 488"/>
                <a:gd name="T58" fmla="*/ 0 w 6"/>
                <a:gd name="T59" fmla="*/ 233 h 488"/>
                <a:gd name="T60" fmla="*/ 0 w 6"/>
                <a:gd name="T61" fmla="*/ 187 h 488"/>
                <a:gd name="T62" fmla="*/ 0 w 6"/>
                <a:gd name="T63" fmla="*/ 210 h 488"/>
                <a:gd name="T64" fmla="*/ 6 w 6"/>
                <a:gd name="T65" fmla="*/ 210 h 488"/>
                <a:gd name="T66" fmla="*/ 6 w 6"/>
                <a:gd name="T67" fmla="*/ 187 h 488"/>
                <a:gd name="T68" fmla="*/ 0 w 6"/>
                <a:gd name="T69" fmla="*/ 187 h 488"/>
                <a:gd name="T70" fmla="*/ 0 w 6"/>
                <a:gd name="T71" fmla="*/ 140 h 488"/>
                <a:gd name="T72" fmla="*/ 0 w 6"/>
                <a:gd name="T73" fmla="*/ 163 h 488"/>
                <a:gd name="T74" fmla="*/ 6 w 6"/>
                <a:gd name="T75" fmla="*/ 163 h 488"/>
                <a:gd name="T76" fmla="*/ 6 w 6"/>
                <a:gd name="T77" fmla="*/ 140 h 488"/>
                <a:gd name="T78" fmla="*/ 0 w 6"/>
                <a:gd name="T79" fmla="*/ 140 h 488"/>
                <a:gd name="T80" fmla="*/ 0 w 6"/>
                <a:gd name="T81" fmla="*/ 93 h 488"/>
                <a:gd name="T82" fmla="*/ 0 w 6"/>
                <a:gd name="T83" fmla="*/ 117 h 488"/>
                <a:gd name="T84" fmla="*/ 6 w 6"/>
                <a:gd name="T85" fmla="*/ 117 h 488"/>
                <a:gd name="T86" fmla="*/ 6 w 6"/>
                <a:gd name="T87" fmla="*/ 93 h 488"/>
                <a:gd name="T88" fmla="*/ 0 w 6"/>
                <a:gd name="T89" fmla="*/ 93 h 488"/>
                <a:gd name="T90" fmla="*/ 0 w 6"/>
                <a:gd name="T91" fmla="*/ 47 h 488"/>
                <a:gd name="T92" fmla="*/ 0 w 6"/>
                <a:gd name="T93" fmla="*/ 70 h 488"/>
                <a:gd name="T94" fmla="*/ 6 w 6"/>
                <a:gd name="T95" fmla="*/ 70 h 488"/>
                <a:gd name="T96" fmla="*/ 6 w 6"/>
                <a:gd name="T97" fmla="*/ 47 h 488"/>
                <a:gd name="T98" fmla="*/ 0 w 6"/>
                <a:gd name="T99" fmla="*/ 47 h 488"/>
                <a:gd name="T100" fmla="*/ 0 w 6"/>
                <a:gd name="T101" fmla="*/ 0 h 488"/>
                <a:gd name="T102" fmla="*/ 0 w 6"/>
                <a:gd name="T103" fmla="*/ 23 h 488"/>
                <a:gd name="T104" fmla="*/ 6 w 6"/>
                <a:gd name="T105" fmla="*/ 23 h 488"/>
                <a:gd name="T106" fmla="*/ 6 w 6"/>
                <a:gd name="T107" fmla="*/ 0 h 488"/>
                <a:gd name="T108" fmla="*/ 0 w 6"/>
                <a:gd name="T109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" h="488">
                  <a:moveTo>
                    <a:pt x="0" y="465"/>
                  </a:moveTo>
                  <a:lnTo>
                    <a:pt x="0" y="488"/>
                  </a:lnTo>
                  <a:lnTo>
                    <a:pt x="6" y="488"/>
                  </a:lnTo>
                  <a:lnTo>
                    <a:pt x="6" y="465"/>
                  </a:lnTo>
                  <a:lnTo>
                    <a:pt x="0" y="465"/>
                  </a:lnTo>
                  <a:close/>
                  <a:moveTo>
                    <a:pt x="0" y="418"/>
                  </a:moveTo>
                  <a:lnTo>
                    <a:pt x="0" y="442"/>
                  </a:lnTo>
                  <a:lnTo>
                    <a:pt x="6" y="442"/>
                  </a:lnTo>
                  <a:lnTo>
                    <a:pt x="6" y="418"/>
                  </a:lnTo>
                  <a:lnTo>
                    <a:pt x="0" y="418"/>
                  </a:lnTo>
                  <a:close/>
                  <a:moveTo>
                    <a:pt x="0" y="372"/>
                  </a:moveTo>
                  <a:lnTo>
                    <a:pt x="0" y="395"/>
                  </a:lnTo>
                  <a:lnTo>
                    <a:pt x="6" y="395"/>
                  </a:lnTo>
                  <a:lnTo>
                    <a:pt x="6" y="372"/>
                  </a:lnTo>
                  <a:lnTo>
                    <a:pt x="0" y="372"/>
                  </a:lnTo>
                  <a:close/>
                  <a:moveTo>
                    <a:pt x="0" y="326"/>
                  </a:moveTo>
                  <a:lnTo>
                    <a:pt x="0" y="350"/>
                  </a:lnTo>
                  <a:lnTo>
                    <a:pt x="6" y="350"/>
                  </a:lnTo>
                  <a:lnTo>
                    <a:pt x="6" y="326"/>
                  </a:lnTo>
                  <a:lnTo>
                    <a:pt x="0" y="326"/>
                  </a:lnTo>
                  <a:close/>
                  <a:moveTo>
                    <a:pt x="0" y="280"/>
                  </a:moveTo>
                  <a:lnTo>
                    <a:pt x="0" y="303"/>
                  </a:lnTo>
                  <a:lnTo>
                    <a:pt x="6" y="303"/>
                  </a:lnTo>
                  <a:lnTo>
                    <a:pt x="6" y="280"/>
                  </a:lnTo>
                  <a:lnTo>
                    <a:pt x="0" y="280"/>
                  </a:lnTo>
                  <a:close/>
                  <a:moveTo>
                    <a:pt x="0" y="233"/>
                  </a:moveTo>
                  <a:lnTo>
                    <a:pt x="0" y="257"/>
                  </a:lnTo>
                  <a:lnTo>
                    <a:pt x="6" y="257"/>
                  </a:lnTo>
                  <a:lnTo>
                    <a:pt x="6" y="233"/>
                  </a:lnTo>
                  <a:lnTo>
                    <a:pt x="0" y="233"/>
                  </a:lnTo>
                  <a:close/>
                  <a:moveTo>
                    <a:pt x="0" y="187"/>
                  </a:moveTo>
                  <a:lnTo>
                    <a:pt x="0" y="210"/>
                  </a:lnTo>
                  <a:lnTo>
                    <a:pt x="6" y="210"/>
                  </a:lnTo>
                  <a:lnTo>
                    <a:pt x="6" y="187"/>
                  </a:lnTo>
                  <a:lnTo>
                    <a:pt x="0" y="187"/>
                  </a:lnTo>
                  <a:close/>
                  <a:moveTo>
                    <a:pt x="0" y="140"/>
                  </a:moveTo>
                  <a:lnTo>
                    <a:pt x="0" y="163"/>
                  </a:lnTo>
                  <a:lnTo>
                    <a:pt x="6" y="163"/>
                  </a:lnTo>
                  <a:lnTo>
                    <a:pt x="6" y="140"/>
                  </a:lnTo>
                  <a:lnTo>
                    <a:pt x="0" y="140"/>
                  </a:lnTo>
                  <a:close/>
                  <a:moveTo>
                    <a:pt x="0" y="93"/>
                  </a:moveTo>
                  <a:lnTo>
                    <a:pt x="0" y="117"/>
                  </a:lnTo>
                  <a:lnTo>
                    <a:pt x="6" y="117"/>
                  </a:lnTo>
                  <a:lnTo>
                    <a:pt x="6" y="93"/>
                  </a:lnTo>
                  <a:lnTo>
                    <a:pt x="0" y="93"/>
                  </a:lnTo>
                  <a:close/>
                  <a:moveTo>
                    <a:pt x="0" y="47"/>
                  </a:moveTo>
                  <a:lnTo>
                    <a:pt x="0" y="70"/>
                  </a:lnTo>
                  <a:lnTo>
                    <a:pt x="6" y="70"/>
                  </a:lnTo>
                  <a:lnTo>
                    <a:pt x="6" y="47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0" y="23"/>
                  </a:lnTo>
                  <a:lnTo>
                    <a:pt x="6" y="2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9" name="Freeform 270"/>
            <p:cNvSpPr>
              <a:spLocks noEditPoints="1"/>
            </p:cNvSpPr>
            <p:nvPr/>
          </p:nvSpPr>
          <p:spPr bwMode="auto">
            <a:xfrm>
              <a:off x="5756583" y="2917243"/>
              <a:ext cx="14919" cy="1213445"/>
            </a:xfrm>
            <a:custGeom>
              <a:avLst/>
              <a:gdLst>
                <a:gd name="T0" fmla="*/ 0 w 6"/>
                <a:gd name="T1" fmla="*/ 465 h 488"/>
                <a:gd name="T2" fmla="*/ 0 w 6"/>
                <a:gd name="T3" fmla="*/ 488 h 488"/>
                <a:gd name="T4" fmla="*/ 6 w 6"/>
                <a:gd name="T5" fmla="*/ 488 h 488"/>
                <a:gd name="T6" fmla="*/ 6 w 6"/>
                <a:gd name="T7" fmla="*/ 465 h 488"/>
                <a:gd name="T8" fmla="*/ 0 w 6"/>
                <a:gd name="T9" fmla="*/ 465 h 488"/>
                <a:gd name="T10" fmla="*/ 0 w 6"/>
                <a:gd name="T11" fmla="*/ 418 h 488"/>
                <a:gd name="T12" fmla="*/ 0 w 6"/>
                <a:gd name="T13" fmla="*/ 442 h 488"/>
                <a:gd name="T14" fmla="*/ 6 w 6"/>
                <a:gd name="T15" fmla="*/ 442 h 488"/>
                <a:gd name="T16" fmla="*/ 6 w 6"/>
                <a:gd name="T17" fmla="*/ 418 h 488"/>
                <a:gd name="T18" fmla="*/ 0 w 6"/>
                <a:gd name="T19" fmla="*/ 418 h 488"/>
                <a:gd name="T20" fmla="*/ 0 w 6"/>
                <a:gd name="T21" fmla="*/ 372 h 488"/>
                <a:gd name="T22" fmla="*/ 0 w 6"/>
                <a:gd name="T23" fmla="*/ 395 h 488"/>
                <a:gd name="T24" fmla="*/ 6 w 6"/>
                <a:gd name="T25" fmla="*/ 395 h 488"/>
                <a:gd name="T26" fmla="*/ 6 w 6"/>
                <a:gd name="T27" fmla="*/ 372 h 488"/>
                <a:gd name="T28" fmla="*/ 0 w 6"/>
                <a:gd name="T29" fmla="*/ 372 h 488"/>
                <a:gd name="T30" fmla="*/ 0 w 6"/>
                <a:gd name="T31" fmla="*/ 326 h 488"/>
                <a:gd name="T32" fmla="*/ 0 w 6"/>
                <a:gd name="T33" fmla="*/ 350 h 488"/>
                <a:gd name="T34" fmla="*/ 6 w 6"/>
                <a:gd name="T35" fmla="*/ 350 h 488"/>
                <a:gd name="T36" fmla="*/ 6 w 6"/>
                <a:gd name="T37" fmla="*/ 326 h 488"/>
                <a:gd name="T38" fmla="*/ 0 w 6"/>
                <a:gd name="T39" fmla="*/ 326 h 488"/>
                <a:gd name="T40" fmla="*/ 0 w 6"/>
                <a:gd name="T41" fmla="*/ 280 h 488"/>
                <a:gd name="T42" fmla="*/ 0 w 6"/>
                <a:gd name="T43" fmla="*/ 303 h 488"/>
                <a:gd name="T44" fmla="*/ 6 w 6"/>
                <a:gd name="T45" fmla="*/ 303 h 488"/>
                <a:gd name="T46" fmla="*/ 6 w 6"/>
                <a:gd name="T47" fmla="*/ 280 h 488"/>
                <a:gd name="T48" fmla="*/ 0 w 6"/>
                <a:gd name="T49" fmla="*/ 280 h 488"/>
                <a:gd name="T50" fmla="*/ 0 w 6"/>
                <a:gd name="T51" fmla="*/ 233 h 488"/>
                <a:gd name="T52" fmla="*/ 0 w 6"/>
                <a:gd name="T53" fmla="*/ 257 h 488"/>
                <a:gd name="T54" fmla="*/ 6 w 6"/>
                <a:gd name="T55" fmla="*/ 257 h 488"/>
                <a:gd name="T56" fmla="*/ 6 w 6"/>
                <a:gd name="T57" fmla="*/ 233 h 488"/>
                <a:gd name="T58" fmla="*/ 0 w 6"/>
                <a:gd name="T59" fmla="*/ 233 h 488"/>
                <a:gd name="T60" fmla="*/ 0 w 6"/>
                <a:gd name="T61" fmla="*/ 187 h 488"/>
                <a:gd name="T62" fmla="*/ 0 w 6"/>
                <a:gd name="T63" fmla="*/ 210 h 488"/>
                <a:gd name="T64" fmla="*/ 6 w 6"/>
                <a:gd name="T65" fmla="*/ 210 h 488"/>
                <a:gd name="T66" fmla="*/ 6 w 6"/>
                <a:gd name="T67" fmla="*/ 187 h 488"/>
                <a:gd name="T68" fmla="*/ 0 w 6"/>
                <a:gd name="T69" fmla="*/ 187 h 488"/>
                <a:gd name="T70" fmla="*/ 0 w 6"/>
                <a:gd name="T71" fmla="*/ 140 h 488"/>
                <a:gd name="T72" fmla="*/ 0 w 6"/>
                <a:gd name="T73" fmla="*/ 163 h 488"/>
                <a:gd name="T74" fmla="*/ 6 w 6"/>
                <a:gd name="T75" fmla="*/ 163 h 488"/>
                <a:gd name="T76" fmla="*/ 6 w 6"/>
                <a:gd name="T77" fmla="*/ 140 h 488"/>
                <a:gd name="T78" fmla="*/ 0 w 6"/>
                <a:gd name="T79" fmla="*/ 140 h 488"/>
                <a:gd name="T80" fmla="*/ 0 w 6"/>
                <a:gd name="T81" fmla="*/ 93 h 488"/>
                <a:gd name="T82" fmla="*/ 0 w 6"/>
                <a:gd name="T83" fmla="*/ 117 h 488"/>
                <a:gd name="T84" fmla="*/ 6 w 6"/>
                <a:gd name="T85" fmla="*/ 117 h 488"/>
                <a:gd name="T86" fmla="*/ 6 w 6"/>
                <a:gd name="T87" fmla="*/ 93 h 488"/>
                <a:gd name="T88" fmla="*/ 0 w 6"/>
                <a:gd name="T89" fmla="*/ 93 h 488"/>
                <a:gd name="T90" fmla="*/ 0 w 6"/>
                <a:gd name="T91" fmla="*/ 47 h 488"/>
                <a:gd name="T92" fmla="*/ 0 w 6"/>
                <a:gd name="T93" fmla="*/ 70 h 488"/>
                <a:gd name="T94" fmla="*/ 6 w 6"/>
                <a:gd name="T95" fmla="*/ 70 h 488"/>
                <a:gd name="T96" fmla="*/ 6 w 6"/>
                <a:gd name="T97" fmla="*/ 47 h 488"/>
                <a:gd name="T98" fmla="*/ 0 w 6"/>
                <a:gd name="T99" fmla="*/ 47 h 488"/>
                <a:gd name="T100" fmla="*/ 0 w 6"/>
                <a:gd name="T101" fmla="*/ 0 h 488"/>
                <a:gd name="T102" fmla="*/ 0 w 6"/>
                <a:gd name="T103" fmla="*/ 23 h 488"/>
                <a:gd name="T104" fmla="*/ 6 w 6"/>
                <a:gd name="T105" fmla="*/ 23 h 488"/>
                <a:gd name="T106" fmla="*/ 6 w 6"/>
                <a:gd name="T107" fmla="*/ 0 h 488"/>
                <a:gd name="T108" fmla="*/ 0 w 6"/>
                <a:gd name="T109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" h="488">
                  <a:moveTo>
                    <a:pt x="0" y="465"/>
                  </a:moveTo>
                  <a:lnTo>
                    <a:pt x="0" y="488"/>
                  </a:lnTo>
                  <a:lnTo>
                    <a:pt x="6" y="488"/>
                  </a:lnTo>
                  <a:lnTo>
                    <a:pt x="6" y="465"/>
                  </a:lnTo>
                  <a:lnTo>
                    <a:pt x="0" y="465"/>
                  </a:lnTo>
                  <a:moveTo>
                    <a:pt x="0" y="418"/>
                  </a:moveTo>
                  <a:lnTo>
                    <a:pt x="0" y="442"/>
                  </a:lnTo>
                  <a:lnTo>
                    <a:pt x="6" y="442"/>
                  </a:lnTo>
                  <a:lnTo>
                    <a:pt x="6" y="418"/>
                  </a:lnTo>
                  <a:lnTo>
                    <a:pt x="0" y="418"/>
                  </a:lnTo>
                  <a:moveTo>
                    <a:pt x="0" y="372"/>
                  </a:moveTo>
                  <a:lnTo>
                    <a:pt x="0" y="395"/>
                  </a:lnTo>
                  <a:lnTo>
                    <a:pt x="6" y="395"/>
                  </a:lnTo>
                  <a:lnTo>
                    <a:pt x="6" y="372"/>
                  </a:lnTo>
                  <a:lnTo>
                    <a:pt x="0" y="372"/>
                  </a:lnTo>
                  <a:moveTo>
                    <a:pt x="0" y="326"/>
                  </a:moveTo>
                  <a:lnTo>
                    <a:pt x="0" y="350"/>
                  </a:lnTo>
                  <a:lnTo>
                    <a:pt x="6" y="350"/>
                  </a:lnTo>
                  <a:lnTo>
                    <a:pt x="6" y="326"/>
                  </a:lnTo>
                  <a:lnTo>
                    <a:pt x="0" y="326"/>
                  </a:lnTo>
                  <a:moveTo>
                    <a:pt x="0" y="280"/>
                  </a:moveTo>
                  <a:lnTo>
                    <a:pt x="0" y="303"/>
                  </a:lnTo>
                  <a:lnTo>
                    <a:pt x="6" y="303"/>
                  </a:lnTo>
                  <a:lnTo>
                    <a:pt x="6" y="280"/>
                  </a:lnTo>
                  <a:lnTo>
                    <a:pt x="0" y="280"/>
                  </a:lnTo>
                  <a:moveTo>
                    <a:pt x="0" y="233"/>
                  </a:moveTo>
                  <a:lnTo>
                    <a:pt x="0" y="257"/>
                  </a:lnTo>
                  <a:lnTo>
                    <a:pt x="6" y="257"/>
                  </a:lnTo>
                  <a:lnTo>
                    <a:pt x="6" y="233"/>
                  </a:lnTo>
                  <a:lnTo>
                    <a:pt x="0" y="233"/>
                  </a:lnTo>
                  <a:moveTo>
                    <a:pt x="0" y="187"/>
                  </a:moveTo>
                  <a:lnTo>
                    <a:pt x="0" y="210"/>
                  </a:lnTo>
                  <a:lnTo>
                    <a:pt x="6" y="210"/>
                  </a:lnTo>
                  <a:lnTo>
                    <a:pt x="6" y="187"/>
                  </a:lnTo>
                  <a:lnTo>
                    <a:pt x="0" y="187"/>
                  </a:lnTo>
                  <a:moveTo>
                    <a:pt x="0" y="140"/>
                  </a:moveTo>
                  <a:lnTo>
                    <a:pt x="0" y="163"/>
                  </a:lnTo>
                  <a:lnTo>
                    <a:pt x="6" y="163"/>
                  </a:lnTo>
                  <a:lnTo>
                    <a:pt x="6" y="140"/>
                  </a:lnTo>
                  <a:lnTo>
                    <a:pt x="0" y="140"/>
                  </a:lnTo>
                  <a:moveTo>
                    <a:pt x="0" y="93"/>
                  </a:moveTo>
                  <a:lnTo>
                    <a:pt x="0" y="117"/>
                  </a:lnTo>
                  <a:lnTo>
                    <a:pt x="6" y="117"/>
                  </a:lnTo>
                  <a:lnTo>
                    <a:pt x="6" y="93"/>
                  </a:lnTo>
                  <a:lnTo>
                    <a:pt x="0" y="93"/>
                  </a:lnTo>
                  <a:moveTo>
                    <a:pt x="0" y="47"/>
                  </a:moveTo>
                  <a:lnTo>
                    <a:pt x="0" y="70"/>
                  </a:lnTo>
                  <a:lnTo>
                    <a:pt x="6" y="70"/>
                  </a:lnTo>
                  <a:lnTo>
                    <a:pt x="6" y="47"/>
                  </a:lnTo>
                  <a:lnTo>
                    <a:pt x="0" y="47"/>
                  </a:lnTo>
                  <a:moveTo>
                    <a:pt x="0" y="0"/>
                  </a:moveTo>
                  <a:lnTo>
                    <a:pt x="0" y="23"/>
                  </a:lnTo>
                  <a:lnTo>
                    <a:pt x="6" y="23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Rectangle 271"/>
            <p:cNvSpPr>
              <a:spLocks noChangeArrowheads="1"/>
            </p:cNvSpPr>
            <p:nvPr/>
          </p:nvSpPr>
          <p:spPr bwMode="auto">
            <a:xfrm>
              <a:off x="5756583" y="4190364"/>
              <a:ext cx="14919" cy="27351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1" name="Freeform 272"/>
            <p:cNvSpPr>
              <a:spLocks/>
            </p:cNvSpPr>
            <p:nvPr/>
          </p:nvSpPr>
          <p:spPr bwMode="auto">
            <a:xfrm>
              <a:off x="5756583" y="4190364"/>
              <a:ext cx="14919" cy="27351"/>
            </a:xfrm>
            <a:custGeom>
              <a:avLst/>
              <a:gdLst>
                <a:gd name="T0" fmla="*/ 0 w 6"/>
                <a:gd name="T1" fmla="*/ 0 h 11"/>
                <a:gd name="T2" fmla="*/ 0 w 6"/>
                <a:gd name="T3" fmla="*/ 11 h 11"/>
                <a:gd name="T4" fmla="*/ 6 w 6"/>
                <a:gd name="T5" fmla="*/ 11 h 11"/>
                <a:gd name="T6" fmla="*/ 6 w 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Freeform 273"/>
            <p:cNvSpPr>
              <a:spLocks noEditPoints="1"/>
            </p:cNvSpPr>
            <p:nvPr/>
          </p:nvSpPr>
          <p:spPr bwMode="auto">
            <a:xfrm>
              <a:off x="4580438" y="2830212"/>
              <a:ext cx="1412369" cy="0"/>
            </a:xfrm>
            <a:custGeom>
              <a:avLst/>
              <a:gdLst>
                <a:gd name="T0" fmla="*/ 122 w 568"/>
                <a:gd name="T1" fmla="*/ 0 w 568"/>
                <a:gd name="T2" fmla="*/ 0 w 568"/>
                <a:gd name="T3" fmla="*/ 122 w 568"/>
                <a:gd name="T4" fmla="*/ 122 w 568"/>
                <a:gd name="T5" fmla="*/ 568 w 568"/>
                <a:gd name="T6" fmla="*/ 425 w 568"/>
                <a:gd name="T7" fmla="*/ 425 w 568"/>
                <a:gd name="T8" fmla="*/ 473 w 568"/>
                <a:gd name="T9" fmla="*/ 479 w 568"/>
                <a:gd name="T10" fmla="*/ 568 w 5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568">
                  <a:moveTo>
                    <a:pt x="12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0"/>
                  </a:lnTo>
                  <a:close/>
                  <a:moveTo>
                    <a:pt x="568" y="0"/>
                  </a:moveTo>
                  <a:lnTo>
                    <a:pt x="425" y="0"/>
                  </a:lnTo>
                  <a:lnTo>
                    <a:pt x="425" y="0"/>
                  </a:lnTo>
                  <a:lnTo>
                    <a:pt x="473" y="0"/>
                  </a:lnTo>
                  <a:lnTo>
                    <a:pt x="479" y="0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DEB15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274"/>
            <p:cNvSpPr>
              <a:spLocks noEditPoints="1"/>
            </p:cNvSpPr>
            <p:nvPr/>
          </p:nvSpPr>
          <p:spPr bwMode="auto">
            <a:xfrm>
              <a:off x="4580438" y="2830212"/>
              <a:ext cx="1412369" cy="0"/>
            </a:xfrm>
            <a:custGeom>
              <a:avLst/>
              <a:gdLst>
                <a:gd name="T0" fmla="*/ 122 w 568"/>
                <a:gd name="T1" fmla="*/ 0 w 568"/>
                <a:gd name="T2" fmla="*/ 0 w 568"/>
                <a:gd name="T3" fmla="*/ 122 w 568"/>
                <a:gd name="T4" fmla="*/ 122 w 568"/>
                <a:gd name="T5" fmla="*/ 568 w 568"/>
                <a:gd name="T6" fmla="*/ 425 w 568"/>
                <a:gd name="T7" fmla="*/ 425 w 568"/>
                <a:gd name="T8" fmla="*/ 473 w 568"/>
                <a:gd name="T9" fmla="*/ 479 w 568"/>
                <a:gd name="T10" fmla="*/ 568 w 5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568">
                  <a:moveTo>
                    <a:pt x="12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0"/>
                  </a:lnTo>
                  <a:moveTo>
                    <a:pt x="568" y="0"/>
                  </a:moveTo>
                  <a:lnTo>
                    <a:pt x="425" y="0"/>
                  </a:lnTo>
                  <a:lnTo>
                    <a:pt x="425" y="0"/>
                  </a:lnTo>
                  <a:lnTo>
                    <a:pt x="473" y="0"/>
                  </a:lnTo>
                  <a:lnTo>
                    <a:pt x="479" y="0"/>
                  </a:lnTo>
                  <a:lnTo>
                    <a:pt x="5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Freeform 275"/>
            <p:cNvSpPr>
              <a:spLocks noEditPoints="1"/>
            </p:cNvSpPr>
            <p:nvPr/>
          </p:nvSpPr>
          <p:spPr bwMode="auto">
            <a:xfrm>
              <a:off x="4145289" y="2830212"/>
              <a:ext cx="2533809" cy="166600"/>
            </a:xfrm>
            <a:custGeom>
              <a:avLst/>
              <a:gdLst>
                <a:gd name="T0" fmla="*/ 364 w 1019"/>
                <a:gd name="T1" fmla="*/ 0 h 67"/>
                <a:gd name="T2" fmla="*/ 297 w 1019"/>
                <a:gd name="T3" fmla="*/ 0 h 67"/>
                <a:gd name="T4" fmla="*/ 175 w 1019"/>
                <a:gd name="T5" fmla="*/ 0 h 67"/>
                <a:gd name="T6" fmla="*/ 0 w 1019"/>
                <a:gd name="T7" fmla="*/ 0 h 67"/>
                <a:gd name="T8" fmla="*/ 0 w 1019"/>
                <a:gd name="T9" fmla="*/ 67 h 67"/>
                <a:gd name="T10" fmla="*/ 331 w 1019"/>
                <a:gd name="T11" fmla="*/ 67 h 67"/>
                <a:gd name="T12" fmla="*/ 331 w 1019"/>
                <a:gd name="T13" fmla="*/ 0 h 67"/>
                <a:gd name="T14" fmla="*/ 364 w 1019"/>
                <a:gd name="T15" fmla="*/ 0 h 67"/>
                <a:gd name="T16" fmla="*/ 364 w 1019"/>
                <a:gd name="T17" fmla="*/ 0 h 67"/>
                <a:gd name="T18" fmla="*/ 648 w 1019"/>
                <a:gd name="T19" fmla="*/ 0 h 67"/>
                <a:gd name="T20" fmla="*/ 600 w 1019"/>
                <a:gd name="T21" fmla="*/ 0 h 67"/>
                <a:gd name="T22" fmla="*/ 370 w 1019"/>
                <a:gd name="T23" fmla="*/ 0 h 67"/>
                <a:gd name="T24" fmla="*/ 370 w 1019"/>
                <a:gd name="T25" fmla="*/ 0 h 67"/>
                <a:gd name="T26" fmla="*/ 648 w 1019"/>
                <a:gd name="T27" fmla="*/ 0 h 67"/>
                <a:gd name="T28" fmla="*/ 648 w 1019"/>
                <a:gd name="T29" fmla="*/ 0 h 67"/>
                <a:gd name="T30" fmla="*/ 1019 w 1019"/>
                <a:gd name="T31" fmla="*/ 0 h 67"/>
                <a:gd name="T32" fmla="*/ 743 w 1019"/>
                <a:gd name="T33" fmla="*/ 0 h 67"/>
                <a:gd name="T34" fmla="*/ 654 w 1019"/>
                <a:gd name="T35" fmla="*/ 0 h 67"/>
                <a:gd name="T36" fmla="*/ 654 w 1019"/>
                <a:gd name="T37" fmla="*/ 0 h 67"/>
                <a:gd name="T38" fmla="*/ 688 w 1019"/>
                <a:gd name="T39" fmla="*/ 0 h 67"/>
                <a:gd name="T40" fmla="*/ 688 w 1019"/>
                <a:gd name="T41" fmla="*/ 67 h 67"/>
                <a:gd name="T42" fmla="*/ 1019 w 1019"/>
                <a:gd name="T43" fmla="*/ 67 h 67"/>
                <a:gd name="T44" fmla="*/ 1019 w 1019"/>
                <a:gd name="T4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9" h="67">
                  <a:moveTo>
                    <a:pt x="364" y="0"/>
                  </a:moveTo>
                  <a:lnTo>
                    <a:pt x="297" y="0"/>
                  </a:lnTo>
                  <a:lnTo>
                    <a:pt x="175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31" y="67"/>
                  </a:lnTo>
                  <a:lnTo>
                    <a:pt x="331" y="0"/>
                  </a:lnTo>
                  <a:lnTo>
                    <a:pt x="364" y="0"/>
                  </a:lnTo>
                  <a:lnTo>
                    <a:pt x="364" y="0"/>
                  </a:lnTo>
                  <a:close/>
                  <a:moveTo>
                    <a:pt x="648" y="0"/>
                  </a:moveTo>
                  <a:lnTo>
                    <a:pt x="600" y="0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648" y="0"/>
                  </a:lnTo>
                  <a:lnTo>
                    <a:pt x="648" y="0"/>
                  </a:lnTo>
                  <a:close/>
                  <a:moveTo>
                    <a:pt x="1019" y="0"/>
                  </a:moveTo>
                  <a:lnTo>
                    <a:pt x="743" y="0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88" y="0"/>
                  </a:lnTo>
                  <a:lnTo>
                    <a:pt x="688" y="67"/>
                  </a:lnTo>
                  <a:lnTo>
                    <a:pt x="1019" y="67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" name="Freeform 276"/>
            <p:cNvSpPr>
              <a:spLocks noEditPoints="1"/>
            </p:cNvSpPr>
            <p:nvPr/>
          </p:nvSpPr>
          <p:spPr bwMode="auto">
            <a:xfrm>
              <a:off x="4145289" y="2830212"/>
              <a:ext cx="2533809" cy="166600"/>
            </a:xfrm>
            <a:custGeom>
              <a:avLst/>
              <a:gdLst>
                <a:gd name="T0" fmla="*/ 364 w 1019"/>
                <a:gd name="T1" fmla="*/ 0 h 67"/>
                <a:gd name="T2" fmla="*/ 297 w 1019"/>
                <a:gd name="T3" fmla="*/ 0 h 67"/>
                <a:gd name="T4" fmla="*/ 175 w 1019"/>
                <a:gd name="T5" fmla="*/ 0 h 67"/>
                <a:gd name="T6" fmla="*/ 0 w 1019"/>
                <a:gd name="T7" fmla="*/ 0 h 67"/>
                <a:gd name="T8" fmla="*/ 0 w 1019"/>
                <a:gd name="T9" fmla="*/ 67 h 67"/>
                <a:gd name="T10" fmla="*/ 331 w 1019"/>
                <a:gd name="T11" fmla="*/ 67 h 67"/>
                <a:gd name="T12" fmla="*/ 331 w 1019"/>
                <a:gd name="T13" fmla="*/ 0 h 67"/>
                <a:gd name="T14" fmla="*/ 364 w 1019"/>
                <a:gd name="T15" fmla="*/ 0 h 67"/>
                <a:gd name="T16" fmla="*/ 364 w 1019"/>
                <a:gd name="T17" fmla="*/ 0 h 67"/>
                <a:gd name="T18" fmla="*/ 648 w 1019"/>
                <a:gd name="T19" fmla="*/ 0 h 67"/>
                <a:gd name="T20" fmla="*/ 600 w 1019"/>
                <a:gd name="T21" fmla="*/ 0 h 67"/>
                <a:gd name="T22" fmla="*/ 370 w 1019"/>
                <a:gd name="T23" fmla="*/ 0 h 67"/>
                <a:gd name="T24" fmla="*/ 370 w 1019"/>
                <a:gd name="T25" fmla="*/ 0 h 67"/>
                <a:gd name="T26" fmla="*/ 648 w 1019"/>
                <a:gd name="T27" fmla="*/ 0 h 67"/>
                <a:gd name="T28" fmla="*/ 648 w 1019"/>
                <a:gd name="T29" fmla="*/ 0 h 67"/>
                <a:gd name="T30" fmla="*/ 1019 w 1019"/>
                <a:gd name="T31" fmla="*/ 0 h 67"/>
                <a:gd name="T32" fmla="*/ 743 w 1019"/>
                <a:gd name="T33" fmla="*/ 0 h 67"/>
                <a:gd name="T34" fmla="*/ 654 w 1019"/>
                <a:gd name="T35" fmla="*/ 0 h 67"/>
                <a:gd name="T36" fmla="*/ 654 w 1019"/>
                <a:gd name="T37" fmla="*/ 0 h 67"/>
                <a:gd name="T38" fmla="*/ 688 w 1019"/>
                <a:gd name="T39" fmla="*/ 0 h 67"/>
                <a:gd name="T40" fmla="*/ 688 w 1019"/>
                <a:gd name="T41" fmla="*/ 67 h 67"/>
                <a:gd name="T42" fmla="*/ 1019 w 1019"/>
                <a:gd name="T43" fmla="*/ 67 h 67"/>
                <a:gd name="T44" fmla="*/ 1019 w 1019"/>
                <a:gd name="T4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9" h="67">
                  <a:moveTo>
                    <a:pt x="364" y="0"/>
                  </a:moveTo>
                  <a:lnTo>
                    <a:pt x="297" y="0"/>
                  </a:lnTo>
                  <a:lnTo>
                    <a:pt x="175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31" y="67"/>
                  </a:lnTo>
                  <a:lnTo>
                    <a:pt x="331" y="0"/>
                  </a:lnTo>
                  <a:lnTo>
                    <a:pt x="364" y="0"/>
                  </a:lnTo>
                  <a:lnTo>
                    <a:pt x="364" y="0"/>
                  </a:lnTo>
                  <a:moveTo>
                    <a:pt x="648" y="0"/>
                  </a:moveTo>
                  <a:lnTo>
                    <a:pt x="600" y="0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648" y="0"/>
                  </a:lnTo>
                  <a:lnTo>
                    <a:pt x="648" y="0"/>
                  </a:lnTo>
                  <a:moveTo>
                    <a:pt x="1019" y="0"/>
                  </a:moveTo>
                  <a:lnTo>
                    <a:pt x="743" y="0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88" y="0"/>
                  </a:lnTo>
                  <a:lnTo>
                    <a:pt x="688" y="67"/>
                  </a:lnTo>
                  <a:lnTo>
                    <a:pt x="1019" y="67"/>
                  </a:lnTo>
                  <a:lnTo>
                    <a:pt x="10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Freeform 277"/>
            <p:cNvSpPr>
              <a:spLocks noEditPoints="1"/>
            </p:cNvSpPr>
            <p:nvPr/>
          </p:nvSpPr>
          <p:spPr bwMode="auto">
            <a:xfrm>
              <a:off x="4968341" y="2830212"/>
              <a:ext cx="887703" cy="166600"/>
            </a:xfrm>
            <a:custGeom>
              <a:avLst/>
              <a:gdLst>
                <a:gd name="T0" fmla="*/ 33 w 357"/>
                <a:gd name="T1" fmla="*/ 58 h 67"/>
                <a:gd name="T2" fmla="*/ 33 w 357"/>
                <a:gd name="T3" fmla="*/ 35 h 67"/>
                <a:gd name="T4" fmla="*/ 39 w 357"/>
                <a:gd name="T5" fmla="*/ 35 h 67"/>
                <a:gd name="T6" fmla="*/ 39 w 357"/>
                <a:gd name="T7" fmla="*/ 58 h 67"/>
                <a:gd name="T8" fmla="*/ 33 w 357"/>
                <a:gd name="T9" fmla="*/ 58 h 67"/>
                <a:gd name="T10" fmla="*/ 317 w 357"/>
                <a:gd name="T11" fmla="*/ 58 h 67"/>
                <a:gd name="T12" fmla="*/ 317 w 357"/>
                <a:gd name="T13" fmla="*/ 35 h 67"/>
                <a:gd name="T14" fmla="*/ 323 w 357"/>
                <a:gd name="T15" fmla="*/ 35 h 67"/>
                <a:gd name="T16" fmla="*/ 323 w 357"/>
                <a:gd name="T17" fmla="*/ 58 h 67"/>
                <a:gd name="T18" fmla="*/ 317 w 357"/>
                <a:gd name="T19" fmla="*/ 58 h 67"/>
                <a:gd name="T20" fmla="*/ 357 w 357"/>
                <a:gd name="T21" fmla="*/ 0 h 67"/>
                <a:gd name="T22" fmla="*/ 323 w 357"/>
                <a:gd name="T23" fmla="*/ 0 h 67"/>
                <a:gd name="T24" fmla="*/ 323 w 357"/>
                <a:gd name="T25" fmla="*/ 12 h 67"/>
                <a:gd name="T26" fmla="*/ 317 w 357"/>
                <a:gd name="T27" fmla="*/ 12 h 67"/>
                <a:gd name="T28" fmla="*/ 317 w 357"/>
                <a:gd name="T29" fmla="*/ 0 h 67"/>
                <a:gd name="T30" fmla="*/ 39 w 357"/>
                <a:gd name="T31" fmla="*/ 0 h 67"/>
                <a:gd name="T32" fmla="*/ 39 w 357"/>
                <a:gd name="T33" fmla="*/ 12 h 67"/>
                <a:gd name="T34" fmla="*/ 33 w 357"/>
                <a:gd name="T35" fmla="*/ 12 h 67"/>
                <a:gd name="T36" fmla="*/ 33 w 357"/>
                <a:gd name="T37" fmla="*/ 0 h 67"/>
                <a:gd name="T38" fmla="*/ 0 w 357"/>
                <a:gd name="T39" fmla="*/ 0 h 67"/>
                <a:gd name="T40" fmla="*/ 0 w 357"/>
                <a:gd name="T41" fmla="*/ 67 h 67"/>
                <a:gd name="T42" fmla="*/ 357 w 357"/>
                <a:gd name="T43" fmla="*/ 67 h 67"/>
                <a:gd name="T44" fmla="*/ 357 w 357"/>
                <a:gd name="T4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67">
                  <a:moveTo>
                    <a:pt x="33" y="58"/>
                  </a:moveTo>
                  <a:lnTo>
                    <a:pt x="33" y="35"/>
                  </a:lnTo>
                  <a:lnTo>
                    <a:pt x="39" y="35"/>
                  </a:lnTo>
                  <a:lnTo>
                    <a:pt x="39" y="58"/>
                  </a:lnTo>
                  <a:lnTo>
                    <a:pt x="33" y="58"/>
                  </a:lnTo>
                  <a:close/>
                  <a:moveTo>
                    <a:pt x="317" y="58"/>
                  </a:moveTo>
                  <a:lnTo>
                    <a:pt x="317" y="35"/>
                  </a:lnTo>
                  <a:lnTo>
                    <a:pt x="323" y="35"/>
                  </a:lnTo>
                  <a:lnTo>
                    <a:pt x="323" y="58"/>
                  </a:lnTo>
                  <a:lnTo>
                    <a:pt x="317" y="58"/>
                  </a:lnTo>
                  <a:close/>
                  <a:moveTo>
                    <a:pt x="357" y="0"/>
                  </a:moveTo>
                  <a:lnTo>
                    <a:pt x="323" y="0"/>
                  </a:lnTo>
                  <a:lnTo>
                    <a:pt x="323" y="12"/>
                  </a:lnTo>
                  <a:lnTo>
                    <a:pt x="317" y="12"/>
                  </a:lnTo>
                  <a:lnTo>
                    <a:pt x="317" y="0"/>
                  </a:lnTo>
                  <a:lnTo>
                    <a:pt x="39" y="0"/>
                  </a:lnTo>
                  <a:lnTo>
                    <a:pt x="39" y="12"/>
                  </a:ln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57" y="67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" name="Freeform 278"/>
            <p:cNvSpPr>
              <a:spLocks noEditPoints="1"/>
            </p:cNvSpPr>
            <p:nvPr/>
          </p:nvSpPr>
          <p:spPr bwMode="auto">
            <a:xfrm>
              <a:off x="4968341" y="2830212"/>
              <a:ext cx="887703" cy="166600"/>
            </a:xfrm>
            <a:custGeom>
              <a:avLst/>
              <a:gdLst>
                <a:gd name="T0" fmla="*/ 33 w 357"/>
                <a:gd name="T1" fmla="*/ 58 h 67"/>
                <a:gd name="T2" fmla="*/ 33 w 357"/>
                <a:gd name="T3" fmla="*/ 35 h 67"/>
                <a:gd name="T4" fmla="*/ 39 w 357"/>
                <a:gd name="T5" fmla="*/ 35 h 67"/>
                <a:gd name="T6" fmla="*/ 39 w 357"/>
                <a:gd name="T7" fmla="*/ 58 h 67"/>
                <a:gd name="T8" fmla="*/ 33 w 357"/>
                <a:gd name="T9" fmla="*/ 58 h 67"/>
                <a:gd name="T10" fmla="*/ 317 w 357"/>
                <a:gd name="T11" fmla="*/ 58 h 67"/>
                <a:gd name="T12" fmla="*/ 317 w 357"/>
                <a:gd name="T13" fmla="*/ 35 h 67"/>
                <a:gd name="T14" fmla="*/ 323 w 357"/>
                <a:gd name="T15" fmla="*/ 35 h 67"/>
                <a:gd name="T16" fmla="*/ 323 w 357"/>
                <a:gd name="T17" fmla="*/ 58 h 67"/>
                <a:gd name="T18" fmla="*/ 317 w 357"/>
                <a:gd name="T19" fmla="*/ 58 h 67"/>
                <a:gd name="T20" fmla="*/ 357 w 357"/>
                <a:gd name="T21" fmla="*/ 0 h 67"/>
                <a:gd name="T22" fmla="*/ 323 w 357"/>
                <a:gd name="T23" fmla="*/ 0 h 67"/>
                <a:gd name="T24" fmla="*/ 323 w 357"/>
                <a:gd name="T25" fmla="*/ 12 h 67"/>
                <a:gd name="T26" fmla="*/ 317 w 357"/>
                <a:gd name="T27" fmla="*/ 12 h 67"/>
                <a:gd name="T28" fmla="*/ 317 w 357"/>
                <a:gd name="T29" fmla="*/ 0 h 67"/>
                <a:gd name="T30" fmla="*/ 39 w 357"/>
                <a:gd name="T31" fmla="*/ 0 h 67"/>
                <a:gd name="T32" fmla="*/ 39 w 357"/>
                <a:gd name="T33" fmla="*/ 12 h 67"/>
                <a:gd name="T34" fmla="*/ 33 w 357"/>
                <a:gd name="T35" fmla="*/ 12 h 67"/>
                <a:gd name="T36" fmla="*/ 33 w 357"/>
                <a:gd name="T37" fmla="*/ 0 h 67"/>
                <a:gd name="T38" fmla="*/ 0 w 357"/>
                <a:gd name="T39" fmla="*/ 0 h 67"/>
                <a:gd name="T40" fmla="*/ 0 w 357"/>
                <a:gd name="T41" fmla="*/ 67 h 67"/>
                <a:gd name="T42" fmla="*/ 357 w 357"/>
                <a:gd name="T43" fmla="*/ 67 h 67"/>
                <a:gd name="T44" fmla="*/ 357 w 357"/>
                <a:gd name="T4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67">
                  <a:moveTo>
                    <a:pt x="33" y="58"/>
                  </a:moveTo>
                  <a:lnTo>
                    <a:pt x="33" y="35"/>
                  </a:lnTo>
                  <a:lnTo>
                    <a:pt x="39" y="35"/>
                  </a:lnTo>
                  <a:lnTo>
                    <a:pt x="39" y="58"/>
                  </a:lnTo>
                  <a:lnTo>
                    <a:pt x="33" y="58"/>
                  </a:lnTo>
                  <a:moveTo>
                    <a:pt x="317" y="58"/>
                  </a:moveTo>
                  <a:lnTo>
                    <a:pt x="317" y="35"/>
                  </a:lnTo>
                  <a:lnTo>
                    <a:pt x="323" y="35"/>
                  </a:lnTo>
                  <a:lnTo>
                    <a:pt x="323" y="58"/>
                  </a:lnTo>
                  <a:lnTo>
                    <a:pt x="317" y="58"/>
                  </a:lnTo>
                  <a:moveTo>
                    <a:pt x="357" y="0"/>
                  </a:moveTo>
                  <a:lnTo>
                    <a:pt x="323" y="0"/>
                  </a:lnTo>
                  <a:lnTo>
                    <a:pt x="323" y="12"/>
                  </a:lnTo>
                  <a:lnTo>
                    <a:pt x="317" y="12"/>
                  </a:lnTo>
                  <a:lnTo>
                    <a:pt x="317" y="0"/>
                  </a:lnTo>
                  <a:lnTo>
                    <a:pt x="39" y="0"/>
                  </a:lnTo>
                  <a:lnTo>
                    <a:pt x="39" y="12"/>
                  </a:ln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57" y="67"/>
                  </a:lnTo>
                  <a:lnTo>
                    <a:pt x="3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Freeform 279"/>
            <p:cNvSpPr>
              <a:spLocks/>
            </p:cNvSpPr>
            <p:nvPr/>
          </p:nvSpPr>
          <p:spPr bwMode="auto">
            <a:xfrm>
              <a:off x="5050400" y="2830212"/>
              <a:ext cx="14919" cy="29839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0 w 6"/>
                <a:gd name="T5" fmla="*/ 0 h 12"/>
                <a:gd name="T6" fmla="*/ 0 w 6"/>
                <a:gd name="T7" fmla="*/ 12 h 12"/>
                <a:gd name="T8" fmla="*/ 6 w 6"/>
                <a:gd name="T9" fmla="*/ 12 h 12"/>
                <a:gd name="T10" fmla="*/ 6 w 6"/>
                <a:gd name="T11" fmla="*/ 0 h 12"/>
                <a:gd name="T12" fmla="*/ 6 w 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9" name="Freeform 280"/>
            <p:cNvSpPr>
              <a:spLocks/>
            </p:cNvSpPr>
            <p:nvPr/>
          </p:nvSpPr>
          <p:spPr bwMode="auto">
            <a:xfrm>
              <a:off x="5050400" y="2830212"/>
              <a:ext cx="14919" cy="29839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0 w 6"/>
                <a:gd name="T5" fmla="*/ 0 h 12"/>
                <a:gd name="T6" fmla="*/ 0 w 6"/>
                <a:gd name="T7" fmla="*/ 12 h 12"/>
                <a:gd name="T8" fmla="*/ 6 w 6"/>
                <a:gd name="T9" fmla="*/ 12 h 12"/>
                <a:gd name="T10" fmla="*/ 6 w 6"/>
                <a:gd name="T11" fmla="*/ 0 h 12"/>
                <a:gd name="T12" fmla="*/ 6 w 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0" name="Rectangle 281"/>
            <p:cNvSpPr>
              <a:spLocks noChangeArrowheads="1"/>
            </p:cNvSpPr>
            <p:nvPr/>
          </p:nvSpPr>
          <p:spPr bwMode="auto">
            <a:xfrm>
              <a:off x="5050400" y="2917243"/>
              <a:ext cx="14919" cy="57190"/>
            </a:xfrm>
            <a:prstGeom prst="rect">
              <a:avLst/>
            </a:prstGeom>
            <a:solidFill>
              <a:srgbClr val="1F1C1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Rectangle 282"/>
            <p:cNvSpPr>
              <a:spLocks noChangeArrowheads="1"/>
            </p:cNvSpPr>
            <p:nvPr/>
          </p:nvSpPr>
          <p:spPr bwMode="auto">
            <a:xfrm>
              <a:off x="5050400" y="2917243"/>
              <a:ext cx="14919" cy="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2" name="Freeform 283"/>
            <p:cNvSpPr>
              <a:spLocks/>
            </p:cNvSpPr>
            <p:nvPr/>
          </p:nvSpPr>
          <p:spPr bwMode="auto">
            <a:xfrm>
              <a:off x="5756583" y="2830212"/>
              <a:ext cx="14919" cy="29839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0 w 6"/>
                <a:gd name="T5" fmla="*/ 0 h 12"/>
                <a:gd name="T6" fmla="*/ 0 w 6"/>
                <a:gd name="T7" fmla="*/ 12 h 12"/>
                <a:gd name="T8" fmla="*/ 6 w 6"/>
                <a:gd name="T9" fmla="*/ 12 h 12"/>
                <a:gd name="T10" fmla="*/ 6 w 6"/>
                <a:gd name="T11" fmla="*/ 0 h 12"/>
                <a:gd name="T12" fmla="*/ 6 w 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" name="Freeform 284"/>
            <p:cNvSpPr>
              <a:spLocks/>
            </p:cNvSpPr>
            <p:nvPr/>
          </p:nvSpPr>
          <p:spPr bwMode="auto">
            <a:xfrm>
              <a:off x="5756583" y="2830212"/>
              <a:ext cx="14919" cy="29839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0 w 6"/>
                <a:gd name="T5" fmla="*/ 0 h 12"/>
                <a:gd name="T6" fmla="*/ 0 w 6"/>
                <a:gd name="T7" fmla="*/ 12 h 12"/>
                <a:gd name="T8" fmla="*/ 6 w 6"/>
                <a:gd name="T9" fmla="*/ 12 h 12"/>
                <a:gd name="T10" fmla="*/ 6 w 6"/>
                <a:gd name="T11" fmla="*/ 0 h 12"/>
                <a:gd name="T12" fmla="*/ 6 w 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" name="Rectangle 285"/>
            <p:cNvSpPr>
              <a:spLocks noChangeArrowheads="1"/>
            </p:cNvSpPr>
            <p:nvPr/>
          </p:nvSpPr>
          <p:spPr bwMode="auto">
            <a:xfrm>
              <a:off x="5756583" y="2917243"/>
              <a:ext cx="14919" cy="57190"/>
            </a:xfrm>
            <a:prstGeom prst="rect">
              <a:avLst/>
            </a:prstGeom>
            <a:solidFill>
              <a:srgbClr val="1F1C1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" name="Rectangle 286"/>
            <p:cNvSpPr>
              <a:spLocks noChangeArrowheads="1"/>
            </p:cNvSpPr>
            <p:nvPr/>
          </p:nvSpPr>
          <p:spPr bwMode="auto">
            <a:xfrm>
              <a:off x="5756583" y="2917243"/>
              <a:ext cx="14919" cy="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6" name="Freeform 287"/>
            <p:cNvSpPr>
              <a:spLocks/>
            </p:cNvSpPr>
            <p:nvPr/>
          </p:nvSpPr>
          <p:spPr bwMode="auto">
            <a:xfrm>
              <a:off x="5055373" y="2546743"/>
              <a:ext cx="713644" cy="368012"/>
            </a:xfrm>
            <a:custGeom>
              <a:avLst/>
              <a:gdLst>
                <a:gd name="T0" fmla="*/ 183 w 197"/>
                <a:gd name="T1" fmla="*/ 0 h 101"/>
                <a:gd name="T2" fmla="*/ 14 w 197"/>
                <a:gd name="T3" fmla="*/ 0 h 101"/>
                <a:gd name="T4" fmla="*/ 0 w 197"/>
                <a:gd name="T5" fmla="*/ 15 h 101"/>
                <a:gd name="T6" fmla="*/ 0 w 197"/>
                <a:gd name="T7" fmla="*/ 101 h 101"/>
                <a:gd name="T8" fmla="*/ 26 w 197"/>
                <a:gd name="T9" fmla="*/ 101 h 101"/>
                <a:gd name="T10" fmla="*/ 26 w 197"/>
                <a:gd name="T11" fmla="*/ 30 h 101"/>
                <a:gd name="T12" fmla="*/ 171 w 197"/>
                <a:gd name="T13" fmla="*/ 30 h 101"/>
                <a:gd name="T14" fmla="*/ 171 w 197"/>
                <a:gd name="T15" fmla="*/ 101 h 101"/>
                <a:gd name="T16" fmla="*/ 197 w 197"/>
                <a:gd name="T17" fmla="*/ 101 h 101"/>
                <a:gd name="T18" fmla="*/ 197 w 197"/>
                <a:gd name="T19" fmla="*/ 15 h 101"/>
                <a:gd name="T20" fmla="*/ 183 w 197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101">
                  <a:moveTo>
                    <a:pt x="18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101"/>
                    <a:pt x="171" y="101"/>
                    <a:pt x="171" y="101"/>
                  </a:cubicBezTo>
                  <a:cubicBezTo>
                    <a:pt x="197" y="101"/>
                    <a:pt x="197" y="101"/>
                    <a:pt x="197" y="101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7"/>
                    <a:pt x="191" y="0"/>
                    <a:pt x="183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7" name="Freeform 288"/>
            <p:cNvSpPr>
              <a:spLocks noEditPoints="1"/>
            </p:cNvSpPr>
            <p:nvPr/>
          </p:nvSpPr>
          <p:spPr bwMode="auto">
            <a:xfrm>
              <a:off x="4207453" y="2832700"/>
              <a:ext cx="2409482" cy="1322852"/>
            </a:xfrm>
            <a:custGeom>
              <a:avLst/>
              <a:gdLst>
                <a:gd name="T0" fmla="*/ 661 w 665"/>
                <a:gd name="T1" fmla="*/ 17 h 365"/>
                <a:gd name="T2" fmla="*/ 661 w 665"/>
                <a:gd name="T3" fmla="*/ 33 h 365"/>
                <a:gd name="T4" fmla="*/ 665 w 665"/>
                <a:gd name="T5" fmla="*/ 65 h 365"/>
                <a:gd name="T6" fmla="*/ 665 w 665"/>
                <a:gd name="T7" fmla="*/ 113 h 365"/>
                <a:gd name="T8" fmla="*/ 665 w 665"/>
                <a:gd name="T9" fmla="*/ 113 h 365"/>
                <a:gd name="T10" fmla="*/ 661 w 665"/>
                <a:gd name="T11" fmla="*/ 145 h 365"/>
                <a:gd name="T12" fmla="*/ 661 w 665"/>
                <a:gd name="T13" fmla="*/ 161 h 365"/>
                <a:gd name="T14" fmla="*/ 665 w 665"/>
                <a:gd name="T15" fmla="*/ 193 h 365"/>
                <a:gd name="T16" fmla="*/ 665 w 665"/>
                <a:gd name="T17" fmla="*/ 241 h 365"/>
                <a:gd name="T18" fmla="*/ 665 w 665"/>
                <a:gd name="T19" fmla="*/ 241 h 365"/>
                <a:gd name="T20" fmla="*/ 661 w 665"/>
                <a:gd name="T21" fmla="*/ 273 h 365"/>
                <a:gd name="T22" fmla="*/ 665 w 665"/>
                <a:gd name="T23" fmla="*/ 289 h 365"/>
                <a:gd name="T24" fmla="*/ 665 w 665"/>
                <a:gd name="T25" fmla="*/ 305 h 365"/>
                <a:gd name="T26" fmla="*/ 649 w 665"/>
                <a:gd name="T27" fmla="*/ 333 h 365"/>
                <a:gd name="T28" fmla="*/ 639 w 665"/>
                <a:gd name="T29" fmla="*/ 345 h 365"/>
                <a:gd name="T30" fmla="*/ 613 w 665"/>
                <a:gd name="T31" fmla="*/ 363 h 365"/>
                <a:gd name="T32" fmla="*/ 564 w 665"/>
                <a:gd name="T33" fmla="*/ 365 h 365"/>
                <a:gd name="T34" fmla="*/ 564 w 665"/>
                <a:gd name="T35" fmla="*/ 365 h 365"/>
                <a:gd name="T36" fmla="*/ 532 w 665"/>
                <a:gd name="T37" fmla="*/ 361 h 365"/>
                <a:gd name="T38" fmla="*/ 516 w 665"/>
                <a:gd name="T39" fmla="*/ 361 h 365"/>
                <a:gd name="T40" fmla="*/ 484 w 665"/>
                <a:gd name="T41" fmla="*/ 365 h 365"/>
                <a:gd name="T42" fmla="*/ 436 w 665"/>
                <a:gd name="T43" fmla="*/ 365 h 365"/>
                <a:gd name="T44" fmla="*/ 436 w 665"/>
                <a:gd name="T45" fmla="*/ 365 h 365"/>
                <a:gd name="T46" fmla="*/ 404 w 665"/>
                <a:gd name="T47" fmla="*/ 361 h 365"/>
                <a:gd name="T48" fmla="*/ 388 w 665"/>
                <a:gd name="T49" fmla="*/ 361 h 365"/>
                <a:gd name="T50" fmla="*/ 356 w 665"/>
                <a:gd name="T51" fmla="*/ 365 h 365"/>
                <a:gd name="T52" fmla="*/ 308 w 665"/>
                <a:gd name="T53" fmla="*/ 365 h 365"/>
                <a:gd name="T54" fmla="*/ 308 w 665"/>
                <a:gd name="T55" fmla="*/ 365 h 365"/>
                <a:gd name="T56" fmla="*/ 276 w 665"/>
                <a:gd name="T57" fmla="*/ 361 h 365"/>
                <a:gd name="T58" fmla="*/ 260 w 665"/>
                <a:gd name="T59" fmla="*/ 361 h 365"/>
                <a:gd name="T60" fmla="*/ 228 w 665"/>
                <a:gd name="T61" fmla="*/ 365 h 365"/>
                <a:gd name="T62" fmla="*/ 180 w 665"/>
                <a:gd name="T63" fmla="*/ 365 h 365"/>
                <a:gd name="T64" fmla="*/ 180 w 665"/>
                <a:gd name="T65" fmla="*/ 365 h 365"/>
                <a:gd name="T66" fmla="*/ 148 w 665"/>
                <a:gd name="T67" fmla="*/ 361 h 365"/>
                <a:gd name="T68" fmla="*/ 132 w 665"/>
                <a:gd name="T69" fmla="*/ 361 h 365"/>
                <a:gd name="T70" fmla="*/ 100 w 665"/>
                <a:gd name="T71" fmla="*/ 365 h 365"/>
                <a:gd name="T72" fmla="*/ 52 w 665"/>
                <a:gd name="T73" fmla="*/ 363 h 365"/>
                <a:gd name="T74" fmla="*/ 52 w 665"/>
                <a:gd name="T75" fmla="*/ 363 h 365"/>
                <a:gd name="T76" fmla="*/ 26 w 665"/>
                <a:gd name="T77" fmla="*/ 344 h 365"/>
                <a:gd name="T78" fmla="*/ 16 w 665"/>
                <a:gd name="T79" fmla="*/ 333 h 365"/>
                <a:gd name="T80" fmla="*/ 0 w 665"/>
                <a:gd name="T81" fmla="*/ 296 h 365"/>
                <a:gd name="T82" fmla="*/ 4 w 665"/>
                <a:gd name="T83" fmla="*/ 288 h 365"/>
                <a:gd name="T84" fmla="*/ 4 w 665"/>
                <a:gd name="T85" fmla="*/ 272 h 365"/>
                <a:gd name="T86" fmla="*/ 0 w 665"/>
                <a:gd name="T87" fmla="*/ 240 h 365"/>
                <a:gd name="T88" fmla="*/ 0 w 665"/>
                <a:gd name="T89" fmla="*/ 192 h 365"/>
                <a:gd name="T90" fmla="*/ 0 w 665"/>
                <a:gd name="T91" fmla="*/ 192 h 365"/>
                <a:gd name="T92" fmla="*/ 4 w 665"/>
                <a:gd name="T93" fmla="*/ 160 h 365"/>
                <a:gd name="T94" fmla="*/ 4 w 665"/>
                <a:gd name="T95" fmla="*/ 144 h 365"/>
                <a:gd name="T96" fmla="*/ 0 w 665"/>
                <a:gd name="T97" fmla="*/ 112 h 365"/>
                <a:gd name="T98" fmla="*/ 0 w 665"/>
                <a:gd name="T99" fmla="*/ 64 h 365"/>
                <a:gd name="T100" fmla="*/ 0 w 665"/>
                <a:gd name="T101" fmla="*/ 64 h 365"/>
                <a:gd name="T102" fmla="*/ 4 w 665"/>
                <a:gd name="T103" fmla="*/ 32 h 365"/>
                <a:gd name="T104" fmla="*/ 4 w 665"/>
                <a:gd name="T105" fmla="*/ 16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5" h="365">
                  <a:moveTo>
                    <a:pt x="665" y="17"/>
                  </a:moveTo>
                  <a:cubicBezTo>
                    <a:pt x="665" y="1"/>
                    <a:pt x="665" y="1"/>
                    <a:pt x="665" y="1"/>
                  </a:cubicBezTo>
                  <a:cubicBezTo>
                    <a:pt x="661" y="1"/>
                    <a:pt x="661" y="1"/>
                    <a:pt x="661" y="1"/>
                  </a:cubicBezTo>
                  <a:cubicBezTo>
                    <a:pt x="661" y="17"/>
                    <a:pt x="661" y="17"/>
                    <a:pt x="661" y="17"/>
                  </a:cubicBezTo>
                  <a:lnTo>
                    <a:pt x="665" y="17"/>
                  </a:lnTo>
                  <a:close/>
                  <a:moveTo>
                    <a:pt x="665" y="49"/>
                  </a:moveTo>
                  <a:cubicBezTo>
                    <a:pt x="665" y="33"/>
                    <a:pt x="665" y="33"/>
                    <a:pt x="665" y="33"/>
                  </a:cubicBezTo>
                  <a:cubicBezTo>
                    <a:pt x="661" y="33"/>
                    <a:pt x="661" y="33"/>
                    <a:pt x="661" y="33"/>
                  </a:cubicBezTo>
                  <a:cubicBezTo>
                    <a:pt x="661" y="49"/>
                    <a:pt x="661" y="49"/>
                    <a:pt x="661" y="49"/>
                  </a:cubicBezTo>
                  <a:lnTo>
                    <a:pt x="665" y="49"/>
                  </a:lnTo>
                  <a:close/>
                  <a:moveTo>
                    <a:pt x="665" y="81"/>
                  </a:moveTo>
                  <a:cubicBezTo>
                    <a:pt x="665" y="65"/>
                    <a:pt x="665" y="65"/>
                    <a:pt x="665" y="65"/>
                  </a:cubicBezTo>
                  <a:cubicBezTo>
                    <a:pt x="661" y="65"/>
                    <a:pt x="661" y="65"/>
                    <a:pt x="661" y="65"/>
                  </a:cubicBezTo>
                  <a:cubicBezTo>
                    <a:pt x="661" y="81"/>
                    <a:pt x="661" y="81"/>
                    <a:pt x="661" y="81"/>
                  </a:cubicBezTo>
                  <a:lnTo>
                    <a:pt x="665" y="81"/>
                  </a:lnTo>
                  <a:close/>
                  <a:moveTo>
                    <a:pt x="665" y="113"/>
                  </a:moveTo>
                  <a:cubicBezTo>
                    <a:pt x="665" y="97"/>
                    <a:pt x="665" y="97"/>
                    <a:pt x="665" y="97"/>
                  </a:cubicBezTo>
                  <a:cubicBezTo>
                    <a:pt x="661" y="97"/>
                    <a:pt x="661" y="97"/>
                    <a:pt x="661" y="97"/>
                  </a:cubicBezTo>
                  <a:cubicBezTo>
                    <a:pt x="661" y="113"/>
                    <a:pt x="661" y="113"/>
                    <a:pt x="661" y="113"/>
                  </a:cubicBezTo>
                  <a:lnTo>
                    <a:pt x="665" y="113"/>
                  </a:lnTo>
                  <a:close/>
                  <a:moveTo>
                    <a:pt x="665" y="145"/>
                  </a:moveTo>
                  <a:cubicBezTo>
                    <a:pt x="665" y="129"/>
                    <a:pt x="665" y="129"/>
                    <a:pt x="665" y="129"/>
                  </a:cubicBezTo>
                  <a:cubicBezTo>
                    <a:pt x="661" y="129"/>
                    <a:pt x="661" y="129"/>
                    <a:pt x="661" y="129"/>
                  </a:cubicBezTo>
                  <a:cubicBezTo>
                    <a:pt x="661" y="145"/>
                    <a:pt x="661" y="145"/>
                    <a:pt x="661" y="145"/>
                  </a:cubicBezTo>
                  <a:lnTo>
                    <a:pt x="665" y="145"/>
                  </a:lnTo>
                  <a:close/>
                  <a:moveTo>
                    <a:pt x="665" y="177"/>
                  </a:moveTo>
                  <a:cubicBezTo>
                    <a:pt x="665" y="161"/>
                    <a:pt x="665" y="161"/>
                    <a:pt x="665" y="161"/>
                  </a:cubicBezTo>
                  <a:cubicBezTo>
                    <a:pt x="661" y="161"/>
                    <a:pt x="661" y="161"/>
                    <a:pt x="661" y="161"/>
                  </a:cubicBezTo>
                  <a:cubicBezTo>
                    <a:pt x="661" y="177"/>
                    <a:pt x="661" y="177"/>
                    <a:pt x="661" y="177"/>
                  </a:cubicBezTo>
                  <a:lnTo>
                    <a:pt x="665" y="177"/>
                  </a:lnTo>
                  <a:close/>
                  <a:moveTo>
                    <a:pt x="665" y="209"/>
                  </a:moveTo>
                  <a:cubicBezTo>
                    <a:pt x="665" y="193"/>
                    <a:pt x="665" y="193"/>
                    <a:pt x="665" y="193"/>
                  </a:cubicBezTo>
                  <a:cubicBezTo>
                    <a:pt x="661" y="193"/>
                    <a:pt x="661" y="193"/>
                    <a:pt x="661" y="193"/>
                  </a:cubicBezTo>
                  <a:cubicBezTo>
                    <a:pt x="661" y="209"/>
                    <a:pt x="661" y="209"/>
                    <a:pt x="661" y="209"/>
                  </a:cubicBezTo>
                  <a:lnTo>
                    <a:pt x="665" y="209"/>
                  </a:lnTo>
                  <a:close/>
                  <a:moveTo>
                    <a:pt x="665" y="241"/>
                  </a:moveTo>
                  <a:cubicBezTo>
                    <a:pt x="665" y="225"/>
                    <a:pt x="665" y="225"/>
                    <a:pt x="665" y="225"/>
                  </a:cubicBezTo>
                  <a:cubicBezTo>
                    <a:pt x="661" y="225"/>
                    <a:pt x="661" y="225"/>
                    <a:pt x="661" y="225"/>
                  </a:cubicBezTo>
                  <a:cubicBezTo>
                    <a:pt x="661" y="241"/>
                    <a:pt x="661" y="241"/>
                    <a:pt x="661" y="241"/>
                  </a:cubicBezTo>
                  <a:lnTo>
                    <a:pt x="665" y="241"/>
                  </a:lnTo>
                  <a:close/>
                  <a:moveTo>
                    <a:pt x="665" y="273"/>
                  </a:moveTo>
                  <a:cubicBezTo>
                    <a:pt x="665" y="257"/>
                    <a:pt x="665" y="257"/>
                    <a:pt x="665" y="257"/>
                  </a:cubicBezTo>
                  <a:cubicBezTo>
                    <a:pt x="661" y="257"/>
                    <a:pt x="661" y="257"/>
                    <a:pt x="661" y="257"/>
                  </a:cubicBezTo>
                  <a:cubicBezTo>
                    <a:pt x="661" y="273"/>
                    <a:pt x="661" y="273"/>
                    <a:pt x="661" y="273"/>
                  </a:cubicBezTo>
                  <a:lnTo>
                    <a:pt x="665" y="273"/>
                  </a:lnTo>
                  <a:close/>
                  <a:moveTo>
                    <a:pt x="665" y="305"/>
                  </a:moveTo>
                  <a:cubicBezTo>
                    <a:pt x="665" y="302"/>
                    <a:pt x="665" y="299"/>
                    <a:pt x="665" y="296"/>
                  </a:cubicBezTo>
                  <a:cubicBezTo>
                    <a:pt x="665" y="289"/>
                    <a:pt x="665" y="289"/>
                    <a:pt x="665" y="289"/>
                  </a:cubicBezTo>
                  <a:cubicBezTo>
                    <a:pt x="661" y="289"/>
                    <a:pt x="661" y="289"/>
                    <a:pt x="661" y="289"/>
                  </a:cubicBezTo>
                  <a:cubicBezTo>
                    <a:pt x="661" y="296"/>
                    <a:pt x="661" y="296"/>
                    <a:pt x="661" y="296"/>
                  </a:cubicBezTo>
                  <a:cubicBezTo>
                    <a:pt x="661" y="299"/>
                    <a:pt x="661" y="302"/>
                    <a:pt x="661" y="305"/>
                  </a:cubicBezTo>
                  <a:lnTo>
                    <a:pt x="665" y="305"/>
                  </a:lnTo>
                  <a:close/>
                  <a:moveTo>
                    <a:pt x="653" y="335"/>
                  </a:moveTo>
                  <a:cubicBezTo>
                    <a:pt x="656" y="331"/>
                    <a:pt x="658" y="326"/>
                    <a:pt x="660" y="321"/>
                  </a:cubicBezTo>
                  <a:cubicBezTo>
                    <a:pt x="657" y="319"/>
                    <a:pt x="657" y="319"/>
                    <a:pt x="657" y="319"/>
                  </a:cubicBezTo>
                  <a:cubicBezTo>
                    <a:pt x="655" y="324"/>
                    <a:pt x="652" y="329"/>
                    <a:pt x="649" y="333"/>
                  </a:cubicBezTo>
                  <a:lnTo>
                    <a:pt x="653" y="335"/>
                  </a:lnTo>
                  <a:close/>
                  <a:moveTo>
                    <a:pt x="628" y="357"/>
                  </a:moveTo>
                  <a:cubicBezTo>
                    <a:pt x="633" y="354"/>
                    <a:pt x="637" y="351"/>
                    <a:pt x="642" y="348"/>
                  </a:cubicBezTo>
                  <a:cubicBezTo>
                    <a:pt x="639" y="345"/>
                    <a:pt x="639" y="345"/>
                    <a:pt x="639" y="345"/>
                  </a:cubicBezTo>
                  <a:cubicBezTo>
                    <a:pt x="635" y="348"/>
                    <a:pt x="631" y="351"/>
                    <a:pt x="626" y="353"/>
                  </a:cubicBezTo>
                  <a:lnTo>
                    <a:pt x="628" y="357"/>
                  </a:lnTo>
                  <a:close/>
                  <a:moveTo>
                    <a:pt x="596" y="365"/>
                  </a:moveTo>
                  <a:cubicBezTo>
                    <a:pt x="602" y="365"/>
                    <a:pt x="607" y="364"/>
                    <a:pt x="613" y="363"/>
                  </a:cubicBezTo>
                  <a:cubicBezTo>
                    <a:pt x="612" y="359"/>
                    <a:pt x="612" y="359"/>
                    <a:pt x="612" y="359"/>
                  </a:cubicBezTo>
                  <a:cubicBezTo>
                    <a:pt x="607" y="360"/>
                    <a:pt x="602" y="361"/>
                    <a:pt x="596" y="361"/>
                  </a:cubicBezTo>
                  <a:lnTo>
                    <a:pt x="596" y="365"/>
                  </a:lnTo>
                  <a:close/>
                  <a:moveTo>
                    <a:pt x="564" y="365"/>
                  </a:moveTo>
                  <a:cubicBezTo>
                    <a:pt x="580" y="365"/>
                    <a:pt x="580" y="365"/>
                    <a:pt x="580" y="365"/>
                  </a:cubicBezTo>
                  <a:cubicBezTo>
                    <a:pt x="580" y="361"/>
                    <a:pt x="580" y="361"/>
                    <a:pt x="580" y="361"/>
                  </a:cubicBezTo>
                  <a:cubicBezTo>
                    <a:pt x="564" y="361"/>
                    <a:pt x="564" y="361"/>
                    <a:pt x="564" y="361"/>
                  </a:cubicBezTo>
                  <a:lnTo>
                    <a:pt x="564" y="365"/>
                  </a:lnTo>
                  <a:close/>
                  <a:moveTo>
                    <a:pt x="532" y="365"/>
                  </a:moveTo>
                  <a:cubicBezTo>
                    <a:pt x="548" y="365"/>
                    <a:pt x="548" y="365"/>
                    <a:pt x="548" y="365"/>
                  </a:cubicBezTo>
                  <a:cubicBezTo>
                    <a:pt x="548" y="361"/>
                    <a:pt x="548" y="361"/>
                    <a:pt x="548" y="361"/>
                  </a:cubicBezTo>
                  <a:cubicBezTo>
                    <a:pt x="532" y="361"/>
                    <a:pt x="532" y="361"/>
                    <a:pt x="532" y="361"/>
                  </a:cubicBezTo>
                  <a:lnTo>
                    <a:pt x="532" y="365"/>
                  </a:lnTo>
                  <a:close/>
                  <a:moveTo>
                    <a:pt x="500" y="365"/>
                  </a:moveTo>
                  <a:cubicBezTo>
                    <a:pt x="516" y="365"/>
                    <a:pt x="516" y="365"/>
                    <a:pt x="516" y="365"/>
                  </a:cubicBezTo>
                  <a:cubicBezTo>
                    <a:pt x="516" y="361"/>
                    <a:pt x="516" y="361"/>
                    <a:pt x="516" y="361"/>
                  </a:cubicBezTo>
                  <a:cubicBezTo>
                    <a:pt x="500" y="361"/>
                    <a:pt x="500" y="361"/>
                    <a:pt x="500" y="361"/>
                  </a:cubicBezTo>
                  <a:lnTo>
                    <a:pt x="500" y="365"/>
                  </a:lnTo>
                  <a:close/>
                  <a:moveTo>
                    <a:pt x="468" y="365"/>
                  </a:moveTo>
                  <a:cubicBezTo>
                    <a:pt x="484" y="365"/>
                    <a:pt x="484" y="365"/>
                    <a:pt x="484" y="365"/>
                  </a:cubicBezTo>
                  <a:cubicBezTo>
                    <a:pt x="484" y="361"/>
                    <a:pt x="484" y="361"/>
                    <a:pt x="484" y="361"/>
                  </a:cubicBezTo>
                  <a:cubicBezTo>
                    <a:pt x="468" y="361"/>
                    <a:pt x="468" y="361"/>
                    <a:pt x="468" y="361"/>
                  </a:cubicBezTo>
                  <a:lnTo>
                    <a:pt x="468" y="365"/>
                  </a:lnTo>
                  <a:close/>
                  <a:moveTo>
                    <a:pt x="436" y="365"/>
                  </a:moveTo>
                  <a:cubicBezTo>
                    <a:pt x="452" y="365"/>
                    <a:pt x="452" y="365"/>
                    <a:pt x="452" y="365"/>
                  </a:cubicBezTo>
                  <a:cubicBezTo>
                    <a:pt x="452" y="361"/>
                    <a:pt x="452" y="361"/>
                    <a:pt x="452" y="361"/>
                  </a:cubicBezTo>
                  <a:cubicBezTo>
                    <a:pt x="436" y="361"/>
                    <a:pt x="436" y="361"/>
                    <a:pt x="436" y="361"/>
                  </a:cubicBezTo>
                  <a:lnTo>
                    <a:pt x="436" y="365"/>
                  </a:lnTo>
                  <a:close/>
                  <a:moveTo>
                    <a:pt x="404" y="365"/>
                  </a:moveTo>
                  <a:cubicBezTo>
                    <a:pt x="420" y="365"/>
                    <a:pt x="420" y="365"/>
                    <a:pt x="420" y="365"/>
                  </a:cubicBezTo>
                  <a:cubicBezTo>
                    <a:pt x="420" y="361"/>
                    <a:pt x="420" y="361"/>
                    <a:pt x="420" y="361"/>
                  </a:cubicBezTo>
                  <a:cubicBezTo>
                    <a:pt x="404" y="361"/>
                    <a:pt x="404" y="361"/>
                    <a:pt x="404" y="361"/>
                  </a:cubicBezTo>
                  <a:lnTo>
                    <a:pt x="404" y="365"/>
                  </a:lnTo>
                  <a:close/>
                  <a:moveTo>
                    <a:pt x="372" y="365"/>
                  </a:moveTo>
                  <a:cubicBezTo>
                    <a:pt x="388" y="365"/>
                    <a:pt x="388" y="365"/>
                    <a:pt x="388" y="365"/>
                  </a:cubicBezTo>
                  <a:cubicBezTo>
                    <a:pt x="388" y="361"/>
                    <a:pt x="388" y="361"/>
                    <a:pt x="388" y="361"/>
                  </a:cubicBezTo>
                  <a:cubicBezTo>
                    <a:pt x="372" y="361"/>
                    <a:pt x="372" y="361"/>
                    <a:pt x="372" y="361"/>
                  </a:cubicBezTo>
                  <a:lnTo>
                    <a:pt x="372" y="365"/>
                  </a:lnTo>
                  <a:close/>
                  <a:moveTo>
                    <a:pt x="340" y="365"/>
                  </a:moveTo>
                  <a:cubicBezTo>
                    <a:pt x="356" y="365"/>
                    <a:pt x="356" y="365"/>
                    <a:pt x="356" y="365"/>
                  </a:cubicBezTo>
                  <a:cubicBezTo>
                    <a:pt x="356" y="361"/>
                    <a:pt x="356" y="361"/>
                    <a:pt x="356" y="361"/>
                  </a:cubicBezTo>
                  <a:cubicBezTo>
                    <a:pt x="340" y="361"/>
                    <a:pt x="340" y="361"/>
                    <a:pt x="340" y="361"/>
                  </a:cubicBezTo>
                  <a:lnTo>
                    <a:pt x="340" y="365"/>
                  </a:lnTo>
                  <a:close/>
                  <a:moveTo>
                    <a:pt x="308" y="365"/>
                  </a:moveTo>
                  <a:cubicBezTo>
                    <a:pt x="324" y="365"/>
                    <a:pt x="324" y="365"/>
                    <a:pt x="324" y="365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08" y="361"/>
                    <a:pt x="308" y="361"/>
                    <a:pt x="308" y="361"/>
                  </a:cubicBezTo>
                  <a:lnTo>
                    <a:pt x="308" y="365"/>
                  </a:lnTo>
                  <a:close/>
                  <a:moveTo>
                    <a:pt x="276" y="365"/>
                  </a:moveTo>
                  <a:cubicBezTo>
                    <a:pt x="292" y="365"/>
                    <a:pt x="292" y="365"/>
                    <a:pt x="292" y="365"/>
                  </a:cubicBezTo>
                  <a:cubicBezTo>
                    <a:pt x="292" y="361"/>
                    <a:pt x="292" y="361"/>
                    <a:pt x="292" y="361"/>
                  </a:cubicBezTo>
                  <a:cubicBezTo>
                    <a:pt x="276" y="361"/>
                    <a:pt x="276" y="361"/>
                    <a:pt x="276" y="361"/>
                  </a:cubicBezTo>
                  <a:lnTo>
                    <a:pt x="276" y="365"/>
                  </a:lnTo>
                  <a:close/>
                  <a:moveTo>
                    <a:pt x="244" y="365"/>
                  </a:moveTo>
                  <a:cubicBezTo>
                    <a:pt x="260" y="365"/>
                    <a:pt x="260" y="365"/>
                    <a:pt x="260" y="365"/>
                  </a:cubicBezTo>
                  <a:cubicBezTo>
                    <a:pt x="260" y="361"/>
                    <a:pt x="260" y="361"/>
                    <a:pt x="260" y="361"/>
                  </a:cubicBezTo>
                  <a:cubicBezTo>
                    <a:pt x="244" y="361"/>
                    <a:pt x="244" y="361"/>
                    <a:pt x="244" y="361"/>
                  </a:cubicBezTo>
                  <a:lnTo>
                    <a:pt x="244" y="365"/>
                  </a:lnTo>
                  <a:close/>
                  <a:moveTo>
                    <a:pt x="212" y="365"/>
                  </a:moveTo>
                  <a:cubicBezTo>
                    <a:pt x="228" y="365"/>
                    <a:pt x="228" y="365"/>
                    <a:pt x="228" y="365"/>
                  </a:cubicBezTo>
                  <a:cubicBezTo>
                    <a:pt x="228" y="361"/>
                    <a:pt x="228" y="361"/>
                    <a:pt x="228" y="361"/>
                  </a:cubicBezTo>
                  <a:cubicBezTo>
                    <a:pt x="212" y="361"/>
                    <a:pt x="212" y="361"/>
                    <a:pt x="212" y="361"/>
                  </a:cubicBezTo>
                  <a:lnTo>
                    <a:pt x="212" y="365"/>
                  </a:lnTo>
                  <a:close/>
                  <a:moveTo>
                    <a:pt x="180" y="365"/>
                  </a:moveTo>
                  <a:cubicBezTo>
                    <a:pt x="196" y="365"/>
                    <a:pt x="196" y="365"/>
                    <a:pt x="196" y="365"/>
                  </a:cubicBezTo>
                  <a:cubicBezTo>
                    <a:pt x="196" y="361"/>
                    <a:pt x="196" y="361"/>
                    <a:pt x="196" y="361"/>
                  </a:cubicBezTo>
                  <a:cubicBezTo>
                    <a:pt x="180" y="361"/>
                    <a:pt x="180" y="361"/>
                    <a:pt x="180" y="361"/>
                  </a:cubicBezTo>
                  <a:lnTo>
                    <a:pt x="180" y="365"/>
                  </a:lnTo>
                  <a:close/>
                  <a:moveTo>
                    <a:pt x="148" y="365"/>
                  </a:moveTo>
                  <a:cubicBezTo>
                    <a:pt x="164" y="365"/>
                    <a:pt x="164" y="365"/>
                    <a:pt x="164" y="365"/>
                  </a:cubicBezTo>
                  <a:cubicBezTo>
                    <a:pt x="164" y="361"/>
                    <a:pt x="164" y="361"/>
                    <a:pt x="164" y="361"/>
                  </a:cubicBezTo>
                  <a:cubicBezTo>
                    <a:pt x="148" y="361"/>
                    <a:pt x="148" y="361"/>
                    <a:pt x="148" y="361"/>
                  </a:cubicBezTo>
                  <a:lnTo>
                    <a:pt x="148" y="365"/>
                  </a:lnTo>
                  <a:close/>
                  <a:moveTo>
                    <a:pt x="116" y="365"/>
                  </a:moveTo>
                  <a:cubicBezTo>
                    <a:pt x="132" y="365"/>
                    <a:pt x="132" y="365"/>
                    <a:pt x="132" y="365"/>
                  </a:cubicBezTo>
                  <a:cubicBezTo>
                    <a:pt x="132" y="361"/>
                    <a:pt x="132" y="361"/>
                    <a:pt x="132" y="361"/>
                  </a:cubicBezTo>
                  <a:cubicBezTo>
                    <a:pt x="116" y="361"/>
                    <a:pt x="116" y="361"/>
                    <a:pt x="116" y="361"/>
                  </a:cubicBezTo>
                  <a:lnTo>
                    <a:pt x="116" y="365"/>
                  </a:lnTo>
                  <a:close/>
                  <a:moveTo>
                    <a:pt x="84" y="365"/>
                  </a:moveTo>
                  <a:cubicBezTo>
                    <a:pt x="100" y="365"/>
                    <a:pt x="100" y="365"/>
                    <a:pt x="100" y="365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84" y="361"/>
                    <a:pt x="84" y="361"/>
                    <a:pt x="84" y="361"/>
                  </a:cubicBezTo>
                  <a:lnTo>
                    <a:pt x="84" y="365"/>
                  </a:lnTo>
                  <a:close/>
                  <a:moveTo>
                    <a:pt x="52" y="363"/>
                  </a:moveTo>
                  <a:cubicBezTo>
                    <a:pt x="57" y="364"/>
                    <a:pt x="63" y="365"/>
                    <a:pt x="68" y="365"/>
                  </a:cubicBezTo>
                  <a:cubicBezTo>
                    <a:pt x="68" y="361"/>
                    <a:pt x="68" y="361"/>
                    <a:pt x="68" y="361"/>
                  </a:cubicBezTo>
                  <a:cubicBezTo>
                    <a:pt x="63" y="361"/>
                    <a:pt x="58" y="360"/>
                    <a:pt x="53" y="359"/>
                  </a:cubicBezTo>
                  <a:lnTo>
                    <a:pt x="52" y="363"/>
                  </a:lnTo>
                  <a:close/>
                  <a:moveTo>
                    <a:pt x="23" y="347"/>
                  </a:moveTo>
                  <a:cubicBezTo>
                    <a:pt x="27" y="351"/>
                    <a:pt x="32" y="354"/>
                    <a:pt x="37" y="357"/>
                  </a:cubicBezTo>
                  <a:cubicBezTo>
                    <a:pt x="39" y="353"/>
                    <a:pt x="39" y="353"/>
                    <a:pt x="39" y="353"/>
                  </a:cubicBezTo>
                  <a:cubicBezTo>
                    <a:pt x="34" y="351"/>
                    <a:pt x="30" y="348"/>
                    <a:pt x="26" y="344"/>
                  </a:cubicBezTo>
                  <a:lnTo>
                    <a:pt x="23" y="347"/>
                  </a:lnTo>
                  <a:close/>
                  <a:moveTo>
                    <a:pt x="5" y="320"/>
                  </a:moveTo>
                  <a:cubicBezTo>
                    <a:pt x="7" y="326"/>
                    <a:pt x="9" y="330"/>
                    <a:pt x="12" y="335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3" y="328"/>
                    <a:pt x="10" y="324"/>
                    <a:pt x="8" y="319"/>
                  </a:cubicBezTo>
                  <a:lnTo>
                    <a:pt x="5" y="320"/>
                  </a:lnTo>
                  <a:close/>
                  <a:moveTo>
                    <a:pt x="0" y="288"/>
                  </a:moveTo>
                  <a:cubicBezTo>
                    <a:pt x="0" y="296"/>
                    <a:pt x="0" y="296"/>
                    <a:pt x="0" y="296"/>
                  </a:cubicBezTo>
                  <a:cubicBezTo>
                    <a:pt x="0" y="299"/>
                    <a:pt x="0" y="302"/>
                    <a:pt x="1" y="304"/>
                  </a:cubicBezTo>
                  <a:cubicBezTo>
                    <a:pt x="5" y="304"/>
                    <a:pt x="5" y="304"/>
                    <a:pt x="5" y="304"/>
                  </a:cubicBezTo>
                  <a:cubicBezTo>
                    <a:pt x="4" y="301"/>
                    <a:pt x="4" y="298"/>
                    <a:pt x="4" y="296"/>
                  </a:cubicBezTo>
                  <a:cubicBezTo>
                    <a:pt x="4" y="288"/>
                    <a:pt x="4" y="288"/>
                    <a:pt x="4" y="288"/>
                  </a:cubicBezTo>
                  <a:lnTo>
                    <a:pt x="0" y="288"/>
                  </a:lnTo>
                  <a:close/>
                  <a:moveTo>
                    <a:pt x="0" y="256"/>
                  </a:moveTo>
                  <a:cubicBezTo>
                    <a:pt x="0" y="272"/>
                    <a:pt x="0" y="272"/>
                    <a:pt x="0" y="272"/>
                  </a:cubicBezTo>
                  <a:cubicBezTo>
                    <a:pt x="4" y="272"/>
                    <a:pt x="4" y="272"/>
                    <a:pt x="4" y="272"/>
                  </a:cubicBezTo>
                  <a:cubicBezTo>
                    <a:pt x="4" y="256"/>
                    <a:pt x="4" y="256"/>
                    <a:pt x="4" y="256"/>
                  </a:cubicBezTo>
                  <a:lnTo>
                    <a:pt x="0" y="256"/>
                  </a:lnTo>
                  <a:close/>
                  <a:moveTo>
                    <a:pt x="0" y="224"/>
                  </a:moveTo>
                  <a:cubicBezTo>
                    <a:pt x="0" y="240"/>
                    <a:pt x="0" y="240"/>
                    <a:pt x="0" y="240"/>
                  </a:cubicBezTo>
                  <a:cubicBezTo>
                    <a:pt x="4" y="240"/>
                    <a:pt x="4" y="240"/>
                    <a:pt x="4" y="240"/>
                  </a:cubicBezTo>
                  <a:cubicBezTo>
                    <a:pt x="4" y="224"/>
                    <a:pt x="4" y="224"/>
                    <a:pt x="4" y="224"/>
                  </a:cubicBezTo>
                  <a:lnTo>
                    <a:pt x="0" y="224"/>
                  </a:lnTo>
                  <a:close/>
                  <a:moveTo>
                    <a:pt x="0" y="192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4" y="192"/>
                    <a:pt x="4" y="192"/>
                    <a:pt x="4" y="192"/>
                  </a:cubicBezTo>
                  <a:lnTo>
                    <a:pt x="0" y="192"/>
                  </a:lnTo>
                  <a:close/>
                  <a:moveTo>
                    <a:pt x="0" y="16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4" y="160"/>
                    <a:pt x="4" y="160"/>
                    <a:pt x="4" y="160"/>
                  </a:cubicBezTo>
                  <a:lnTo>
                    <a:pt x="0" y="160"/>
                  </a:lnTo>
                  <a:close/>
                  <a:moveTo>
                    <a:pt x="0" y="128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28"/>
                    <a:pt x="4" y="128"/>
                    <a:pt x="4" y="128"/>
                  </a:cubicBezTo>
                  <a:lnTo>
                    <a:pt x="0" y="128"/>
                  </a:lnTo>
                  <a:close/>
                  <a:moveTo>
                    <a:pt x="0" y="96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96"/>
                    <a:pt x="4" y="96"/>
                    <a:pt x="4" y="96"/>
                  </a:cubicBezTo>
                  <a:lnTo>
                    <a:pt x="0" y="96"/>
                  </a:lnTo>
                  <a:close/>
                  <a:moveTo>
                    <a:pt x="0" y="64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64"/>
                    <a:pt x="4" y="64"/>
                    <a:pt x="4" y="64"/>
                  </a:cubicBezTo>
                  <a:lnTo>
                    <a:pt x="0" y="64"/>
                  </a:lnTo>
                  <a:close/>
                  <a:moveTo>
                    <a:pt x="0" y="32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32"/>
                    <a:pt x="4" y="32"/>
                    <a:pt x="4" y="32"/>
                  </a:cubicBezTo>
                  <a:lnTo>
                    <a:pt x="0" y="32"/>
                  </a:lnTo>
                  <a:close/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8" name="Freeform 289"/>
            <p:cNvSpPr>
              <a:spLocks/>
            </p:cNvSpPr>
            <p:nvPr/>
          </p:nvSpPr>
          <p:spPr bwMode="auto">
            <a:xfrm>
              <a:off x="5189646" y="4033710"/>
              <a:ext cx="447581" cy="184005"/>
            </a:xfrm>
            <a:custGeom>
              <a:avLst/>
              <a:gdLst>
                <a:gd name="T0" fmla="*/ 124 w 124"/>
                <a:gd name="T1" fmla="*/ 51 h 51"/>
                <a:gd name="T2" fmla="*/ 124 w 124"/>
                <a:gd name="T3" fmla="*/ 27 h 51"/>
                <a:gd name="T4" fmla="*/ 96 w 124"/>
                <a:gd name="T5" fmla="*/ 0 h 51"/>
                <a:gd name="T6" fmla="*/ 27 w 124"/>
                <a:gd name="T7" fmla="*/ 0 h 51"/>
                <a:gd name="T8" fmla="*/ 0 w 124"/>
                <a:gd name="T9" fmla="*/ 27 h 51"/>
                <a:gd name="T10" fmla="*/ 0 w 124"/>
                <a:gd name="T11" fmla="*/ 51 h 51"/>
                <a:gd name="T12" fmla="*/ 124 w 124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51">
                  <a:moveTo>
                    <a:pt x="124" y="51"/>
                  </a:moveTo>
                  <a:cubicBezTo>
                    <a:pt x="124" y="27"/>
                    <a:pt x="124" y="27"/>
                    <a:pt x="124" y="27"/>
                  </a:cubicBezTo>
                  <a:cubicBezTo>
                    <a:pt x="124" y="12"/>
                    <a:pt x="111" y="0"/>
                    <a:pt x="9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24" y="5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Oval 290"/>
            <p:cNvSpPr>
              <a:spLocks noChangeArrowheads="1"/>
            </p:cNvSpPr>
            <p:nvPr/>
          </p:nvSpPr>
          <p:spPr bwMode="auto">
            <a:xfrm>
              <a:off x="5731717" y="2039485"/>
              <a:ext cx="2615867" cy="261835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0" name="Oval 291"/>
            <p:cNvSpPr>
              <a:spLocks noChangeArrowheads="1"/>
            </p:cNvSpPr>
            <p:nvPr/>
          </p:nvSpPr>
          <p:spPr bwMode="auto">
            <a:xfrm>
              <a:off x="6025132" y="2332899"/>
              <a:ext cx="2029037" cy="2029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1" name="Oval 292"/>
            <p:cNvSpPr>
              <a:spLocks noChangeArrowheads="1"/>
            </p:cNvSpPr>
            <p:nvPr/>
          </p:nvSpPr>
          <p:spPr bwMode="auto">
            <a:xfrm>
              <a:off x="6291195" y="2598963"/>
              <a:ext cx="1499398" cy="14993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2" name="Oval 293"/>
            <p:cNvSpPr>
              <a:spLocks noChangeArrowheads="1"/>
            </p:cNvSpPr>
            <p:nvPr/>
          </p:nvSpPr>
          <p:spPr bwMode="auto">
            <a:xfrm>
              <a:off x="6554771" y="2862539"/>
              <a:ext cx="972247" cy="9722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3" name="Oval 294"/>
            <p:cNvSpPr>
              <a:spLocks noChangeArrowheads="1"/>
            </p:cNvSpPr>
            <p:nvPr/>
          </p:nvSpPr>
          <p:spPr bwMode="auto">
            <a:xfrm>
              <a:off x="6818347" y="3128600"/>
              <a:ext cx="442608" cy="4401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4" name="Freeform 295"/>
            <p:cNvSpPr>
              <a:spLocks/>
            </p:cNvSpPr>
            <p:nvPr/>
          </p:nvSpPr>
          <p:spPr bwMode="auto">
            <a:xfrm>
              <a:off x="7039650" y="2300575"/>
              <a:ext cx="1066737" cy="1066737"/>
            </a:xfrm>
            <a:custGeom>
              <a:avLst/>
              <a:gdLst>
                <a:gd name="T0" fmla="*/ 365 w 429"/>
                <a:gd name="T1" fmla="*/ 156 h 429"/>
                <a:gd name="T2" fmla="*/ 429 w 429"/>
                <a:gd name="T3" fmla="*/ 92 h 429"/>
                <a:gd name="T4" fmla="*/ 357 w 429"/>
                <a:gd name="T5" fmla="*/ 73 h 429"/>
                <a:gd name="T6" fmla="*/ 337 w 429"/>
                <a:gd name="T7" fmla="*/ 0 h 429"/>
                <a:gd name="T8" fmla="*/ 273 w 429"/>
                <a:gd name="T9" fmla="*/ 64 h 429"/>
                <a:gd name="T10" fmla="*/ 289 w 429"/>
                <a:gd name="T11" fmla="*/ 124 h 429"/>
                <a:gd name="T12" fmla="*/ 72 w 429"/>
                <a:gd name="T13" fmla="*/ 341 h 429"/>
                <a:gd name="T14" fmla="*/ 41 w 429"/>
                <a:gd name="T15" fmla="*/ 280 h 429"/>
                <a:gd name="T16" fmla="*/ 21 w 429"/>
                <a:gd name="T17" fmla="*/ 354 h 429"/>
                <a:gd name="T18" fmla="*/ 0 w 429"/>
                <a:gd name="T19" fmla="*/ 429 h 429"/>
                <a:gd name="T20" fmla="*/ 76 w 429"/>
                <a:gd name="T21" fmla="*/ 410 h 429"/>
                <a:gd name="T22" fmla="*/ 150 w 429"/>
                <a:gd name="T23" fmla="*/ 389 h 429"/>
                <a:gd name="T24" fmla="*/ 89 w 429"/>
                <a:gd name="T25" fmla="*/ 359 h 429"/>
                <a:gd name="T26" fmla="*/ 306 w 429"/>
                <a:gd name="T27" fmla="*/ 140 h 429"/>
                <a:gd name="T28" fmla="*/ 365 w 429"/>
                <a:gd name="T29" fmla="*/ 156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429">
                  <a:moveTo>
                    <a:pt x="365" y="156"/>
                  </a:moveTo>
                  <a:lnTo>
                    <a:pt x="429" y="92"/>
                  </a:lnTo>
                  <a:lnTo>
                    <a:pt x="357" y="73"/>
                  </a:lnTo>
                  <a:lnTo>
                    <a:pt x="337" y="0"/>
                  </a:lnTo>
                  <a:lnTo>
                    <a:pt x="273" y="64"/>
                  </a:lnTo>
                  <a:lnTo>
                    <a:pt x="289" y="124"/>
                  </a:lnTo>
                  <a:lnTo>
                    <a:pt x="72" y="341"/>
                  </a:lnTo>
                  <a:lnTo>
                    <a:pt x="41" y="280"/>
                  </a:lnTo>
                  <a:lnTo>
                    <a:pt x="21" y="354"/>
                  </a:lnTo>
                  <a:lnTo>
                    <a:pt x="0" y="429"/>
                  </a:lnTo>
                  <a:lnTo>
                    <a:pt x="76" y="410"/>
                  </a:lnTo>
                  <a:lnTo>
                    <a:pt x="150" y="389"/>
                  </a:lnTo>
                  <a:lnTo>
                    <a:pt x="89" y="359"/>
                  </a:lnTo>
                  <a:lnTo>
                    <a:pt x="306" y="140"/>
                  </a:lnTo>
                  <a:lnTo>
                    <a:pt x="365" y="1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5" name="Freeform 296"/>
            <p:cNvSpPr>
              <a:spLocks/>
            </p:cNvSpPr>
            <p:nvPr/>
          </p:nvSpPr>
          <p:spPr bwMode="auto">
            <a:xfrm>
              <a:off x="7039650" y="2300575"/>
              <a:ext cx="887703" cy="1066737"/>
            </a:xfrm>
            <a:custGeom>
              <a:avLst/>
              <a:gdLst>
                <a:gd name="T0" fmla="*/ 357 w 357"/>
                <a:gd name="T1" fmla="*/ 73 h 429"/>
                <a:gd name="T2" fmla="*/ 337 w 357"/>
                <a:gd name="T3" fmla="*/ 0 h 429"/>
                <a:gd name="T4" fmla="*/ 273 w 357"/>
                <a:gd name="T5" fmla="*/ 64 h 429"/>
                <a:gd name="T6" fmla="*/ 289 w 357"/>
                <a:gd name="T7" fmla="*/ 124 h 429"/>
                <a:gd name="T8" fmla="*/ 72 w 357"/>
                <a:gd name="T9" fmla="*/ 341 h 429"/>
                <a:gd name="T10" fmla="*/ 41 w 357"/>
                <a:gd name="T11" fmla="*/ 280 h 429"/>
                <a:gd name="T12" fmla="*/ 21 w 357"/>
                <a:gd name="T13" fmla="*/ 354 h 429"/>
                <a:gd name="T14" fmla="*/ 0 w 357"/>
                <a:gd name="T15" fmla="*/ 429 h 429"/>
                <a:gd name="T16" fmla="*/ 357 w 357"/>
                <a:gd name="T17" fmla="*/ 7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429">
                  <a:moveTo>
                    <a:pt x="357" y="73"/>
                  </a:moveTo>
                  <a:lnTo>
                    <a:pt x="337" y="0"/>
                  </a:lnTo>
                  <a:lnTo>
                    <a:pt x="273" y="64"/>
                  </a:lnTo>
                  <a:lnTo>
                    <a:pt x="289" y="124"/>
                  </a:lnTo>
                  <a:lnTo>
                    <a:pt x="72" y="341"/>
                  </a:lnTo>
                  <a:lnTo>
                    <a:pt x="41" y="280"/>
                  </a:lnTo>
                  <a:lnTo>
                    <a:pt x="21" y="354"/>
                  </a:lnTo>
                  <a:lnTo>
                    <a:pt x="0" y="429"/>
                  </a:lnTo>
                  <a:lnTo>
                    <a:pt x="357" y="7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46" name="Group 64"/>
            <p:cNvGrpSpPr/>
            <p:nvPr/>
          </p:nvGrpSpPr>
          <p:grpSpPr>
            <a:xfrm>
              <a:off x="3844416" y="3138546"/>
              <a:ext cx="959815" cy="1670974"/>
              <a:chOff x="3844416" y="3138546"/>
              <a:chExt cx="959815" cy="1670974"/>
            </a:xfrm>
          </p:grpSpPr>
          <p:sp>
            <p:nvSpPr>
              <p:cNvPr id="247" name="Freeform 297"/>
              <p:cNvSpPr>
                <a:spLocks/>
              </p:cNvSpPr>
              <p:nvPr/>
            </p:nvSpPr>
            <p:spPr bwMode="auto">
              <a:xfrm>
                <a:off x="3844416" y="4456427"/>
                <a:ext cx="959815" cy="134275"/>
              </a:xfrm>
              <a:custGeom>
                <a:avLst/>
                <a:gdLst>
                  <a:gd name="T0" fmla="*/ 229 w 265"/>
                  <a:gd name="T1" fmla="*/ 0 h 37"/>
                  <a:gd name="T2" fmla="*/ 37 w 265"/>
                  <a:gd name="T3" fmla="*/ 0 h 37"/>
                  <a:gd name="T4" fmla="*/ 0 w 265"/>
                  <a:gd name="T5" fmla="*/ 37 h 37"/>
                  <a:gd name="T6" fmla="*/ 265 w 265"/>
                  <a:gd name="T7" fmla="*/ 37 h 37"/>
                  <a:gd name="T8" fmla="*/ 229 w 265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37">
                    <a:moveTo>
                      <a:pt x="229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7" y="20"/>
                      <a:pt x="20" y="37"/>
                      <a:pt x="0" y="37"/>
                    </a:cubicBezTo>
                    <a:cubicBezTo>
                      <a:pt x="265" y="37"/>
                      <a:pt x="265" y="37"/>
                      <a:pt x="265" y="37"/>
                    </a:cubicBezTo>
                    <a:cubicBezTo>
                      <a:pt x="245" y="37"/>
                      <a:pt x="229" y="20"/>
                      <a:pt x="2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" name="Rectangle 298"/>
              <p:cNvSpPr>
                <a:spLocks noChangeArrowheads="1"/>
              </p:cNvSpPr>
              <p:nvPr/>
            </p:nvSpPr>
            <p:spPr bwMode="auto">
              <a:xfrm>
                <a:off x="3876741" y="4685191"/>
                <a:ext cx="895164" cy="1243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" name="Oval 299"/>
              <p:cNvSpPr>
                <a:spLocks noChangeArrowheads="1"/>
              </p:cNvSpPr>
              <p:nvPr/>
            </p:nvSpPr>
            <p:spPr bwMode="auto">
              <a:xfrm>
                <a:off x="4035880" y="3138546"/>
                <a:ext cx="559476" cy="5569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" name="Freeform 300"/>
              <p:cNvSpPr>
                <a:spLocks/>
              </p:cNvSpPr>
              <p:nvPr/>
            </p:nvSpPr>
            <p:spPr bwMode="auto">
              <a:xfrm>
                <a:off x="4073180" y="3173358"/>
                <a:ext cx="522178" cy="522178"/>
              </a:xfrm>
              <a:custGeom>
                <a:avLst/>
                <a:gdLst>
                  <a:gd name="T0" fmla="*/ 105 w 144"/>
                  <a:gd name="T1" fmla="*/ 0 h 144"/>
                  <a:gd name="T2" fmla="*/ 126 w 144"/>
                  <a:gd name="T3" fmla="*/ 52 h 144"/>
                  <a:gd name="T4" fmla="*/ 52 w 144"/>
                  <a:gd name="T5" fmla="*/ 127 h 144"/>
                  <a:gd name="T6" fmla="*/ 0 w 144"/>
                  <a:gd name="T7" fmla="*/ 105 h 144"/>
                  <a:gd name="T8" fmla="*/ 67 w 144"/>
                  <a:gd name="T9" fmla="*/ 144 h 144"/>
                  <a:gd name="T10" fmla="*/ 144 w 144"/>
                  <a:gd name="T11" fmla="*/ 67 h 144"/>
                  <a:gd name="T12" fmla="*/ 105 w 144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44">
                    <a:moveTo>
                      <a:pt x="105" y="0"/>
                    </a:moveTo>
                    <a:cubicBezTo>
                      <a:pt x="118" y="14"/>
                      <a:pt x="126" y="32"/>
                      <a:pt x="126" y="52"/>
                    </a:cubicBezTo>
                    <a:cubicBezTo>
                      <a:pt x="126" y="93"/>
                      <a:pt x="93" y="127"/>
                      <a:pt x="52" y="127"/>
                    </a:cubicBezTo>
                    <a:cubicBezTo>
                      <a:pt x="32" y="127"/>
                      <a:pt x="13" y="119"/>
                      <a:pt x="0" y="105"/>
                    </a:cubicBezTo>
                    <a:cubicBezTo>
                      <a:pt x="13" y="129"/>
                      <a:pt x="38" y="144"/>
                      <a:pt x="67" y="144"/>
                    </a:cubicBezTo>
                    <a:cubicBezTo>
                      <a:pt x="110" y="144"/>
                      <a:pt x="144" y="110"/>
                      <a:pt x="144" y="67"/>
                    </a:cubicBezTo>
                    <a:cubicBezTo>
                      <a:pt x="144" y="38"/>
                      <a:pt x="129" y="13"/>
                      <a:pt x="105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" name="Freeform 301"/>
              <p:cNvSpPr>
                <a:spLocks/>
              </p:cNvSpPr>
              <p:nvPr/>
            </p:nvSpPr>
            <p:spPr bwMode="auto">
              <a:xfrm>
                <a:off x="4035880" y="3678132"/>
                <a:ext cx="559476" cy="62164"/>
              </a:xfrm>
              <a:custGeom>
                <a:avLst/>
                <a:gdLst>
                  <a:gd name="T0" fmla="*/ 154 w 154"/>
                  <a:gd name="T1" fmla="*/ 9 h 17"/>
                  <a:gd name="T2" fmla="*/ 152 w 154"/>
                  <a:gd name="T3" fmla="*/ 15 h 17"/>
                  <a:gd name="T4" fmla="*/ 146 w 154"/>
                  <a:gd name="T5" fmla="*/ 17 h 17"/>
                  <a:gd name="T6" fmla="*/ 8 w 154"/>
                  <a:gd name="T7" fmla="*/ 17 h 17"/>
                  <a:gd name="T8" fmla="*/ 2 w 154"/>
                  <a:gd name="T9" fmla="*/ 15 h 17"/>
                  <a:gd name="T10" fmla="*/ 0 w 154"/>
                  <a:gd name="T11" fmla="*/ 9 h 17"/>
                  <a:gd name="T12" fmla="*/ 0 w 154"/>
                  <a:gd name="T13" fmla="*/ 8 h 17"/>
                  <a:gd name="T14" fmla="*/ 2 w 154"/>
                  <a:gd name="T15" fmla="*/ 3 h 17"/>
                  <a:gd name="T16" fmla="*/ 8 w 154"/>
                  <a:gd name="T17" fmla="*/ 0 h 17"/>
                  <a:gd name="T18" fmla="*/ 146 w 154"/>
                  <a:gd name="T19" fmla="*/ 0 h 17"/>
                  <a:gd name="T20" fmla="*/ 152 w 154"/>
                  <a:gd name="T21" fmla="*/ 3 h 17"/>
                  <a:gd name="T22" fmla="*/ 154 w 154"/>
                  <a:gd name="T23" fmla="*/ 8 h 17"/>
                  <a:gd name="T24" fmla="*/ 154 w 154"/>
                  <a:gd name="T2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17">
                    <a:moveTo>
                      <a:pt x="154" y="9"/>
                    </a:moveTo>
                    <a:cubicBezTo>
                      <a:pt x="154" y="11"/>
                      <a:pt x="153" y="14"/>
                      <a:pt x="152" y="15"/>
                    </a:cubicBezTo>
                    <a:cubicBezTo>
                      <a:pt x="150" y="17"/>
                      <a:pt x="148" y="17"/>
                      <a:pt x="1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4" y="17"/>
                      <a:pt x="2" y="15"/>
                    </a:cubicBezTo>
                    <a:cubicBezTo>
                      <a:pt x="0" y="14"/>
                      <a:pt x="0" y="11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4"/>
                      <a:pt x="2" y="3"/>
                    </a:cubicBezTo>
                    <a:cubicBezTo>
                      <a:pt x="4" y="1"/>
                      <a:pt x="6" y="0"/>
                      <a:pt x="8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8" y="0"/>
                      <a:pt x="150" y="1"/>
                      <a:pt x="152" y="3"/>
                    </a:cubicBezTo>
                    <a:cubicBezTo>
                      <a:pt x="153" y="4"/>
                      <a:pt x="154" y="6"/>
                      <a:pt x="154" y="8"/>
                    </a:cubicBezTo>
                    <a:lnTo>
                      <a:pt x="154" y="9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" name="Freeform 302"/>
              <p:cNvSpPr>
                <a:spLocks/>
              </p:cNvSpPr>
              <p:nvPr/>
            </p:nvSpPr>
            <p:spPr bwMode="auto">
              <a:xfrm>
                <a:off x="3978689" y="3740295"/>
                <a:ext cx="673859" cy="668886"/>
              </a:xfrm>
              <a:custGeom>
                <a:avLst/>
                <a:gdLst>
                  <a:gd name="T0" fmla="*/ 119 w 186"/>
                  <a:gd name="T1" fmla="*/ 50 h 185"/>
                  <a:gd name="T2" fmla="*/ 119 w 186"/>
                  <a:gd name="T3" fmla="*/ 35 h 185"/>
                  <a:gd name="T4" fmla="*/ 154 w 186"/>
                  <a:gd name="T5" fmla="*/ 0 h 185"/>
                  <a:gd name="T6" fmla="*/ 119 w 186"/>
                  <a:gd name="T7" fmla="*/ 0 h 185"/>
                  <a:gd name="T8" fmla="*/ 67 w 186"/>
                  <a:gd name="T9" fmla="*/ 0 h 185"/>
                  <a:gd name="T10" fmla="*/ 32 w 186"/>
                  <a:gd name="T11" fmla="*/ 0 h 185"/>
                  <a:gd name="T12" fmla="*/ 67 w 186"/>
                  <a:gd name="T13" fmla="*/ 35 h 185"/>
                  <a:gd name="T14" fmla="*/ 67 w 186"/>
                  <a:gd name="T15" fmla="*/ 50 h 185"/>
                  <a:gd name="T16" fmla="*/ 0 w 186"/>
                  <a:gd name="T17" fmla="*/ 185 h 185"/>
                  <a:gd name="T18" fmla="*/ 67 w 186"/>
                  <a:gd name="T19" fmla="*/ 185 h 185"/>
                  <a:gd name="T20" fmla="*/ 119 w 186"/>
                  <a:gd name="T21" fmla="*/ 185 h 185"/>
                  <a:gd name="T22" fmla="*/ 186 w 186"/>
                  <a:gd name="T23" fmla="*/ 185 h 185"/>
                  <a:gd name="T24" fmla="*/ 119 w 186"/>
                  <a:gd name="T25" fmla="*/ 5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6" h="185">
                    <a:moveTo>
                      <a:pt x="119" y="50"/>
                    </a:moveTo>
                    <a:cubicBezTo>
                      <a:pt x="119" y="35"/>
                      <a:pt x="119" y="35"/>
                      <a:pt x="119" y="35"/>
                    </a:cubicBezTo>
                    <a:cubicBezTo>
                      <a:pt x="119" y="16"/>
                      <a:pt x="134" y="0"/>
                      <a:pt x="154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2" y="0"/>
                      <a:pt x="67" y="16"/>
                      <a:pt x="67" y="35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105"/>
                      <a:pt x="41" y="154"/>
                      <a:pt x="0" y="185"/>
                    </a:cubicBezTo>
                    <a:cubicBezTo>
                      <a:pt x="67" y="185"/>
                      <a:pt x="67" y="185"/>
                      <a:pt x="67" y="185"/>
                    </a:cubicBezTo>
                    <a:cubicBezTo>
                      <a:pt x="119" y="185"/>
                      <a:pt x="119" y="185"/>
                      <a:pt x="119" y="185"/>
                    </a:cubicBezTo>
                    <a:cubicBezTo>
                      <a:pt x="186" y="185"/>
                      <a:pt x="186" y="185"/>
                      <a:pt x="186" y="185"/>
                    </a:cubicBezTo>
                    <a:cubicBezTo>
                      <a:pt x="145" y="154"/>
                      <a:pt x="119" y="105"/>
                      <a:pt x="119" y="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" name="Freeform 303"/>
              <p:cNvSpPr>
                <a:spLocks/>
              </p:cNvSpPr>
              <p:nvPr/>
            </p:nvSpPr>
            <p:spPr bwMode="auto">
              <a:xfrm>
                <a:off x="4361621" y="3740295"/>
                <a:ext cx="290927" cy="668886"/>
              </a:xfrm>
              <a:custGeom>
                <a:avLst/>
                <a:gdLst>
                  <a:gd name="T0" fmla="*/ 13 w 80"/>
                  <a:gd name="T1" fmla="*/ 50 h 185"/>
                  <a:gd name="T2" fmla="*/ 13 w 80"/>
                  <a:gd name="T3" fmla="*/ 35 h 185"/>
                  <a:gd name="T4" fmla="*/ 48 w 80"/>
                  <a:gd name="T5" fmla="*/ 0 h 185"/>
                  <a:gd name="T6" fmla="*/ 35 w 80"/>
                  <a:gd name="T7" fmla="*/ 0 h 185"/>
                  <a:gd name="T8" fmla="*/ 0 w 80"/>
                  <a:gd name="T9" fmla="*/ 35 h 185"/>
                  <a:gd name="T10" fmla="*/ 0 w 80"/>
                  <a:gd name="T11" fmla="*/ 50 h 185"/>
                  <a:gd name="T12" fmla="*/ 68 w 80"/>
                  <a:gd name="T13" fmla="*/ 185 h 185"/>
                  <a:gd name="T14" fmla="*/ 80 w 80"/>
                  <a:gd name="T15" fmla="*/ 185 h 185"/>
                  <a:gd name="T16" fmla="*/ 13 w 80"/>
                  <a:gd name="T17" fmla="*/ 5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185">
                    <a:moveTo>
                      <a:pt x="13" y="50"/>
                    </a:move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16"/>
                      <a:pt x="28" y="0"/>
                      <a:pt x="48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6"/>
                      <a:pt x="0" y="3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105"/>
                      <a:pt x="27" y="154"/>
                      <a:pt x="68" y="185"/>
                    </a:cubicBezTo>
                    <a:cubicBezTo>
                      <a:pt x="80" y="185"/>
                      <a:pt x="80" y="185"/>
                      <a:pt x="80" y="185"/>
                    </a:cubicBezTo>
                    <a:cubicBezTo>
                      <a:pt x="39" y="154"/>
                      <a:pt x="13" y="105"/>
                      <a:pt x="13" y="5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" name="Freeform 304"/>
              <p:cNvSpPr>
                <a:spLocks/>
              </p:cNvSpPr>
              <p:nvPr/>
            </p:nvSpPr>
            <p:spPr bwMode="auto">
              <a:xfrm>
                <a:off x="3946365" y="4409181"/>
                <a:ext cx="755915" cy="47244"/>
              </a:xfrm>
              <a:custGeom>
                <a:avLst/>
                <a:gdLst>
                  <a:gd name="T0" fmla="*/ 209 w 209"/>
                  <a:gd name="T1" fmla="*/ 7 h 13"/>
                  <a:gd name="T2" fmla="*/ 207 w 209"/>
                  <a:gd name="T3" fmla="*/ 11 h 13"/>
                  <a:gd name="T4" fmla="*/ 202 w 209"/>
                  <a:gd name="T5" fmla="*/ 13 h 13"/>
                  <a:gd name="T6" fmla="*/ 7 w 209"/>
                  <a:gd name="T7" fmla="*/ 13 h 13"/>
                  <a:gd name="T8" fmla="*/ 2 w 209"/>
                  <a:gd name="T9" fmla="*/ 11 h 13"/>
                  <a:gd name="T10" fmla="*/ 0 w 209"/>
                  <a:gd name="T11" fmla="*/ 7 h 13"/>
                  <a:gd name="T12" fmla="*/ 2 w 209"/>
                  <a:gd name="T13" fmla="*/ 2 h 13"/>
                  <a:gd name="T14" fmla="*/ 7 w 209"/>
                  <a:gd name="T15" fmla="*/ 0 h 13"/>
                  <a:gd name="T16" fmla="*/ 202 w 209"/>
                  <a:gd name="T17" fmla="*/ 0 h 13"/>
                  <a:gd name="T18" fmla="*/ 207 w 209"/>
                  <a:gd name="T19" fmla="*/ 2 h 13"/>
                  <a:gd name="T20" fmla="*/ 209 w 209"/>
                  <a:gd name="T2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13">
                    <a:moveTo>
                      <a:pt x="209" y="7"/>
                    </a:moveTo>
                    <a:cubicBezTo>
                      <a:pt x="209" y="8"/>
                      <a:pt x="208" y="10"/>
                      <a:pt x="207" y="11"/>
                    </a:cubicBezTo>
                    <a:cubicBezTo>
                      <a:pt x="206" y="13"/>
                      <a:pt x="204" y="13"/>
                      <a:pt x="202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3"/>
                      <a:pt x="3" y="13"/>
                      <a:pt x="2" y="11"/>
                    </a:cubicBezTo>
                    <a:cubicBezTo>
                      <a:pt x="1" y="10"/>
                      <a:pt x="0" y="8"/>
                      <a:pt x="0" y="7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204" y="0"/>
                      <a:pt x="206" y="1"/>
                      <a:pt x="207" y="2"/>
                    </a:cubicBezTo>
                    <a:cubicBezTo>
                      <a:pt x="208" y="3"/>
                      <a:pt x="209" y="5"/>
                      <a:pt x="209" y="7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" name="Freeform 305"/>
              <p:cNvSpPr>
                <a:spLocks/>
              </p:cNvSpPr>
              <p:nvPr/>
            </p:nvSpPr>
            <p:spPr bwMode="auto">
              <a:xfrm>
                <a:off x="3844416" y="4590701"/>
                <a:ext cx="959815" cy="94490"/>
              </a:xfrm>
              <a:custGeom>
                <a:avLst/>
                <a:gdLst>
                  <a:gd name="T0" fmla="*/ 0 w 265"/>
                  <a:gd name="T1" fmla="*/ 0 h 26"/>
                  <a:gd name="T2" fmla="*/ 0 w 265"/>
                  <a:gd name="T3" fmla="*/ 17 h 26"/>
                  <a:gd name="T4" fmla="*/ 3 w 265"/>
                  <a:gd name="T5" fmla="*/ 24 h 26"/>
                  <a:gd name="T6" fmla="*/ 9 w 265"/>
                  <a:gd name="T7" fmla="*/ 26 h 26"/>
                  <a:gd name="T8" fmla="*/ 256 w 265"/>
                  <a:gd name="T9" fmla="*/ 26 h 26"/>
                  <a:gd name="T10" fmla="*/ 262 w 265"/>
                  <a:gd name="T11" fmla="*/ 24 h 26"/>
                  <a:gd name="T12" fmla="*/ 265 w 265"/>
                  <a:gd name="T13" fmla="*/ 17 h 26"/>
                  <a:gd name="T14" fmla="*/ 265 w 265"/>
                  <a:gd name="T15" fmla="*/ 0 h 26"/>
                  <a:gd name="T16" fmla="*/ 0 w 265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" h="26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1" y="22"/>
                      <a:pt x="3" y="24"/>
                    </a:cubicBezTo>
                    <a:cubicBezTo>
                      <a:pt x="5" y="26"/>
                      <a:pt x="7" y="26"/>
                      <a:pt x="9" y="26"/>
                    </a:cubicBezTo>
                    <a:cubicBezTo>
                      <a:pt x="256" y="26"/>
                      <a:pt x="256" y="26"/>
                      <a:pt x="256" y="26"/>
                    </a:cubicBezTo>
                    <a:cubicBezTo>
                      <a:pt x="258" y="26"/>
                      <a:pt x="261" y="26"/>
                      <a:pt x="262" y="24"/>
                    </a:cubicBezTo>
                    <a:cubicBezTo>
                      <a:pt x="264" y="22"/>
                      <a:pt x="265" y="19"/>
                      <a:pt x="265" y="17"/>
                    </a:cubicBezTo>
                    <a:cubicBezTo>
                      <a:pt x="265" y="0"/>
                      <a:pt x="265" y="0"/>
                      <a:pt x="26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" name="Freeform 306"/>
              <p:cNvSpPr>
                <a:spLocks/>
              </p:cNvSpPr>
              <p:nvPr/>
            </p:nvSpPr>
            <p:spPr bwMode="auto">
              <a:xfrm>
                <a:off x="3844416" y="4710057"/>
                <a:ext cx="959815" cy="74597"/>
              </a:xfrm>
              <a:custGeom>
                <a:avLst/>
                <a:gdLst>
                  <a:gd name="T0" fmla="*/ 265 w 265"/>
                  <a:gd name="T1" fmla="*/ 11 h 20"/>
                  <a:gd name="T2" fmla="*/ 262 w 265"/>
                  <a:gd name="T3" fmla="*/ 17 h 20"/>
                  <a:gd name="T4" fmla="*/ 256 w 265"/>
                  <a:gd name="T5" fmla="*/ 20 h 20"/>
                  <a:gd name="T6" fmla="*/ 9 w 265"/>
                  <a:gd name="T7" fmla="*/ 20 h 20"/>
                  <a:gd name="T8" fmla="*/ 3 w 265"/>
                  <a:gd name="T9" fmla="*/ 17 h 20"/>
                  <a:gd name="T10" fmla="*/ 0 w 265"/>
                  <a:gd name="T11" fmla="*/ 11 h 20"/>
                  <a:gd name="T12" fmla="*/ 0 w 265"/>
                  <a:gd name="T13" fmla="*/ 9 h 20"/>
                  <a:gd name="T14" fmla="*/ 3 w 265"/>
                  <a:gd name="T15" fmla="*/ 3 h 20"/>
                  <a:gd name="T16" fmla="*/ 9 w 265"/>
                  <a:gd name="T17" fmla="*/ 0 h 20"/>
                  <a:gd name="T18" fmla="*/ 256 w 265"/>
                  <a:gd name="T19" fmla="*/ 0 h 20"/>
                  <a:gd name="T20" fmla="*/ 262 w 265"/>
                  <a:gd name="T21" fmla="*/ 3 h 20"/>
                  <a:gd name="T22" fmla="*/ 265 w 265"/>
                  <a:gd name="T23" fmla="*/ 9 h 20"/>
                  <a:gd name="T24" fmla="*/ 265 w 265"/>
                  <a:gd name="T25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5" h="20">
                    <a:moveTo>
                      <a:pt x="265" y="11"/>
                    </a:moveTo>
                    <a:cubicBezTo>
                      <a:pt x="265" y="13"/>
                      <a:pt x="264" y="15"/>
                      <a:pt x="262" y="17"/>
                    </a:cubicBezTo>
                    <a:cubicBezTo>
                      <a:pt x="261" y="19"/>
                      <a:pt x="258" y="20"/>
                      <a:pt x="256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7" y="20"/>
                      <a:pt x="5" y="19"/>
                      <a:pt x="3" y="17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1" y="5"/>
                      <a:pt x="3" y="3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258" y="0"/>
                      <a:pt x="261" y="1"/>
                      <a:pt x="262" y="3"/>
                    </a:cubicBezTo>
                    <a:cubicBezTo>
                      <a:pt x="264" y="5"/>
                      <a:pt x="265" y="7"/>
                      <a:pt x="265" y="9"/>
                    </a:cubicBezTo>
                    <a:lnTo>
                      <a:pt x="265" y="1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93" name="TextBox 92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</a:t>
            </a:r>
            <a:r>
              <a:rPr lang="en-US" sz="800" i="1" dirty="0" smtClean="0"/>
              <a:t>Copyright </a:t>
            </a:r>
            <a:r>
              <a:rPr lang="en-US" sz="800" i="1" dirty="0" smtClean="0"/>
              <a:t>© 2015, All Rights Reserved</a:t>
            </a:r>
            <a:endParaRPr lang="en-US" sz="8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Box 192"/>
          <p:cNvSpPr txBox="1"/>
          <p:nvPr/>
        </p:nvSpPr>
        <p:spPr>
          <a:xfrm>
            <a:off x="7033845" y="2237153"/>
            <a:ext cx="4855308" cy="39703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" name="Group 21"/>
          <p:cNvGrpSpPr/>
          <p:nvPr/>
        </p:nvGrpSpPr>
        <p:grpSpPr>
          <a:xfrm>
            <a:off x="793430" y="2389642"/>
            <a:ext cx="2606261" cy="990818"/>
            <a:chOff x="1096270" y="2389642"/>
            <a:chExt cx="2271922" cy="990818"/>
          </a:xfrm>
        </p:grpSpPr>
        <p:sp>
          <p:nvSpPr>
            <p:cNvPr id="23" name="TextBox 22"/>
            <p:cNvSpPr txBox="1"/>
            <p:nvPr/>
          </p:nvSpPr>
          <p:spPr>
            <a:xfrm>
              <a:off x="1096270" y="2389642"/>
              <a:ext cx="16594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600" b="1" dirty="0" smtClean="0">
                  <a:solidFill>
                    <a:schemeClr val="tx2"/>
                  </a:solidFill>
                  <a:cs typeface="Lato Regular"/>
                </a:rPr>
                <a:t>Google Trends</a:t>
              </a:r>
              <a:endParaRPr lang="id-ID" sz="16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96271" y="2641796"/>
              <a:ext cx="22719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This tool shows Google search activity over years so you can see data shifts.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793430" y="3721899"/>
            <a:ext cx="2606261" cy="990818"/>
            <a:chOff x="1096270" y="3721899"/>
            <a:chExt cx="2271922" cy="990818"/>
          </a:xfrm>
        </p:grpSpPr>
        <p:sp>
          <p:nvSpPr>
            <p:cNvPr id="26" name="TextBox 25"/>
            <p:cNvSpPr txBox="1"/>
            <p:nvPr/>
          </p:nvSpPr>
          <p:spPr>
            <a:xfrm>
              <a:off x="1096270" y="3721899"/>
              <a:ext cx="18774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  <a:cs typeface="Lato Regular"/>
                </a:rPr>
                <a:t>SpyFu</a:t>
              </a:r>
              <a:endParaRPr lang="id-ID" sz="16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96271" y="3974053"/>
              <a:ext cx="22719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Great for comparing organic versus paid search of competitors.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793430" y="5084509"/>
            <a:ext cx="2606261" cy="990818"/>
            <a:chOff x="1096270" y="5084509"/>
            <a:chExt cx="2271922" cy="990818"/>
          </a:xfrm>
        </p:grpSpPr>
        <p:sp>
          <p:nvSpPr>
            <p:cNvPr id="29" name="TextBox 28"/>
            <p:cNvSpPr txBox="1"/>
            <p:nvPr/>
          </p:nvSpPr>
          <p:spPr>
            <a:xfrm>
              <a:off x="1096270" y="5084509"/>
              <a:ext cx="1364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600" b="1" dirty="0" smtClean="0">
                  <a:solidFill>
                    <a:schemeClr val="tx2"/>
                  </a:solidFill>
                  <a:cs typeface="Lato Regular"/>
                </a:rPr>
                <a:t>semrush</a:t>
              </a:r>
              <a:endParaRPr lang="id-ID" sz="16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96271" y="5336663"/>
              <a:ext cx="22719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Shows a mix of desktop and mobile data for you or your competitors.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3829538" y="2389642"/>
            <a:ext cx="2478372" cy="990818"/>
            <a:chOff x="4035988" y="2389642"/>
            <a:chExt cx="2271922" cy="990818"/>
          </a:xfrm>
        </p:grpSpPr>
        <p:sp>
          <p:nvSpPr>
            <p:cNvPr id="32" name="TextBox 31"/>
            <p:cNvSpPr txBox="1"/>
            <p:nvPr/>
          </p:nvSpPr>
          <p:spPr>
            <a:xfrm>
              <a:off x="4035988" y="2389642"/>
              <a:ext cx="2223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  <a:cs typeface="Lato Regular"/>
                </a:rPr>
                <a:t>Alexa</a:t>
              </a:r>
              <a:endParaRPr lang="id-ID" sz="16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35989" y="2641796"/>
              <a:ext cx="22719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Shows ranking of websites so you can compare your website to that of your competitors.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3829538" y="3721899"/>
            <a:ext cx="2478372" cy="990818"/>
            <a:chOff x="4035988" y="3721899"/>
            <a:chExt cx="2271922" cy="990818"/>
          </a:xfrm>
        </p:grpSpPr>
        <p:sp>
          <p:nvSpPr>
            <p:cNvPr id="35" name="TextBox 34"/>
            <p:cNvSpPr txBox="1"/>
            <p:nvPr/>
          </p:nvSpPr>
          <p:spPr>
            <a:xfrm>
              <a:off x="4035988" y="3721899"/>
              <a:ext cx="16466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600" b="1" dirty="0" smtClean="0">
                  <a:solidFill>
                    <a:schemeClr val="tx2"/>
                  </a:solidFill>
                  <a:cs typeface="Lato Regular"/>
                </a:rPr>
                <a:t>WooRank</a:t>
              </a:r>
              <a:endParaRPr lang="id-ID" sz="16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35989" y="3974053"/>
              <a:ext cx="22719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This tools gives some great technical data on your website or your competitors.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36"/>
          <p:cNvGrpSpPr/>
          <p:nvPr/>
        </p:nvGrpSpPr>
        <p:grpSpPr>
          <a:xfrm>
            <a:off x="3829538" y="5084509"/>
            <a:ext cx="2478372" cy="990818"/>
            <a:chOff x="4035988" y="5084509"/>
            <a:chExt cx="2271922" cy="990818"/>
          </a:xfrm>
        </p:grpSpPr>
        <p:sp>
          <p:nvSpPr>
            <p:cNvPr id="38" name="TextBox 37"/>
            <p:cNvSpPr txBox="1"/>
            <p:nvPr/>
          </p:nvSpPr>
          <p:spPr>
            <a:xfrm>
              <a:off x="4035988" y="5084509"/>
              <a:ext cx="1261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600" b="1" dirty="0" smtClean="0">
                  <a:solidFill>
                    <a:schemeClr val="tx2"/>
                  </a:solidFill>
                  <a:cs typeface="Lato Regular"/>
                </a:rPr>
                <a:t>Similar Web</a:t>
              </a:r>
              <a:endParaRPr lang="id-ID" sz="16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35989" y="5336663"/>
              <a:ext cx="22719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Similar data as others, but very visual in nature so easy to digest.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841047" y="2257100"/>
            <a:ext cx="2398858" cy="845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841047" y="3589357"/>
            <a:ext cx="2398858" cy="84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841047" y="4951967"/>
            <a:ext cx="2398858" cy="845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893584" y="2257100"/>
            <a:ext cx="2281146" cy="84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893584" y="3589357"/>
            <a:ext cx="2281146" cy="845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893584" y="4951967"/>
            <a:ext cx="2281146" cy="845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52"/>
          <p:cNvGrpSpPr/>
          <p:nvPr/>
        </p:nvGrpSpPr>
        <p:grpSpPr>
          <a:xfrm>
            <a:off x="671228" y="741690"/>
            <a:ext cx="6179850" cy="1139726"/>
            <a:chOff x="6095803" y="310881"/>
            <a:chExt cx="12359700" cy="2279451"/>
          </a:xfrm>
        </p:grpSpPr>
        <p:sp>
          <p:nvSpPr>
            <p:cNvPr id="54" name="TextBox 53"/>
            <p:cNvSpPr txBox="1"/>
            <p:nvPr/>
          </p:nvSpPr>
          <p:spPr>
            <a:xfrm>
              <a:off x="6095803" y="310881"/>
              <a:ext cx="1235970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chemeClr val="accent2"/>
                  </a:solidFill>
                  <a:latin typeface="+mj-lt"/>
                  <a:cs typeface="Lato Regular"/>
                </a:rPr>
                <a:t>Additional </a:t>
              </a:r>
              <a:r>
                <a:rPr lang="vi-VN" sz="54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Tools</a:t>
              </a:r>
              <a:endParaRPr lang="id-ID" sz="5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55" name="Subtitle 2"/>
            <p:cNvSpPr txBox="1">
              <a:spLocks/>
            </p:cNvSpPr>
            <p:nvPr/>
          </p:nvSpPr>
          <p:spPr>
            <a:xfrm>
              <a:off x="6448061" y="1751216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 smtClean="0">
                  <a:latin typeface="Lato Light"/>
                  <a:cs typeface="Lato Light"/>
                </a:rPr>
                <a:t>PS… </a:t>
              </a:r>
              <a:r>
                <a:rPr lang="en-US" sz="1550" dirty="0" smtClean="0">
                  <a:solidFill>
                    <a:schemeClr val="accent2"/>
                  </a:solidFill>
                  <a:latin typeface="Lato Light"/>
                  <a:cs typeface="Lato Light"/>
                </a:rPr>
                <a:t>They’re still FREE!</a:t>
              </a:r>
              <a:endParaRPr lang="en-US" sz="1550" dirty="0">
                <a:solidFill>
                  <a:schemeClr val="accent2"/>
                </a:solidFill>
                <a:latin typeface="Lato Light"/>
                <a:cs typeface="Lato Light"/>
              </a:endParaRPr>
            </a:p>
          </p:txBody>
        </p:sp>
      </p:grpSp>
      <p:grpSp>
        <p:nvGrpSpPr>
          <p:cNvPr id="9" name="Group 60"/>
          <p:cNvGrpSpPr/>
          <p:nvPr/>
        </p:nvGrpSpPr>
        <p:grpSpPr>
          <a:xfrm>
            <a:off x="7226546" y="2361233"/>
            <a:ext cx="4452458" cy="3702466"/>
            <a:chOff x="4110774" y="1433156"/>
            <a:chExt cx="4452458" cy="3702466"/>
          </a:xfrm>
        </p:grpSpPr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6308253" y="1505655"/>
              <a:ext cx="2254979" cy="1544985"/>
            </a:xfrm>
            <a:custGeom>
              <a:avLst/>
              <a:gdLst>
                <a:gd name="T0" fmla="*/ 381 w 619"/>
                <a:gd name="T1" fmla="*/ 0 h 424"/>
                <a:gd name="T2" fmla="*/ 228 w 619"/>
                <a:gd name="T3" fmla="*/ 101 h 424"/>
                <a:gd name="T4" fmla="*/ 165 w 619"/>
                <a:gd name="T5" fmla="*/ 88 h 424"/>
                <a:gd name="T6" fmla="*/ 0 w 619"/>
                <a:gd name="T7" fmla="*/ 256 h 424"/>
                <a:gd name="T8" fmla="*/ 25 w 619"/>
                <a:gd name="T9" fmla="*/ 347 h 424"/>
                <a:gd name="T10" fmla="*/ 378 w 619"/>
                <a:gd name="T11" fmla="*/ 347 h 424"/>
                <a:gd name="T12" fmla="*/ 397 w 619"/>
                <a:gd name="T13" fmla="*/ 366 h 424"/>
                <a:gd name="T14" fmla="*/ 397 w 619"/>
                <a:gd name="T15" fmla="*/ 424 h 424"/>
                <a:gd name="T16" fmla="*/ 504 w 619"/>
                <a:gd name="T17" fmla="*/ 424 h 424"/>
                <a:gd name="T18" fmla="*/ 619 w 619"/>
                <a:gd name="T19" fmla="*/ 303 h 424"/>
                <a:gd name="T20" fmla="*/ 544 w 619"/>
                <a:gd name="T21" fmla="*/ 191 h 424"/>
                <a:gd name="T22" fmla="*/ 546 w 619"/>
                <a:gd name="T23" fmla="*/ 166 h 424"/>
                <a:gd name="T24" fmla="*/ 381 w 619"/>
                <a:gd name="T25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9" h="424">
                  <a:moveTo>
                    <a:pt x="381" y="0"/>
                  </a:moveTo>
                  <a:cubicBezTo>
                    <a:pt x="312" y="0"/>
                    <a:pt x="254" y="41"/>
                    <a:pt x="228" y="101"/>
                  </a:cubicBezTo>
                  <a:cubicBezTo>
                    <a:pt x="209" y="93"/>
                    <a:pt x="188" y="88"/>
                    <a:pt x="165" y="88"/>
                  </a:cubicBezTo>
                  <a:cubicBezTo>
                    <a:pt x="74" y="88"/>
                    <a:pt x="0" y="165"/>
                    <a:pt x="0" y="256"/>
                  </a:cubicBezTo>
                  <a:cubicBezTo>
                    <a:pt x="0" y="289"/>
                    <a:pt x="9" y="320"/>
                    <a:pt x="25" y="347"/>
                  </a:cubicBezTo>
                  <a:cubicBezTo>
                    <a:pt x="378" y="347"/>
                    <a:pt x="378" y="347"/>
                    <a:pt x="378" y="347"/>
                  </a:cubicBezTo>
                  <a:cubicBezTo>
                    <a:pt x="388" y="347"/>
                    <a:pt x="397" y="355"/>
                    <a:pt x="397" y="366"/>
                  </a:cubicBezTo>
                  <a:cubicBezTo>
                    <a:pt x="397" y="424"/>
                    <a:pt x="397" y="424"/>
                    <a:pt x="397" y="424"/>
                  </a:cubicBezTo>
                  <a:cubicBezTo>
                    <a:pt x="504" y="424"/>
                    <a:pt x="504" y="424"/>
                    <a:pt x="504" y="424"/>
                  </a:cubicBezTo>
                  <a:cubicBezTo>
                    <a:pt x="568" y="424"/>
                    <a:pt x="619" y="367"/>
                    <a:pt x="619" y="303"/>
                  </a:cubicBezTo>
                  <a:cubicBezTo>
                    <a:pt x="619" y="252"/>
                    <a:pt x="588" y="208"/>
                    <a:pt x="544" y="191"/>
                  </a:cubicBezTo>
                  <a:cubicBezTo>
                    <a:pt x="545" y="183"/>
                    <a:pt x="546" y="174"/>
                    <a:pt x="546" y="166"/>
                  </a:cubicBezTo>
                  <a:cubicBezTo>
                    <a:pt x="546" y="74"/>
                    <a:pt x="472" y="0"/>
                    <a:pt x="381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5018265" y="1433156"/>
              <a:ext cx="1652486" cy="1137489"/>
            </a:xfrm>
            <a:custGeom>
              <a:avLst/>
              <a:gdLst>
                <a:gd name="T0" fmla="*/ 454 w 454"/>
                <a:gd name="T1" fmla="*/ 222 h 312"/>
                <a:gd name="T2" fmla="*/ 399 w 454"/>
                <a:gd name="T3" fmla="*/ 140 h 312"/>
                <a:gd name="T4" fmla="*/ 400 w 454"/>
                <a:gd name="T5" fmla="*/ 121 h 312"/>
                <a:gd name="T6" fmla="*/ 279 w 454"/>
                <a:gd name="T7" fmla="*/ 0 h 312"/>
                <a:gd name="T8" fmla="*/ 168 w 454"/>
                <a:gd name="T9" fmla="*/ 74 h 312"/>
                <a:gd name="T10" fmla="*/ 121 w 454"/>
                <a:gd name="T11" fmla="*/ 64 h 312"/>
                <a:gd name="T12" fmla="*/ 0 w 454"/>
                <a:gd name="T13" fmla="*/ 188 h 312"/>
                <a:gd name="T14" fmla="*/ 110 w 454"/>
                <a:gd name="T15" fmla="*/ 312 h 312"/>
                <a:gd name="T16" fmla="*/ 370 w 454"/>
                <a:gd name="T17" fmla="*/ 312 h 312"/>
                <a:gd name="T18" fmla="*/ 454 w 454"/>
                <a:gd name="T19" fmla="*/ 22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4" h="312">
                  <a:moveTo>
                    <a:pt x="454" y="222"/>
                  </a:moveTo>
                  <a:cubicBezTo>
                    <a:pt x="454" y="185"/>
                    <a:pt x="431" y="153"/>
                    <a:pt x="399" y="140"/>
                  </a:cubicBezTo>
                  <a:cubicBezTo>
                    <a:pt x="400" y="134"/>
                    <a:pt x="400" y="127"/>
                    <a:pt x="400" y="121"/>
                  </a:cubicBezTo>
                  <a:cubicBezTo>
                    <a:pt x="400" y="54"/>
                    <a:pt x="346" y="0"/>
                    <a:pt x="279" y="0"/>
                  </a:cubicBezTo>
                  <a:cubicBezTo>
                    <a:pt x="229" y="0"/>
                    <a:pt x="186" y="30"/>
                    <a:pt x="168" y="74"/>
                  </a:cubicBezTo>
                  <a:cubicBezTo>
                    <a:pt x="153" y="68"/>
                    <a:pt x="138" y="64"/>
                    <a:pt x="121" y="64"/>
                  </a:cubicBezTo>
                  <a:cubicBezTo>
                    <a:pt x="54" y="64"/>
                    <a:pt x="0" y="121"/>
                    <a:pt x="0" y="188"/>
                  </a:cubicBezTo>
                  <a:cubicBezTo>
                    <a:pt x="0" y="252"/>
                    <a:pt x="48" y="308"/>
                    <a:pt x="110" y="312"/>
                  </a:cubicBezTo>
                  <a:cubicBezTo>
                    <a:pt x="370" y="312"/>
                    <a:pt x="370" y="312"/>
                    <a:pt x="370" y="312"/>
                  </a:cubicBezTo>
                  <a:cubicBezTo>
                    <a:pt x="417" y="312"/>
                    <a:pt x="454" y="269"/>
                    <a:pt x="454" y="2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5943255" y="4668126"/>
              <a:ext cx="827493" cy="359997"/>
            </a:xfrm>
            <a:custGeom>
              <a:avLst/>
              <a:gdLst>
                <a:gd name="T0" fmla="*/ 24 w 227"/>
                <a:gd name="T1" fmla="*/ 0 h 99"/>
                <a:gd name="T2" fmla="*/ 0 w 227"/>
                <a:gd name="T3" fmla="*/ 99 h 99"/>
                <a:gd name="T4" fmla="*/ 227 w 227"/>
                <a:gd name="T5" fmla="*/ 99 h 99"/>
                <a:gd name="T6" fmla="*/ 203 w 227"/>
                <a:gd name="T7" fmla="*/ 0 h 99"/>
                <a:gd name="T8" fmla="*/ 24 w 22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99">
                  <a:moveTo>
                    <a:pt x="24" y="0"/>
                  </a:moveTo>
                  <a:cubicBezTo>
                    <a:pt x="16" y="33"/>
                    <a:pt x="8" y="66"/>
                    <a:pt x="0" y="99"/>
                  </a:cubicBezTo>
                  <a:cubicBezTo>
                    <a:pt x="76" y="99"/>
                    <a:pt x="151" y="99"/>
                    <a:pt x="227" y="99"/>
                  </a:cubicBezTo>
                  <a:cubicBezTo>
                    <a:pt x="219" y="66"/>
                    <a:pt x="211" y="33"/>
                    <a:pt x="203" y="0"/>
                  </a:cubicBezTo>
                  <a:cubicBezTo>
                    <a:pt x="143" y="0"/>
                    <a:pt x="84" y="0"/>
                    <a:pt x="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5848257" y="5023123"/>
              <a:ext cx="1017491" cy="67499"/>
            </a:xfrm>
            <a:custGeom>
              <a:avLst/>
              <a:gdLst>
                <a:gd name="T0" fmla="*/ 267 w 279"/>
                <a:gd name="T1" fmla="*/ 0 h 19"/>
                <a:gd name="T2" fmla="*/ 12 w 279"/>
                <a:gd name="T3" fmla="*/ 0 h 19"/>
                <a:gd name="T4" fmla="*/ 0 w 279"/>
                <a:gd name="T5" fmla="*/ 14 h 19"/>
                <a:gd name="T6" fmla="*/ 0 w 279"/>
                <a:gd name="T7" fmla="*/ 19 h 19"/>
                <a:gd name="T8" fmla="*/ 279 w 279"/>
                <a:gd name="T9" fmla="*/ 19 h 19"/>
                <a:gd name="T10" fmla="*/ 279 w 279"/>
                <a:gd name="T11" fmla="*/ 14 h 19"/>
                <a:gd name="T12" fmla="*/ 267 w 27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19">
                  <a:moveTo>
                    <a:pt x="26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79" y="19"/>
                    <a:pt x="279" y="19"/>
                    <a:pt x="279" y="19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9" y="7"/>
                    <a:pt x="273" y="0"/>
                    <a:pt x="267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4963265" y="4525627"/>
              <a:ext cx="2789974" cy="269997"/>
            </a:xfrm>
            <a:custGeom>
              <a:avLst/>
              <a:gdLst>
                <a:gd name="T0" fmla="*/ 0 w 766"/>
                <a:gd name="T1" fmla="*/ 0 h 74"/>
                <a:gd name="T2" fmla="*/ 0 w 766"/>
                <a:gd name="T3" fmla="*/ 55 h 74"/>
                <a:gd name="T4" fmla="*/ 19 w 766"/>
                <a:gd name="T5" fmla="*/ 74 h 74"/>
                <a:gd name="T6" fmla="*/ 747 w 766"/>
                <a:gd name="T7" fmla="*/ 74 h 74"/>
                <a:gd name="T8" fmla="*/ 766 w 766"/>
                <a:gd name="T9" fmla="*/ 55 h 74"/>
                <a:gd name="T10" fmla="*/ 766 w 766"/>
                <a:gd name="T11" fmla="*/ 0 h 74"/>
                <a:gd name="T12" fmla="*/ 0 w 76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6" h="74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5"/>
                    <a:pt x="8" y="74"/>
                    <a:pt x="19" y="74"/>
                  </a:cubicBezTo>
                  <a:cubicBezTo>
                    <a:pt x="747" y="74"/>
                    <a:pt x="747" y="74"/>
                    <a:pt x="747" y="74"/>
                  </a:cubicBezTo>
                  <a:cubicBezTo>
                    <a:pt x="757" y="74"/>
                    <a:pt x="766" y="65"/>
                    <a:pt x="766" y="55"/>
                  </a:cubicBezTo>
                  <a:cubicBezTo>
                    <a:pt x="766" y="0"/>
                    <a:pt x="766" y="0"/>
                    <a:pt x="7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12"/>
            <p:cNvSpPr>
              <a:spLocks/>
            </p:cNvSpPr>
            <p:nvPr/>
          </p:nvSpPr>
          <p:spPr bwMode="auto">
            <a:xfrm>
              <a:off x="4963265" y="2770644"/>
              <a:ext cx="2789974" cy="1754985"/>
            </a:xfrm>
            <a:custGeom>
              <a:avLst/>
              <a:gdLst>
                <a:gd name="T0" fmla="*/ 766 w 766"/>
                <a:gd name="T1" fmla="*/ 482 h 482"/>
                <a:gd name="T2" fmla="*/ 766 w 766"/>
                <a:gd name="T3" fmla="*/ 19 h 482"/>
                <a:gd name="T4" fmla="*/ 747 w 766"/>
                <a:gd name="T5" fmla="*/ 0 h 482"/>
                <a:gd name="T6" fmla="*/ 19 w 766"/>
                <a:gd name="T7" fmla="*/ 0 h 482"/>
                <a:gd name="T8" fmla="*/ 0 w 766"/>
                <a:gd name="T9" fmla="*/ 19 h 482"/>
                <a:gd name="T10" fmla="*/ 0 w 766"/>
                <a:gd name="T11" fmla="*/ 482 h 482"/>
                <a:gd name="T12" fmla="*/ 766 w 766"/>
                <a:gd name="T13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6" h="482">
                  <a:moveTo>
                    <a:pt x="766" y="482"/>
                  </a:moveTo>
                  <a:cubicBezTo>
                    <a:pt x="766" y="19"/>
                    <a:pt x="766" y="19"/>
                    <a:pt x="766" y="19"/>
                  </a:cubicBezTo>
                  <a:cubicBezTo>
                    <a:pt x="766" y="8"/>
                    <a:pt x="757" y="0"/>
                    <a:pt x="74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482"/>
                    <a:pt x="0" y="482"/>
                    <a:pt x="0" y="482"/>
                  </a:cubicBezTo>
                  <a:cubicBezTo>
                    <a:pt x="766" y="482"/>
                    <a:pt x="766" y="482"/>
                    <a:pt x="766" y="48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3"/>
            <p:cNvSpPr>
              <a:spLocks noChangeArrowheads="1"/>
            </p:cNvSpPr>
            <p:nvPr/>
          </p:nvSpPr>
          <p:spPr bwMode="auto">
            <a:xfrm>
              <a:off x="5075764" y="2880642"/>
              <a:ext cx="2562476" cy="1532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4"/>
            <p:cNvSpPr>
              <a:spLocks noChangeArrowheads="1"/>
            </p:cNvSpPr>
            <p:nvPr/>
          </p:nvSpPr>
          <p:spPr bwMode="auto">
            <a:xfrm>
              <a:off x="5075764" y="2880642"/>
              <a:ext cx="2562476" cy="1532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16"/>
            <p:cNvSpPr>
              <a:spLocks/>
            </p:cNvSpPr>
            <p:nvPr/>
          </p:nvSpPr>
          <p:spPr bwMode="auto">
            <a:xfrm>
              <a:off x="5175764" y="2960642"/>
              <a:ext cx="2394977" cy="1382488"/>
            </a:xfrm>
            <a:custGeom>
              <a:avLst/>
              <a:gdLst>
                <a:gd name="T0" fmla="*/ 0 w 958"/>
                <a:gd name="T1" fmla="*/ 552 h 553"/>
                <a:gd name="T2" fmla="*/ 0 w 958"/>
                <a:gd name="T3" fmla="*/ 553 h 553"/>
                <a:gd name="T4" fmla="*/ 958 w 958"/>
                <a:gd name="T5" fmla="*/ 553 h 553"/>
                <a:gd name="T6" fmla="*/ 958 w 958"/>
                <a:gd name="T7" fmla="*/ 0 h 553"/>
                <a:gd name="T8" fmla="*/ 0 w 958"/>
                <a:gd name="T9" fmla="*/ 0 h 553"/>
                <a:gd name="T10" fmla="*/ 0 w 958"/>
                <a:gd name="T11" fmla="*/ 553 h 553"/>
                <a:gd name="T12" fmla="*/ 0 w 958"/>
                <a:gd name="T13" fmla="*/ 553 h 553"/>
                <a:gd name="T14" fmla="*/ 0 w 958"/>
                <a:gd name="T15" fmla="*/ 552 h 553"/>
                <a:gd name="T16" fmla="*/ 1 w 958"/>
                <a:gd name="T17" fmla="*/ 552 h 553"/>
                <a:gd name="T18" fmla="*/ 1 w 958"/>
                <a:gd name="T19" fmla="*/ 3 h 553"/>
                <a:gd name="T20" fmla="*/ 957 w 958"/>
                <a:gd name="T21" fmla="*/ 3 h 553"/>
                <a:gd name="T22" fmla="*/ 957 w 958"/>
                <a:gd name="T23" fmla="*/ 551 h 553"/>
                <a:gd name="T24" fmla="*/ 0 w 958"/>
                <a:gd name="T25" fmla="*/ 551 h 553"/>
                <a:gd name="T26" fmla="*/ 0 w 958"/>
                <a:gd name="T27" fmla="*/ 552 h 553"/>
                <a:gd name="T28" fmla="*/ 1 w 958"/>
                <a:gd name="T29" fmla="*/ 552 h 553"/>
                <a:gd name="T30" fmla="*/ 0 w 958"/>
                <a:gd name="T31" fmla="*/ 552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8" h="553">
                  <a:moveTo>
                    <a:pt x="0" y="552"/>
                  </a:moveTo>
                  <a:lnTo>
                    <a:pt x="0" y="553"/>
                  </a:lnTo>
                  <a:lnTo>
                    <a:pt x="958" y="553"/>
                  </a:lnTo>
                  <a:lnTo>
                    <a:pt x="958" y="0"/>
                  </a:lnTo>
                  <a:lnTo>
                    <a:pt x="0" y="0"/>
                  </a:lnTo>
                  <a:lnTo>
                    <a:pt x="0" y="553"/>
                  </a:lnTo>
                  <a:lnTo>
                    <a:pt x="0" y="553"/>
                  </a:lnTo>
                  <a:lnTo>
                    <a:pt x="0" y="552"/>
                  </a:lnTo>
                  <a:lnTo>
                    <a:pt x="1" y="552"/>
                  </a:lnTo>
                  <a:lnTo>
                    <a:pt x="1" y="3"/>
                  </a:lnTo>
                  <a:lnTo>
                    <a:pt x="957" y="3"/>
                  </a:lnTo>
                  <a:lnTo>
                    <a:pt x="957" y="551"/>
                  </a:lnTo>
                  <a:lnTo>
                    <a:pt x="0" y="551"/>
                  </a:lnTo>
                  <a:lnTo>
                    <a:pt x="0" y="552"/>
                  </a:lnTo>
                  <a:lnTo>
                    <a:pt x="1" y="552"/>
                  </a:lnTo>
                  <a:lnTo>
                    <a:pt x="0" y="5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Rectangle 18"/>
            <p:cNvSpPr>
              <a:spLocks noChangeArrowheads="1"/>
            </p:cNvSpPr>
            <p:nvPr/>
          </p:nvSpPr>
          <p:spPr bwMode="auto">
            <a:xfrm>
              <a:off x="5175764" y="3188141"/>
              <a:ext cx="2394977" cy="7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Rectangle 20"/>
            <p:cNvSpPr>
              <a:spLocks noChangeArrowheads="1"/>
            </p:cNvSpPr>
            <p:nvPr/>
          </p:nvSpPr>
          <p:spPr bwMode="auto">
            <a:xfrm>
              <a:off x="5175764" y="3418138"/>
              <a:ext cx="2394977" cy="7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Rectangle 22"/>
            <p:cNvSpPr>
              <a:spLocks noChangeArrowheads="1"/>
            </p:cNvSpPr>
            <p:nvPr/>
          </p:nvSpPr>
          <p:spPr bwMode="auto">
            <a:xfrm>
              <a:off x="5175764" y="3648136"/>
              <a:ext cx="2394977" cy="7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24"/>
            <p:cNvSpPr>
              <a:spLocks/>
            </p:cNvSpPr>
            <p:nvPr/>
          </p:nvSpPr>
          <p:spPr bwMode="auto">
            <a:xfrm>
              <a:off x="5175764" y="3878133"/>
              <a:ext cx="2394977" cy="7499"/>
            </a:xfrm>
            <a:custGeom>
              <a:avLst/>
              <a:gdLst>
                <a:gd name="T0" fmla="*/ 0 w 958"/>
                <a:gd name="T1" fmla="*/ 3 h 3"/>
                <a:gd name="T2" fmla="*/ 958 w 958"/>
                <a:gd name="T3" fmla="*/ 3 h 3"/>
                <a:gd name="T4" fmla="*/ 958 w 958"/>
                <a:gd name="T5" fmla="*/ 0 h 3"/>
                <a:gd name="T6" fmla="*/ 0 w 95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8" h="3">
                  <a:moveTo>
                    <a:pt x="0" y="3"/>
                  </a:moveTo>
                  <a:lnTo>
                    <a:pt x="958" y="3"/>
                  </a:lnTo>
                  <a:lnTo>
                    <a:pt x="9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26"/>
            <p:cNvSpPr>
              <a:spLocks/>
            </p:cNvSpPr>
            <p:nvPr/>
          </p:nvSpPr>
          <p:spPr bwMode="auto">
            <a:xfrm>
              <a:off x="5175764" y="4108131"/>
              <a:ext cx="2394977" cy="7499"/>
            </a:xfrm>
            <a:custGeom>
              <a:avLst/>
              <a:gdLst>
                <a:gd name="T0" fmla="*/ 0 w 958"/>
                <a:gd name="T1" fmla="*/ 3 h 3"/>
                <a:gd name="T2" fmla="*/ 958 w 958"/>
                <a:gd name="T3" fmla="*/ 3 h 3"/>
                <a:gd name="T4" fmla="*/ 958 w 958"/>
                <a:gd name="T5" fmla="*/ 0 h 3"/>
                <a:gd name="T6" fmla="*/ 0 w 95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8" h="3">
                  <a:moveTo>
                    <a:pt x="0" y="3"/>
                  </a:moveTo>
                  <a:lnTo>
                    <a:pt x="958" y="3"/>
                  </a:lnTo>
                  <a:lnTo>
                    <a:pt x="9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7168245" y="2963141"/>
              <a:ext cx="7499" cy="1377488"/>
            </a:xfrm>
            <a:custGeom>
              <a:avLst/>
              <a:gdLst>
                <a:gd name="T0" fmla="*/ 3 w 3"/>
                <a:gd name="T1" fmla="*/ 551 h 551"/>
                <a:gd name="T2" fmla="*/ 3 w 3"/>
                <a:gd name="T3" fmla="*/ 0 h 551"/>
                <a:gd name="T4" fmla="*/ 0 w 3"/>
                <a:gd name="T5" fmla="*/ 0 h 551"/>
                <a:gd name="T6" fmla="*/ 0 w 3"/>
                <a:gd name="T7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51">
                  <a:moveTo>
                    <a:pt x="3" y="55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6770749" y="2963141"/>
              <a:ext cx="2499" cy="1377488"/>
            </a:xfrm>
            <a:custGeom>
              <a:avLst/>
              <a:gdLst>
                <a:gd name="T0" fmla="*/ 1 w 1"/>
                <a:gd name="T1" fmla="*/ 551 h 551"/>
                <a:gd name="T2" fmla="*/ 1 w 1"/>
                <a:gd name="T3" fmla="*/ 0 h 551"/>
                <a:gd name="T4" fmla="*/ 0 w 1"/>
                <a:gd name="T5" fmla="*/ 0 h 551"/>
                <a:gd name="T6" fmla="*/ 0 w 1"/>
                <a:gd name="T7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51">
                  <a:moveTo>
                    <a:pt x="1" y="55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5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32"/>
            <p:cNvSpPr>
              <a:spLocks/>
            </p:cNvSpPr>
            <p:nvPr/>
          </p:nvSpPr>
          <p:spPr bwMode="auto">
            <a:xfrm>
              <a:off x="6370751" y="2963141"/>
              <a:ext cx="5000" cy="1377488"/>
            </a:xfrm>
            <a:custGeom>
              <a:avLst/>
              <a:gdLst>
                <a:gd name="T0" fmla="*/ 2 w 2"/>
                <a:gd name="T1" fmla="*/ 551 h 551"/>
                <a:gd name="T2" fmla="*/ 2 w 2"/>
                <a:gd name="T3" fmla="*/ 0 h 551"/>
                <a:gd name="T4" fmla="*/ 0 w 2"/>
                <a:gd name="T5" fmla="*/ 0 h 551"/>
                <a:gd name="T6" fmla="*/ 0 w 2"/>
                <a:gd name="T7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51">
                  <a:moveTo>
                    <a:pt x="2" y="55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>
              <a:off x="5973255" y="2963141"/>
              <a:ext cx="2499" cy="1377488"/>
            </a:xfrm>
            <a:custGeom>
              <a:avLst/>
              <a:gdLst>
                <a:gd name="T0" fmla="*/ 1 w 1"/>
                <a:gd name="T1" fmla="*/ 551 h 551"/>
                <a:gd name="T2" fmla="*/ 1 w 1"/>
                <a:gd name="T3" fmla="*/ 0 h 551"/>
                <a:gd name="T4" fmla="*/ 0 w 1"/>
                <a:gd name="T5" fmla="*/ 0 h 551"/>
                <a:gd name="T6" fmla="*/ 0 w 1"/>
                <a:gd name="T7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51">
                  <a:moveTo>
                    <a:pt x="1" y="55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5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0" name="Group 138"/>
            <p:cNvGrpSpPr/>
            <p:nvPr/>
          </p:nvGrpSpPr>
          <p:grpSpPr>
            <a:xfrm>
              <a:off x="5175764" y="2960642"/>
              <a:ext cx="2394977" cy="1382488"/>
              <a:chOff x="5175764" y="2960642"/>
              <a:chExt cx="2394977" cy="138248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81" name="Rectangle 21"/>
              <p:cNvSpPr>
                <a:spLocks noChangeArrowheads="1"/>
              </p:cNvSpPr>
              <p:nvPr/>
            </p:nvSpPr>
            <p:spPr bwMode="auto">
              <a:xfrm>
                <a:off x="5175764" y="3648136"/>
                <a:ext cx="2394977" cy="74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1" name="Group 137"/>
              <p:cNvGrpSpPr/>
              <p:nvPr/>
            </p:nvGrpSpPr>
            <p:grpSpPr>
              <a:xfrm>
                <a:off x="5175764" y="2960642"/>
                <a:ext cx="2394977" cy="1382488"/>
                <a:chOff x="5175764" y="2960642"/>
                <a:chExt cx="2394977" cy="1382488"/>
              </a:xfrm>
              <a:grpFill/>
            </p:grpSpPr>
            <p:sp>
              <p:nvSpPr>
                <p:cNvPr id="183" name="Freeform 15"/>
                <p:cNvSpPr>
                  <a:spLocks/>
                </p:cNvSpPr>
                <p:nvPr/>
              </p:nvSpPr>
              <p:spPr bwMode="auto">
                <a:xfrm>
                  <a:off x="5175764" y="2960642"/>
                  <a:ext cx="2394977" cy="1382488"/>
                </a:xfrm>
                <a:custGeom>
                  <a:avLst/>
                  <a:gdLst>
                    <a:gd name="T0" fmla="*/ 0 w 958"/>
                    <a:gd name="T1" fmla="*/ 552 h 553"/>
                    <a:gd name="T2" fmla="*/ 0 w 958"/>
                    <a:gd name="T3" fmla="*/ 553 h 553"/>
                    <a:gd name="T4" fmla="*/ 958 w 958"/>
                    <a:gd name="T5" fmla="*/ 553 h 553"/>
                    <a:gd name="T6" fmla="*/ 958 w 958"/>
                    <a:gd name="T7" fmla="*/ 0 h 553"/>
                    <a:gd name="T8" fmla="*/ 0 w 958"/>
                    <a:gd name="T9" fmla="*/ 0 h 553"/>
                    <a:gd name="T10" fmla="*/ 0 w 958"/>
                    <a:gd name="T11" fmla="*/ 553 h 553"/>
                    <a:gd name="T12" fmla="*/ 0 w 958"/>
                    <a:gd name="T13" fmla="*/ 553 h 553"/>
                    <a:gd name="T14" fmla="*/ 0 w 958"/>
                    <a:gd name="T15" fmla="*/ 552 h 553"/>
                    <a:gd name="T16" fmla="*/ 1 w 958"/>
                    <a:gd name="T17" fmla="*/ 552 h 553"/>
                    <a:gd name="T18" fmla="*/ 1 w 958"/>
                    <a:gd name="T19" fmla="*/ 3 h 553"/>
                    <a:gd name="T20" fmla="*/ 957 w 958"/>
                    <a:gd name="T21" fmla="*/ 3 h 553"/>
                    <a:gd name="T22" fmla="*/ 957 w 958"/>
                    <a:gd name="T23" fmla="*/ 551 h 553"/>
                    <a:gd name="T24" fmla="*/ 0 w 958"/>
                    <a:gd name="T25" fmla="*/ 551 h 553"/>
                    <a:gd name="T26" fmla="*/ 0 w 958"/>
                    <a:gd name="T27" fmla="*/ 552 h 553"/>
                    <a:gd name="T28" fmla="*/ 1 w 958"/>
                    <a:gd name="T29" fmla="*/ 552 h 553"/>
                    <a:gd name="T30" fmla="*/ 0 w 958"/>
                    <a:gd name="T31" fmla="*/ 552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58" h="553">
                      <a:moveTo>
                        <a:pt x="0" y="552"/>
                      </a:moveTo>
                      <a:lnTo>
                        <a:pt x="0" y="553"/>
                      </a:lnTo>
                      <a:lnTo>
                        <a:pt x="958" y="553"/>
                      </a:lnTo>
                      <a:lnTo>
                        <a:pt x="958" y="0"/>
                      </a:lnTo>
                      <a:lnTo>
                        <a:pt x="0" y="0"/>
                      </a:lnTo>
                      <a:lnTo>
                        <a:pt x="0" y="553"/>
                      </a:lnTo>
                      <a:lnTo>
                        <a:pt x="0" y="553"/>
                      </a:lnTo>
                      <a:lnTo>
                        <a:pt x="0" y="552"/>
                      </a:lnTo>
                      <a:lnTo>
                        <a:pt x="1" y="552"/>
                      </a:lnTo>
                      <a:lnTo>
                        <a:pt x="1" y="3"/>
                      </a:lnTo>
                      <a:lnTo>
                        <a:pt x="957" y="3"/>
                      </a:lnTo>
                      <a:lnTo>
                        <a:pt x="957" y="551"/>
                      </a:lnTo>
                      <a:lnTo>
                        <a:pt x="0" y="551"/>
                      </a:lnTo>
                      <a:lnTo>
                        <a:pt x="0" y="552"/>
                      </a:lnTo>
                      <a:lnTo>
                        <a:pt x="1" y="552"/>
                      </a:lnTo>
                      <a:lnTo>
                        <a:pt x="0" y="5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Rectangle 17"/>
                <p:cNvSpPr>
                  <a:spLocks noChangeArrowheads="1"/>
                </p:cNvSpPr>
                <p:nvPr/>
              </p:nvSpPr>
              <p:spPr bwMode="auto">
                <a:xfrm>
                  <a:off x="5175764" y="3188141"/>
                  <a:ext cx="2394977" cy="749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Rectangle 19"/>
                <p:cNvSpPr>
                  <a:spLocks noChangeArrowheads="1"/>
                </p:cNvSpPr>
                <p:nvPr/>
              </p:nvSpPr>
              <p:spPr bwMode="auto">
                <a:xfrm>
                  <a:off x="5175764" y="3418138"/>
                  <a:ext cx="2394977" cy="749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Rectangle 23"/>
                <p:cNvSpPr>
                  <a:spLocks noChangeArrowheads="1"/>
                </p:cNvSpPr>
                <p:nvPr/>
              </p:nvSpPr>
              <p:spPr bwMode="auto">
                <a:xfrm>
                  <a:off x="5175764" y="3878133"/>
                  <a:ext cx="2394977" cy="749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7" name="Rectangle 25"/>
                <p:cNvSpPr>
                  <a:spLocks noChangeArrowheads="1"/>
                </p:cNvSpPr>
                <p:nvPr/>
              </p:nvSpPr>
              <p:spPr bwMode="auto">
                <a:xfrm>
                  <a:off x="5175764" y="4108131"/>
                  <a:ext cx="2394977" cy="749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" name="Rectangle 27"/>
                <p:cNvSpPr>
                  <a:spLocks noChangeArrowheads="1"/>
                </p:cNvSpPr>
                <p:nvPr/>
              </p:nvSpPr>
              <p:spPr bwMode="auto">
                <a:xfrm>
                  <a:off x="7168245" y="2963141"/>
                  <a:ext cx="7499" cy="13774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Rectangle 29"/>
                <p:cNvSpPr>
                  <a:spLocks noChangeArrowheads="1"/>
                </p:cNvSpPr>
                <p:nvPr/>
              </p:nvSpPr>
              <p:spPr bwMode="auto">
                <a:xfrm>
                  <a:off x="6770749" y="2963141"/>
                  <a:ext cx="2499" cy="13774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Rectangle 31"/>
                <p:cNvSpPr>
                  <a:spLocks noChangeArrowheads="1"/>
                </p:cNvSpPr>
                <p:nvPr/>
              </p:nvSpPr>
              <p:spPr bwMode="auto">
                <a:xfrm>
                  <a:off x="6370751" y="2963141"/>
                  <a:ext cx="5000" cy="13774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Rectangle 33"/>
                <p:cNvSpPr>
                  <a:spLocks noChangeArrowheads="1"/>
                </p:cNvSpPr>
                <p:nvPr/>
              </p:nvSpPr>
              <p:spPr bwMode="auto">
                <a:xfrm>
                  <a:off x="5973255" y="2963141"/>
                  <a:ext cx="2499" cy="13774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2" name="Rectangle 35"/>
                <p:cNvSpPr>
                  <a:spLocks noChangeArrowheads="1"/>
                </p:cNvSpPr>
                <p:nvPr/>
              </p:nvSpPr>
              <p:spPr bwMode="auto">
                <a:xfrm>
                  <a:off x="5570759" y="2963141"/>
                  <a:ext cx="7499" cy="13774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81" name="Freeform 36"/>
            <p:cNvSpPr>
              <a:spLocks/>
            </p:cNvSpPr>
            <p:nvPr/>
          </p:nvSpPr>
          <p:spPr bwMode="auto">
            <a:xfrm>
              <a:off x="5570759" y="2963141"/>
              <a:ext cx="7499" cy="1377488"/>
            </a:xfrm>
            <a:custGeom>
              <a:avLst/>
              <a:gdLst>
                <a:gd name="T0" fmla="*/ 3 w 3"/>
                <a:gd name="T1" fmla="*/ 551 h 551"/>
                <a:gd name="T2" fmla="*/ 3 w 3"/>
                <a:gd name="T3" fmla="*/ 0 h 551"/>
                <a:gd name="T4" fmla="*/ 0 w 3"/>
                <a:gd name="T5" fmla="*/ 0 h 551"/>
                <a:gd name="T6" fmla="*/ 0 w 3"/>
                <a:gd name="T7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51">
                  <a:moveTo>
                    <a:pt x="3" y="55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37"/>
            <p:cNvSpPr>
              <a:spLocks/>
            </p:cNvSpPr>
            <p:nvPr/>
          </p:nvSpPr>
          <p:spPr bwMode="auto">
            <a:xfrm>
              <a:off x="6618250" y="3328138"/>
              <a:ext cx="719993" cy="1022491"/>
            </a:xfrm>
            <a:custGeom>
              <a:avLst/>
              <a:gdLst>
                <a:gd name="T0" fmla="*/ 0 w 288"/>
                <a:gd name="T1" fmla="*/ 409 h 409"/>
                <a:gd name="T2" fmla="*/ 144 w 288"/>
                <a:gd name="T3" fmla="*/ 0 h 409"/>
                <a:gd name="T4" fmla="*/ 288 w 288"/>
                <a:gd name="T5" fmla="*/ 409 h 409"/>
                <a:gd name="T6" fmla="*/ 0 w 288"/>
                <a:gd name="T7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409">
                  <a:moveTo>
                    <a:pt x="0" y="409"/>
                  </a:moveTo>
                  <a:lnTo>
                    <a:pt x="144" y="0"/>
                  </a:lnTo>
                  <a:lnTo>
                    <a:pt x="288" y="409"/>
                  </a:lnTo>
                  <a:lnTo>
                    <a:pt x="0" y="4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38"/>
            <p:cNvSpPr>
              <a:spLocks/>
            </p:cNvSpPr>
            <p:nvPr/>
          </p:nvSpPr>
          <p:spPr bwMode="auto">
            <a:xfrm>
              <a:off x="6255754" y="3510637"/>
              <a:ext cx="722494" cy="839992"/>
            </a:xfrm>
            <a:custGeom>
              <a:avLst/>
              <a:gdLst>
                <a:gd name="T0" fmla="*/ 0 w 289"/>
                <a:gd name="T1" fmla="*/ 336 h 336"/>
                <a:gd name="T2" fmla="*/ 145 w 289"/>
                <a:gd name="T3" fmla="*/ 0 h 336"/>
                <a:gd name="T4" fmla="*/ 289 w 289"/>
                <a:gd name="T5" fmla="*/ 336 h 336"/>
                <a:gd name="T6" fmla="*/ 0 w 289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9" h="336">
                  <a:moveTo>
                    <a:pt x="0" y="336"/>
                  </a:moveTo>
                  <a:lnTo>
                    <a:pt x="145" y="0"/>
                  </a:lnTo>
                  <a:lnTo>
                    <a:pt x="289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39"/>
            <p:cNvSpPr>
              <a:spLocks/>
            </p:cNvSpPr>
            <p:nvPr/>
          </p:nvSpPr>
          <p:spPr bwMode="auto">
            <a:xfrm>
              <a:off x="5768258" y="3048141"/>
              <a:ext cx="722494" cy="1302489"/>
            </a:xfrm>
            <a:custGeom>
              <a:avLst/>
              <a:gdLst>
                <a:gd name="T0" fmla="*/ 0 w 289"/>
                <a:gd name="T1" fmla="*/ 521 h 521"/>
                <a:gd name="T2" fmla="*/ 144 w 289"/>
                <a:gd name="T3" fmla="*/ 0 h 521"/>
                <a:gd name="T4" fmla="*/ 289 w 289"/>
                <a:gd name="T5" fmla="*/ 521 h 521"/>
                <a:gd name="T6" fmla="*/ 0 w 289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9" h="521">
                  <a:moveTo>
                    <a:pt x="0" y="521"/>
                  </a:moveTo>
                  <a:lnTo>
                    <a:pt x="144" y="0"/>
                  </a:lnTo>
                  <a:lnTo>
                    <a:pt x="289" y="521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40"/>
            <p:cNvSpPr>
              <a:spLocks/>
            </p:cNvSpPr>
            <p:nvPr/>
          </p:nvSpPr>
          <p:spPr bwMode="auto">
            <a:xfrm>
              <a:off x="5180764" y="3235640"/>
              <a:ext cx="722494" cy="1114990"/>
            </a:xfrm>
            <a:custGeom>
              <a:avLst/>
              <a:gdLst>
                <a:gd name="T0" fmla="*/ 0 w 289"/>
                <a:gd name="T1" fmla="*/ 446 h 446"/>
                <a:gd name="T2" fmla="*/ 145 w 289"/>
                <a:gd name="T3" fmla="*/ 0 h 446"/>
                <a:gd name="T4" fmla="*/ 289 w 289"/>
                <a:gd name="T5" fmla="*/ 446 h 446"/>
                <a:gd name="T6" fmla="*/ 0 w 289"/>
                <a:gd name="T7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9" h="446">
                  <a:moveTo>
                    <a:pt x="0" y="446"/>
                  </a:moveTo>
                  <a:lnTo>
                    <a:pt x="145" y="0"/>
                  </a:lnTo>
                  <a:lnTo>
                    <a:pt x="289" y="446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67"/>
            <p:cNvSpPr>
              <a:spLocks/>
            </p:cNvSpPr>
            <p:nvPr/>
          </p:nvSpPr>
          <p:spPr bwMode="auto">
            <a:xfrm>
              <a:off x="7760739" y="3703136"/>
              <a:ext cx="199998" cy="197499"/>
            </a:xfrm>
            <a:custGeom>
              <a:avLst/>
              <a:gdLst>
                <a:gd name="T0" fmla="*/ 49 w 55"/>
                <a:gd name="T1" fmla="*/ 48 h 54"/>
                <a:gd name="T2" fmla="*/ 49 w 55"/>
                <a:gd name="T3" fmla="*/ 26 h 54"/>
                <a:gd name="T4" fmla="*/ 29 w 55"/>
                <a:gd name="T5" fmla="*/ 6 h 54"/>
                <a:gd name="T6" fmla="*/ 7 w 55"/>
                <a:gd name="T7" fmla="*/ 7 h 54"/>
                <a:gd name="T8" fmla="*/ 7 w 55"/>
                <a:gd name="T9" fmla="*/ 7 h 54"/>
                <a:gd name="T10" fmla="*/ 7 w 55"/>
                <a:gd name="T11" fmla="*/ 29 h 54"/>
                <a:gd name="T12" fmla="*/ 27 w 55"/>
                <a:gd name="T13" fmla="*/ 48 h 54"/>
                <a:gd name="T14" fmla="*/ 49 w 55"/>
                <a:gd name="T1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4">
                  <a:moveTo>
                    <a:pt x="49" y="48"/>
                  </a:moveTo>
                  <a:cubicBezTo>
                    <a:pt x="55" y="41"/>
                    <a:pt x="55" y="32"/>
                    <a:pt x="49" y="2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2" y="0"/>
                    <a:pt x="13" y="0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13"/>
                    <a:pt x="1" y="23"/>
                    <a:pt x="7" y="2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3" y="54"/>
                    <a:pt x="43" y="54"/>
                    <a:pt x="49" y="48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68"/>
            <p:cNvSpPr>
              <a:spLocks noEditPoints="1"/>
            </p:cNvSpPr>
            <p:nvPr/>
          </p:nvSpPr>
          <p:spPr bwMode="auto">
            <a:xfrm>
              <a:off x="7080746" y="3025642"/>
              <a:ext cx="892491" cy="892491"/>
            </a:xfrm>
            <a:custGeom>
              <a:avLst/>
              <a:gdLst>
                <a:gd name="T0" fmla="*/ 35 w 245"/>
                <a:gd name="T1" fmla="*/ 38 h 245"/>
                <a:gd name="T2" fmla="*/ 0 w 245"/>
                <a:gd name="T3" fmla="*/ 124 h 245"/>
                <a:gd name="T4" fmla="*/ 37 w 245"/>
                <a:gd name="T5" fmla="*/ 210 h 245"/>
                <a:gd name="T6" fmla="*/ 124 w 245"/>
                <a:gd name="T7" fmla="*/ 245 h 245"/>
                <a:gd name="T8" fmla="*/ 209 w 245"/>
                <a:gd name="T9" fmla="*/ 208 h 245"/>
                <a:gd name="T10" fmla="*/ 209 w 245"/>
                <a:gd name="T11" fmla="*/ 208 h 245"/>
                <a:gd name="T12" fmla="*/ 244 w 245"/>
                <a:gd name="T13" fmla="*/ 122 h 245"/>
                <a:gd name="T14" fmla="*/ 121 w 245"/>
                <a:gd name="T15" fmla="*/ 1 h 245"/>
                <a:gd name="T16" fmla="*/ 35 w 245"/>
                <a:gd name="T17" fmla="*/ 38 h 245"/>
                <a:gd name="T18" fmla="*/ 213 w 245"/>
                <a:gd name="T19" fmla="*/ 122 h 245"/>
                <a:gd name="T20" fmla="*/ 187 w 245"/>
                <a:gd name="T21" fmla="*/ 187 h 245"/>
                <a:gd name="T22" fmla="*/ 123 w 245"/>
                <a:gd name="T23" fmla="*/ 214 h 245"/>
                <a:gd name="T24" fmla="*/ 59 w 245"/>
                <a:gd name="T25" fmla="*/ 188 h 245"/>
                <a:gd name="T26" fmla="*/ 32 w 245"/>
                <a:gd name="T27" fmla="*/ 124 h 245"/>
                <a:gd name="T28" fmla="*/ 58 w 245"/>
                <a:gd name="T29" fmla="*/ 59 h 245"/>
                <a:gd name="T30" fmla="*/ 121 w 245"/>
                <a:gd name="T31" fmla="*/ 32 h 245"/>
                <a:gd name="T32" fmla="*/ 213 w 245"/>
                <a:gd name="T33" fmla="*/ 12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245">
                  <a:moveTo>
                    <a:pt x="35" y="38"/>
                  </a:moveTo>
                  <a:cubicBezTo>
                    <a:pt x="13" y="61"/>
                    <a:pt x="0" y="92"/>
                    <a:pt x="0" y="124"/>
                  </a:cubicBezTo>
                  <a:cubicBezTo>
                    <a:pt x="1" y="157"/>
                    <a:pt x="14" y="187"/>
                    <a:pt x="37" y="210"/>
                  </a:cubicBezTo>
                  <a:cubicBezTo>
                    <a:pt x="60" y="233"/>
                    <a:pt x="91" y="245"/>
                    <a:pt x="124" y="245"/>
                  </a:cubicBezTo>
                  <a:cubicBezTo>
                    <a:pt x="156" y="245"/>
                    <a:pt x="187" y="232"/>
                    <a:pt x="209" y="208"/>
                  </a:cubicBezTo>
                  <a:cubicBezTo>
                    <a:pt x="209" y="208"/>
                    <a:pt x="209" y="208"/>
                    <a:pt x="209" y="208"/>
                  </a:cubicBezTo>
                  <a:cubicBezTo>
                    <a:pt x="232" y="185"/>
                    <a:pt x="245" y="154"/>
                    <a:pt x="244" y="122"/>
                  </a:cubicBezTo>
                  <a:cubicBezTo>
                    <a:pt x="244" y="54"/>
                    <a:pt x="188" y="0"/>
                    <a:pt x="121" y="1"/>
                  </a:cubicBezTo>
                  <a:cubicBezTo>
                    <a:pt x="89" y="1"/>
                    <a:pt x="58" y="14"/>
                    <a:pt x="35" y="38"/>
                  </a:cubicBezTo>
                  <a:moveTo>
                    <a:pt x="213" y="122"/>
                  </a:moveTo>
                  <a:cubicBezTo>
                    <a:pt x="213" y="146"/>
                    <a:pt x="204" y="169"/>
                    <a:pt x="187" y="187"/>
                  </a:cubicBezTo>
                  <a:cubicBezTo>
                    <a:pt x="170" y="204"/>
                    <a:pt x="148" y="213"/>
                    <a:pt x="123" y="214"/>
                  </a:cubicBezTo>
                  <a:cubicBezTo>
                    <a:pt x="99" y="214"/>
                    <a:pt x="76" y="205"/>
                    <a:pt x="59" y="188"/>
                  </a:cubicBezTo>
                  <a:cubicBezTo>
                    <a:pt x="42" y="171"/>
                    <a:pt x="32" y="148"/>
                    <a:pt x="32" y="124"/>
                  </a:cubicBezTo>
                  <a:cubicBezTo>
                    <a:pt x="31" y="100"/>
                    <a:pt x="41" y="77"/>
                    <a:pt x="58" y="59"/>
                  </a:cubicBezTo>
                  <a:cubicBezTo>
                    <a:pt x="75" y="42"/>
                    <a:pt x="97" y="32"/>
                    <a:pt x="121" y="32"/>
                  </a:cubicBezTo>
                  <a:cubicBezTo>
                    <a:pt x="171" y="32"/>
                    <a:pt x="213" y="72"/>
                    <a:pt x="213" y="122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69"/>
            <p:cNvSpPr>
              <a:spLocks noEditPoints="1"/>
            </p:cNvSpPr>
            <p:nvPr/>
          </p:nvSpPr>
          <p:spPr bwMode="auto">
            <a:xfrm>
              <a:off x="7155746" y="3103141"/>
              <a:ext cx="739992" cy="737494"/>
            </a:xfrm>
            <a:custGeom>
              <a:avLst/>
              <a:gdLst>
                <a:gd name="T0" fmla="*/ 100 w 203"/>
                <a:gd name="T1" fmla="*/ 1 h 203"/>
                <a:gd name="T2" fmla="*/ 29 w 203"/>
                <a:gd name="T3" fmla="*/ 31 h 203"/>
                <a:gd name="T4" fmla="*/ 0 w 203"/>
                <a:gd name="T5" fmla="*/ 103 h 203"/>
                <a:gd name="T6" fmla="*/ 31 w 203"/>
                <a:gd name="T7" fmla="*/ 174 h 203"/>
                <a:gd name="T8" fmla="*/ 103 w 203"/>
                <a:gd name="T9" fmla="*/ 203 h 203"/>
                <a:gd name="T10" fmla="*/ 173 w 203"/>
                <a:gd name="T11" fmla="*/ 173 h 203"/>
                <a:gd name="T12" fmla="*/ 173 w 203"/>
                <a:gd name="T13" fmla="*/ 173 h 203"/>
                <a:gd name="T14" fmla="*/ 202 w 203"/>
                <a:gd name="T15" fmla="*/ 101 h 203"/>
                <a:gd name="T16" fmla="*/ 100 w 203"/>
                <a:gd name="T17" fmla="*/ 1 h 203"/>
                <a:gd name="T18" fmla="*/ 166 w 203"/>
                <a:gd name="T19" fmla="*/ 166 h 203"/>
                <a:gd name="T20" fmla="*/ 102 w 203"/>
                <a:gd name="T21" fmla="*/ 193 h 203"/>
                <a:gd name="T22" fmla="*/ 38 w 203"/>
                <a:gd name="T23" fmla="*/ 167 h 203"/>
                <a:gd name="T24" fmla="*/ 11 w 203"/>
                <a:gd name="T25" fmla="*/ 103 h 203"/>
                <a:gd name="T26" fmla="*/ 37 w 203"/>
                <a:gd name="T27" fmla="*/ 38 h 203"/>
                <a:gd name="T28" fmla="*/ 100 w 203"/>
                <a:gd name="T29" fmla="*/ 11 h 203"/>
                <a:gd name="T30" fmla="*/ 192 w 203"/>
                <a:gd name="T31" fmla="*/ 101 h 203"/>
                <a:gd name="T32" fmla="*/ 166 w 203"/>
                <a:gd name="T33" fmla="*/ 16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203">
                  <a:moveTo>
                    <a:pt x="100" y="1"/>
                  </a:moveTo>
                  <a:cubicBezTo>
                    <a:pt x="73" y="1"/>
                    <a:pt x="48" y="12"/>
                    <a:pt x="29" y="31"/>
                  </a:cubicBezTo>
                  <a:cubicBezTo>
                    <a:pt x="10" y="51"/>
                    <a:pt x="0" y="76"/>
                    <a:pt x="0" y="103"/>
                  </a:cubicBezTo>
                  <a:cubicBezTo>
                    <a:pt x="1" y="130"/>
                    <a:pt x="12" y="155"/>
                    <a:pt x="31" y="174"/>
                  </a:cubicBezTo>
                  <a:cubicBezTo>
                    <a:pt x="50" y="193"/>
                    <a:pt x="76" y="203"/>
                    <a:pt x="103" y="203"/>
                  </a:cubicBezTo>
                  <a:cubicBezTo>
                    <a:pt x="129" y="203"/>
                    <a:pt x="155" y="192"/>
                    <a:pt x="173" y="173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92" y="153"/>
                    <a:pt x="203" y="128"/>
                    <a:pt x="202" y="101"/>
                  </a:cubicBezTo>
                  <a:cubicBezTo>
                    <a:pt x="202" y="45"/>
                    <a:pt x="156" y="0"/>
                    <a:pt x="100" y="1"/>
                  </a:cubicBezTo>
                  <a:moveTo>
                    <a:pt x="166" y="166"/>
                  </a:moveTo>
                  <a:cubicBezTo>
                    <a:pt x="149" y="183"/>
                    <a:pt x="127" y="192"/>
                    <a:pt x="102" y="193"/>
                  </a:cubicBezTo>
                  <a:cubicBezTo>
                    <a:pt x="78" y="193"/>
                    <a:pt x="55" y="184"/>
                    <a:pt x="38" y="167"/>
                  </a:cubicBezTo>
                  <a:cubicBezTo>
                    <a:pt x="21" y="150"/>
                    <a:pt x="11" y="127"/>
                    <a:pt x="11" y="103"/>
                  </a:cubicBezTo>
                  <a:cubicBezTo>
                    <a:pt x="10" y="79"/>
                    <a:pt x="20" y="56"/>
                    <a:pt x="37" y="38"/>
                  </a:cubicBezTo>
                  <a:cubicBezTo>
                    <a:pt x="54" y="21"/>
                    <a:pt x="76" y="11"/>
                    <a:pt x="100" y="11"/>
                  </a:cubicBezTo>
                  <a:cubicBezTo>
                    <a:pt x="150" y="11"/>
                    <a:pt x="192" y="51"/>
                    <a:pt x="192" y="101"/>
                  </a:cubicBezTo>
                  <a:cubicBezTo>
                    <a:pt x="192" y="125"/>
                    <a:pt x="183" y="148"/>
                    <a:pt x="166" y="166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7815739" y="3753134"/>
              <a:ext cx="669995" cy="664995"/>
            </a:xfrm>
            <a:custGeom>
              <a:avLst/>
              <a:gdLst>
                <a:gd name="T0" fmla="*/ 64 w 268"/>
                <a:gd name="T1" fmla="*/ 0 h 266"/>
                <a:gd name="T2" fmla="*/ 0 w 268"/>
                <a:gd name="T3" fmla="*/ 65 h 266"/>
                <a:gd name="T4" fmla="*/ 204 w 268"/>
                <a:gd name="T5" fmla="*/ 266 h 266"/>
                <a:gd name="T6" fmla="*/ 268 w 268"/>
                <a:gd name="T7" fmla="*/ 200 h 266"/>
                <a:gd name="T8" fmla="*/ 64 w 268"/>
                <a:gd name="T9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266">
                  <a:moveTo>
                    <a:pt x="64" y="0"/>
                  </a:moveTo>
                  <a:lnTo>
                    <a:pt x="0" y="65"/>
                  </a:lnTo>
                  <a:lnTo>
                    <a:pt x="204" y="266"/>
                  </a:lnTo>
                  <a:lnTo>
                    <a:pt x="268" y="20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71"/>
            <p:cNvSpPr>
              <a:spLocks/>
            </p:cNvSpPr>
            <p:nvPr/>
          </p:nvSpPr>
          <p:spPr bwMode="auto">
            <a:xfrm>
              <a:off x="7815739" y="3753134"/>
              <a:ext cx="669995" cy="664995"/>
            </a:xfrm>
            <a:custGeom>
              <a:avLst/>
              <a:gdLst>
                <a:gd name="T0" fmla="*/ 64 w 268"/>
                <a:gd name="T1" fmla="*/ 0 h 266"/>
                <a:gd name="T2" fmla="*/ 0 w 268"/>
                <a:gd name="T3" fmla="*/ 65 h 266"/>
                <a:gd name="T4" fmla="*/ 204 w 268"/>
                <a:gd name="T5" fmla="*/ 266 h 266"/>
                <a:gd name="T6" fmla="*/ 268 w 268"/>
                <a:gd name="T7" fmla="*/ 200 h 266"/>
                <a:gd name="T8" fmla="*/ 64 w 268"/>
                <a:gd name="T9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266">
                  <a:moveTo>
                    <a:pt x="64" y="0"/>
                  </a:moveTo>
                  <a:lnTo>
                    <a:pt x="0" y="65"/>
                  </a:lnTo>
                  <a:lnTo>
                    <a:pt x="204" y="266"/>
                  </a:lnTo>
                  <a:lnTo>
                    <a:pt x="268" y="20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7848239" y="3785635"/>
              <a:ext cx="604995" cy="599995"/>
            </a:xfrm>
            <a:custGeom>
              <a:avLst/>
              <a:gdLst>
                <a:gd name="T0" fmla="*/ 38 w 242"/>
                <a:gd name="T1" fmla="*/ 0 h 240"/>
                <a:gd name="T2" fmla="*/ 0 w 242"/>
                <a:gd name="T3" fmla="*/ 38 h 240"/>
                <a:gd name="T4" fmla="*/ 204 w 242"/>
                <a:gd name="T5" fmla="*/ 240 h 240"/>
                <a:gd name="T6" fmla="*/ 242 w 242"/>
                <a:gd name="T7" fmla="*/ 200 h 240"/>
                <a:gd name="T8" fmla="*/ 38 w 242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0">
                  <a:moveTo>
                    <a:pt x="38" y="0"/>
                  </a:moveTo>
                  <a:lnTo>
                    <a:pt x="0" y="38"/>
                  </a:lnTo>
                  <a:lnTo>
                    <a:pt x="204" y="240"/>
                  </a:lnTo>
                  <a:lnTo>
                    <a:pt x="242" y="20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73"/>
            <p:cNvSpPr>
              <a:spLocks/>
            </p:cNvSpPr>
            <p:nvPr/>
          </p:nvSpPr>
          <p:spPr bwMode="auto">
            <a:xfrm>
              <a:off x="7848239" y="3785635"/>
              <a:ext cx="604995" cy="599995"/>
            </a:xfrm>
            <a:custGeom>
              <a:avLst/>
              <a:gdLst>
                <a:gd name="T0" fmla="*/ 38 w 242"/>
                <a:gd name="T1" fmla="*/ 0 h 240"/>
                <a:gd name="T2" fmla="*/ 0 w 242"/>
                <a:gd name="T3" fmla="*/ 38 h 240"/>
                <a:gd name="T4" fmla="*/ 204 w 242"/>
                <a:gd name="T5" fmla="*/ 240 h 240"/>
                <a:gd name="T6" fmla="*/ 242 w 242"/>
                <a:gd name="T7" fmla="*/ 200 h 240"/>
                <a:gd name="T8" fmla="*/ 38 w 242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0">
                  <a:moveTo>
                    <a:pt x="38" y="0"/>
                  </a:moveTo>
                  <a:lnTo>
                    <a:pt x="0" y="38"/>
                  </a:lnTo>
                  <a:lnTo>
                    <a:pt x="204" y="240"/>
                  </a:lnTo>
                  <a:lnTo>
                    <a:pt x="242" y="200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8250736" y="4175630"/>
              <a:ext cx="234998" cy="242499"/>
            </a:xfrm>
            <a:custGeom>
              <a:avLst/>
              <a:gdLst>
                <a:gd name="T0" fmla="*/ 64 w 94"/>
                <a:gd name="T1" fmla="*/ 0 h 97"/>
                <a:gd name="T2" fmla="*/ 0 w 94"/>
                <a:gd name="T3" fmla="*/ 66 h 97"/>
                <a:gd name="T4" fmla="*/ 30 w 94"/>
                <a:gd name="T5" fmla="*/ 97 h 97"/>
                <a:gd name="T6" fmla="*/ 94 w 94"/>
                <a:gd name="T7" fmla="*/ 31 h 97"/>
                <a:gd name="T8" fmla="*/ 64 w 94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7">
                  <a:moveTo>
                    <a:pt x="64" y="0"/>
                  </a:moveTo>
                  <a:lnTo>
                    <a:pt x="0" y="66"/>
                  </a:lnTo>
                  <a:lnTo>
                    <a:pt x="30" y="97"/>
                  </a:lnTo>
                  <a:lnTo>
                    <a:pt x="94" y="3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75"/>
            <p:cNvSpPr>
              <a:spLocks/>
            </p:cNvSpPr>
            <p:nvPr/>
          </p:nvSpPr>
          <p:spPr bwMode="auto">
            <a:xfrm>
              <a:off x="8250736" y="4175630"/>
              <a:ext cx="234998" cy="242499"/>
            </a:xfrm>
            <a:custGeom>
              <a:avLst/>
              <a:gdLst>
                <a:gd name="T0" fmla="*/ 64 w 94"/>
                <a:gd name="T1" fmla="*/ 0 h 97"/>
                <a:gd name="T2" fmla="*/ 0 w 94"/>
                <a:gd name="T3" fmla="*/ 66 h 97"/>
                <a:gd name="T4" fmla="*/ 30 w 94"/>
                <a:gd name="T5" fmla="*/ 97 h 97"/>
                <a:gd name="T6" fmla="*/ 94 w 94"/>
                <a:gd name="T7" fmla="*/ 31 h 97"/>
                <a:gd name="T8" fmla="*/ 64 w 94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7">
                  <a:moveTo>
                    <a:pt x="64" y="0"/>
                  </a:moveTo>
                  <a:lnTo>
                    <a:pt x="0" y="66"/>
                  </a:lnTo>
                  <a:lnTo>
                    <a:pt x="30" y="97"/>
                  </a:lnTo>
                  <a:lnTo>
                    <a:pt x="94" y="31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Rectangle 76"/>
            <p:cNvSpPr>
              <a:spLocks noChangeArrowheads="1"/>
            </p:cNvSpPr>
            <p:nvPr/>
          </p:nvSpPr>
          <p:spPr bwMode="auto">
            <a:xfrm>
              <a:off x="8283235" y="4308129"/>
              <a:ext cx="2499" cy="2499"/>
            </a:xfrm>
            <a:prstGeom prst="rect">
              <a:avLst/>
            </a:prstGeom>
            <a:solidFill>
              <a:srgbClr val="E4667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Rectangle 77"/>
            <p:cNvSpPr>
              <a:spLocks noChangeArrowheads="1"/>
            </p:cNvSpPr>
            <p:nvPr/>
          </p:nvSpPr>
          <p:spPr bwMode="auto">
            <a:xfrm>
              <a:off x="8283235" y="4308129"/>
              <a:ext cx="2499" cy="2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78"/>
            <p:cNvSpPr>
              <a:spLocks/>
            </p:cNvSpPr>
            <p:nvPr/>
          </p:nvSpPr>
          <p:spPr bwMode="auto">
            <a:xfrm>
              <a:off x="8283235" y="4210630"/>
              <a:ext cx="90000" cy="97499"/>
            </a:xfrm>
            <a:custGeom>
              <a:avLst/>
              <a:gdLst>
                <a:gd name="T0" fmla="*/ 36 w 36"/>
                <a:gd name="T1" fmla="*/ 0 h 39"/>
                <a:gd name="T2" fmla="*/ 0 w 36"/>
                <a:gd name="T3" fmla="*/ 39 h 39"/>
                <a:gd name="T4" fmla="*/ 0 w 36"/>
                <a:gd name="T5" fmla="*/ 39 h 39"/>
                <a:gd name="T6" fmla="*/ 36 w 36"/>
                <a:gd name="T7" fmla="*/ 0 h 39"/>
                <a:gd name="T8" fmla="*/ 36 w 3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">
                  <a:moveTo>
                    <a:pt x="36" y="0"/>
                  </a:moveTo>
                  <a:lnTo>
                    <a:pt x="0" y="39"/>
                  </a:lnTo>
                  <a:lnTo>
                    <a:pt x="0" y="39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5B26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79"/>
            <p:cNvSpPr>
              <a:spLocks/>
            </p:cNvSpPr>
            <p:nvPr/>
          </p:nvSpPr>
          <p:spPr bwMode="auto">
            <a:xfrm>
              <a:off x="8283235" y="4210630"/>
              <a:ext cx="90000" cy="97499"/>
            </a:xfrm>
            <a:custGeom>
              <a:avLst/>
              <a:gdLst>
                <a:gd name="T0" fmla="*/ 36 w 36"/>
                <a:gd name="T1" fmla="*/ 0 h 39"/>
                <a:gd name="T2" fmla="*/ 0 w 36"/>
                <a:gd name="T3" fmla="*/ 39 h 39"/>
                <a:gd name="T4" fmla="*/ 0 w 36"/>
                <a:gd name="T5" fmla="*/ 39 h 39"/>
                <a:gd name="T6" fmla="*/ 36 w 36"/>
                <a:gd name="T7" fmla="*/ 0 h 39"/>
                <a:gd name="T8" fmla="*/ 36 w 3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">
                  <a:moveTo>
                    <a:pt x="36" y="0"/>
                  </a:moveTo>
                  <a:lnTo>
                    <a:pt x="0" y="39"/>
                  </a:lnTo>
                  <a:lnTo>
                    <a:pt x="0" y="39"/>
                  </a:lnTo>
                  <a:lnTo>
                    <a:pt x="36" y="0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8403234" y="4285630"/>
              <a:ext cx="50000" cy="55000"/>
            </a:xfrm>
            <a:custGeom>
              <a:avLst/>
              <a:gdLst>
                <a:gd name="T0" fmla="*/ 20 w 20"/>
                <a:gd name="T1" fmla="*/ 0 h 22"/>
                <a:gd name="T2" fmla="*/ 0 w 20"/>
                <a:gd name="T3" fmla="*/ 22 h 22"/>
                <a:gd name="T4" fmla="*/ 20 w 20"/>
                <a:gd name="T5" fmla="*/ 0 h 22"/>
                <a:gd name="T6" fmla="*/ 20 w 20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2">
                  <a:moveTo>
                    <a:pt x="20" y="0"/>
                  </a:moveTo>
                  <a:lnTo>
                    <a:pt x="0" y="2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5B26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8403234" y="4285630"/>
              <a:ext cx="50000" cy="55000"/>
            </a:xfrm>
            <a:custGeom>
              <a:avLst/>
              <a:gdLst>
                <a:gd name="T0" fmla="*/ 20 w 20"/>
                <a:gd name="T1" fmla="*/ 0 h 22"/>
                <a:gd name="T2" fmla="*/ 0 w 20"/>
                <a:gd name="T3" fmla="*/ 22 h 22"/>
                <a:gd name="T4" fmla="*/ 20 w 20"/>
                <a:gd name="T5" fmla="*/ 0 h 22"/>
                <a:gd name="T6" fmla="*/ 20 w 20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2">
                  <a:moveTo>
                    <a:pt x="20" y="0"/>
                  </a:moveTo>
                  <a:lnTo>
                    <a:pt x="0" y="22"/>
                  </a:lnTo>
                  <a:lnTo>
                    <a:pt x="2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82"/>
            <p:cNvSpPr>
              <a:spLocks/>
            </p:cNvSpPr>
            <p:nvPr/>
          </p:nvSpPr>
          <p:spPr bwMode="auto">
            <a:xfrm>
              <a:off x="8283235" y="4210630"/>
              <a:ext cx="169998" cy="174998"/>
            </a:xfrm>
            <a:custGeom>
              <a:avLst/>
              <a:gdLst>
                <a:gd name="T0" fmla="*/ 36 w 68"/>
                <a:gd name="T1" fmla="*/ 0 h 70"/>
                <a:gd name="T2" fmla="*/ 0 w 68"/>
                <a:gd name="T3" fmla="*/ 39 h 70"/>
                <a:gd name="T4" fmla="*/ 0 w 68"/>
                <a:gd name="T5" fmla="*/ 39 h 70"/>
                <a:gd name="T6" fmla="*/ 30 w 68"/>
                <a:gd name="T7" fmla="*/ 70 h 70"/>
                <a:gd name="T8" fmla="*/ 48 w 68"/>
                <a:gd name="T9" fmla="*/ 52 h 70"/>
                <a:gd name="T10" fmla="*/ 68 w 68"/>
                <a:gd name="T11" fmla="*/ 30 h 70"/>
                <a:gd name="T12" fmla="*/ 36 w 68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70">
                  <a:moveTo>
                    <a:pt x="36" y="0"/>
                  </a:moveTo>
                  <a:lnTo>
                    <a:pt x="0" y="39"/>
                  </a:lnTo>
                  <a:lnTo>
                    <a:pt x="0" y="39"/>
                  </a:lnTo>
                  <a:lnTo>
                    <a:pt x="30" y="70"/>
                  </a:lnTo>
                  <a:lnTo>
                    <a:pt x="48" y="52"/>
                  </a:lnTo>
                  <a:lnTo>
                    <a:pt x="68" y="3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83"/>
            <p:cNvSpPr>
              <a:spLocks/>
            </p:cNvSpPr>
            <p:nvPr/>
          </p:nvSpPr>
          <p:spPr bwMode="auto">
            <a:xfrm>
              <a:off x="8283235" y="4210630"/>
              <a:ext cx="169998" cy="174998"/>
            </a:xfrm>
            <a:custGeom>
              <a:avLst/>
              <a:gdLst>
                <a:gd name="T0" fmla="*/ 36 w 68"/>
                <a:gd name="T1" fmla="*/ 0 h 70"/>
                <a:gd name="T2" fmla="*/ 0 w 68"/>
                <a:gd name="T3" fmla="*/ 39 h 70"/>
                <a:gd name="T4" fmla="*/ 0 w 68"/>
                <a:gd name="T5" fmla="*/ 39 h 70"/>
                <a:gd name="T6" fmla="*/ 30 w 68"/>
                <a:gd name="T7" fmla="*/ 70 h 70"/>
                <a:gd name="T8" fmla="*/ 48 w 68"/>
                <a:gd name="T9" fmla="*/ 52 h 70"/>
                <a:gd name="T10" fmla="*/ 68 w 68"/>
                <a:gd name="T11" fmla="*/ 30 h 70"/>
                <a:gd name="T12" fmla="*/ 36 w 68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70">
                  <a:moveTo>
                    <a:pt x="36" y="0"/>
                  </a:moveTo>
                  <a:lnTo>
                    <a:pt x="0" y="39"/>
                  </a:lnTo>
                  <a:lnTo>
                    <a:pt x="0" y="39"/>
                  </a:lnTo>
                  <a:lnTo>
                    <a:pt x="30" y="70"/>
                  </a:lnTo>
                  <a:lnTo>
                    <a:pt x="48" y="52"/>
                  </a:lnTo>
                  <a:lnTo>
                    <a:pt x="68" y="30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2" name="Group 139"/>
            <p:cNvGrpSpPr/>
            <p:nvPr/>
          </p:nvGrpSpPr>
          <p:grpSpPr>
            <a:xfrm>
              <a:off x="7195744" y="3143141"/>
              <a:ext cx="659995" cy="662492"/>
              <a:chOff x="7195744" y="3143141"/>
              <a:chExt cx="659995" cy="662492"/>
            </a:xfrm>
            <a:solidFill>
              <a:schemeClr val="bg1">
                <a:alpha val="44000"/>
              </a:schemeClr>
            </a:solidFill>
          </p:grpSpPr>
          <p:sp>
            <p:nvSpPr>
              <p:cNvPr id="152" name="Freeform 41"/>
              <p:cNvSpPr>
                <a:spLocks/>
              </p:cNvSpPr>
              <p:nvPr/>
            </p:nvSpPr>
            <p:spPr bwMode="auto">
              <a:xfrm>
                <a:off x="7288245" y="3243139"/>
                <a:ext cx="2499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42"/>
              <p:cNvSpPr>
                <a:spLocks noEditPoints="1"/>
              </p:cNvSpPr>
              <p:nvPr/>
            </p:nvSpPr>
            <p:spPr bwMode="auto">
              <a:xfrm>
                <a:off x="7753240" y="3318138"/>
                <a:ext cx="102499" cy="394997"/>
              </a:xfrm>
              <a:custGeom>
                <a:avLst/>
                <a:gdLst>
                  <a:gd name="T0" fmla="*/ 5 w 28"/>
                  <a:gd name="T1" fmla="*/ 103 h 109"/>
                  <a:gd name="T2" fmla="*/ 8 w 28"/>
                  <a:gd name="T3" fmla="*/ 100 h 109"/>
                  <a:gd name="T4" fmla="*/ 5 w 28"/>
                  <a:gd name="T5" fmla="*/ 103 h 109"/>
                  <a:gd name="T6" fmla="*/ 0 w 28"/>
                  <a:gd name="T7" fmla="*/ 0 h 109"/>
                  <a:gd name="T8" fmla="*/ 0 w 28"/>
                  <a:gd name="T9" fmla="*/ 109 h 109"/>
                  <a:gd name="T10" fmla="*/ 2 w 28"/>
                  <a:gd name="T11" fmla="*/ 107 h 109"/>
                  <a:gd name="T12" fmla="*/ 28 w 28"/>
                  <a:gd name="T13" fmla="*/ 43 h 109"/>
                  <a:gd name="T14" fmla="*/ 28 w 28"/>
                  <a:gd name="T15" fmla="*/ 42 h 109"/>
                  <a:gd name="T16" fmla="*/ 8 w 28"/>
                  <a:gd name="T17" fmla="*/ 100 h 109"/>
                  <a:gd name="T18" fmla="*/ 8 w 28"/>
                  <a:gd name="T19" fmla="*/ 100 h 109"/>
                  <a:gd name="T20" fmla="*/ 8 w 28"/>
                  <a:gd name="T21" fmla="*/ 100 h 109"/>
                  <a:gd name="T22" fmla="*/ 21 w 28"/>
                  <a:gd name="T23" fmla="*/ 79 h 109"/>
                  <a:gd name="T24" fmla="*/ 23 w 28"/>
                  <a:gd name="T25" fmla="*/ 59 h 109"/>
                  <a:gd name="T26" fmla="*/ 0 w 28"/>
                  <a:gd name="T2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109">
                    <a:moveTo>
                      <a:pt x="5" y="103"/>
                    </a:moveTo>
                    <a:cubicBezTo>
                      <a:pt x="6" y="102"/>
                      <a:pt x="7" y="101"/>
                      <a:pt x="8" y="100"/>
                    </a:cubicBezTo>
                    <a:cubicBezTo>
                      <a:pt x="7" y="101"/>
                      <a:pt x="6" y="102"/>
                      <a:pt x="5" y="103"/>
                    </a:cubicBezTo>
                    <a:moveTo>
                      <a:pt x="0" y="0"/>
                    </a:move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08"/>
                      <a:pt x="1" y="107"/>
                      <a:pt x="2" y="107"/>
                    </a:cubicBezTo>
                    <a:cubicBezTo>
                      <a:pt x="19" y="89"/>
                      <a:pt x="28" y="67"/>
                      <a:pt x="28" y="43"/>
                    </a:cubicBezTo>
                    <a:cubicBezTo>
                      <a:pt x="28" y="43"/>
                      <a:pt x="28" y="42"/>
                      <a:pt x="28" y="42"/>
                    </a:cubicBezTo>
                    <a:cubicBezTo>
                      <a:pt x="28" y="63"/>
                      <a:pt x="21" y="84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13" y="94"/>
                      <a:pt x="17" y="87"/>
                      <a:pt x="21" y="79"/>
                    </a:cubicBezTo>
                    <a:cubicBezTo>
                      <a:pt x="22" y="73"/>
                      <a:pt x="23" y="66"/>
                      <a:pt x="23" y="59"/>
                    </a:cubicBezTo>
                    <a:cubicBezTo>
                      <a:pt x="22" y="37"/>
                      <a:pt x="14" y="16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43"/>
              <p:cNvSpPr>
                <a:spLocks/>
              </p:cNvSpPr>
              <p:nvPr/>
            </p:nvSpPr>
            <p:spPr bwMode="auto">
              <a:xfrm>
                <a:off x="7638240" y="3233139"/>
                <a:ext cx="115000" cy="549995"/>
              </a:xfrm>
              <a:custGeom>
                <a:avLst/>
                <a:gdLst>
                  <a:gd name="T0" fmla="*/ 0 w 32"/>
                  <a:gd name="T1" fmla="*/ 0 h 151"/>
                  <a:gd name="T2" fmla="*/ 0 w 32"/>
                  <a:gd name="T3" fmla="*/ 151 h 151"/>
                  <a:gd name="T4" fmla="*/ 32 w 32"/>
                  <a:gd name="T5" fmla="*/ 132 h 151"/>
                  <a:gd name="T6" fmla="*/ 32 w 32"/>
                  <a:gd name="T7" fmla="*/ 23 h 151"/>
                  <a:gd name="T8" fmla="*/ 0 w 32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1">
                    <a:moveTo>
                      <a:pt x="0" y="0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47"/>
                      <a:pt x="22" y="141"/>
                      <a:pt x="32" y="13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23" y="13"/>
                      <a:pt x="12" y="6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44"/>
              <p:cNvSpPr>
                <a:spLocks noEditPoints="1"/>
              </p:cNvSpPr>
              <p:nvPr/>
            </p:nvSpPr>
            <p:spPr bwMode="auto">
              <a:xfrm>
                <a:off x="7195744" y="3208139"/>
                <a:ext cx="442496" cy="597494"/>
              </a:xfrm>
              <a:custGeom>
                <a:avLst/>
                <a:gdLst>
                  <a:gd name="T0" fmla="*/ 102 w 121"/>
                  <a:gd name="T1" fmla="*/ 123 h 164"/>
                  <a:gd name="T2" fmla="*/ 40 w 121"/>
                  <a:gd name="T3" fmla="*/ 123 h 164"/>
                  <a:gd name="T4" fmla="*/ 41 w 121"/>
                  <a:gd name="T5" fmla="*/ 126 h 164"/>
                  <a:gd name="T6" fmla="*/ 61 w 121"/>
                  <a:gd name="T7" fmla="*/ 152 h 164"/>
                  <a:gd name="T8" fmla="*/ 31 w 121"/>
                  <a:gd name="T9" fmla="*/ 123 h 164"/>
                  <a:gd name="T10" fmla="*/ 15 w 121"/>
                  <a:gd name="T11" fmla="*/ 123 h 164"/>
                  <a:gd name="T12" fmla="*/ 27 w 121"/>
                  <a:gd name="T13" fmla="*/ 138 h 164"/>
                  <a:gd name="T14" fmla="*/ 90 w 121"/>
                  <a:gd name="T15" fmla="*/ 164 h 164"/>
                  <a:gd name="T16" fmla="*/ 91 w 121"/>
                  <a:gd name="T17" fmla="*/ 164 h 164"/>
                  <a:gd name="T18" fmla="*/ 102 w 121"/>
                  <a:gd name="T19" fmla="*/ 163 h 164"/>
                  <a:gd name="T20" fmla="*/ 102 w 121"/>
                  <a:gd name="T21" fmla="*/ 123 h 164"/>
                  <a:gd name="T22" fmla="*/ 18 w 121"/>
                  <a:gd name="T23" fmla="*/ 60 h 164"/>
                  <a:gd name="T24" fmla="*/ 1 w 121"/>
                  <a:gd name="T25" fmla="*/ 60 h 164"/>
                  <a:gd name="T26" fmla="*/ 0 w 121"/>
                  <a:gd name="T27" fmla="*/ 66 h 164"/>
                  <a:gd name="T28" fmla="*/ 1 w 121"/>
                  <a:gd name="T29" fmla="*/ 60 h 164"/>
                  <a:gd name="T30" fmla="*/ 1 w 121"/>
                  <a:gd name="T31" fmla="*/ 60 h 164"/>
                  <a:gd name="T32" fmla="*/ 0 w 121"/>
                  <a:gd name="T33" fmla="*/ 73 h 164"/>
                  <a:gd name="T34" fmla="*/ 0 w 121"/>
                  <a:gd name="T35" fmla="*/ 74 h 164"/>
                  <a:gd name="T36" fmla="*/ 13 w 121"/>
                  <a:gd name="T37" fmla="*/ 121 h 164"/>
                  <a:gd name="T38" fmla="*/ 30 w 121"/>
                  <a:gd name="T39" fmla="*/ 121 h 164"/>
                  <a:gd name="T40" fmla="*/ 26 w 121"/>
                  <a:gd name="T41" fmla="*/ 115 h 164"/>
                  <a:gd name="T42" fmla="*/ 18 w 121"/>
                  <a:gd name="T43" fmla="*/ 60 h 164"/>
                  <a:gd name="T44" fmla="*/ 102 w 121"/>
                  <a:gd name="T45" fmla="*/ 60 h 164"/>
                  <a:gd name="T46" fmla="*/ 35 w 121"/>
                  <a:gd name="T47" fmla="*/ 60 h 164"/>
                  <a:gd name="T48" fmla="*/ 39 w 121"/>
                  <a:gd name="T49" fmla="*/ 121 h 164"/>
                  <a:gd name="T50" fmla="*/ 102 w 121"/>
                  <a:gd name="T51" fmla="*/ 121 h 164"/>
                  <a:gd name="T52" fmla="*/ 102 w 121"/>
                  <a:gd name="T53" fmla="*/ 60 h 164"/>
                  <a:gd name="T54" fmla="*/ 103 w 121"/>
                  <a:gd name="T55" fmla="*/ 2 h 164"/>
                  <a:gd name="T56" fmla="*/ 103 w 121"/>
                  <a:gd name="T57" fmla="*/ 163 h 164"/>
                  <a:gd name="T58" fmla="*/ 121 w 121"/>
                  <a:gd name="T59" fmla="*/ 158 h 164"/>
                  <a:gd name="T60" fmla="*/ 121 w 121"/>
                  <a:gd name="T61" fmla="*/ 7 h 164"/>
                  <a:gd name="T62" fmla="*/ 103 w 121"/>
                  <a:gd name="T63" fmla="*/ 2 h 164"/>
                  <a:gd name="T64" fmla="*/ 85 w 121"/>
                  <a:gd name="T65" fmla="*/ 0 h 164"/>
                  <a:gd name="T66" fmla="*/ 84 w 121"/>
                  <a:gd name="T67" fmla="*/ 0 h 164"/>
                  <a:gd name="T68" fmla="*/ 20 w 121"/>
                  <a:gd name="T69" fmla="*/ 27 h 164"/>
                  <a:gd name="T70" fmla="*/ 2 w 121"/>
                  <a:gd name="T71" fmla="*/ 54 h 164"/>
                  <a:gd name="T72" fmla="*/ 1 w 121"/>
                  <a:gd name="T73" fmla="*/ 58 h 164"/>
                  <a:gd name="T74" fmla="*/ 18 w 121"/>
                  <a:gd name="T75" fmla="*/ 58 h 164"/>
                  <a:gd name="T76" fmla="*/ 21 w 121"/>
                  <a:gd name="T77" fmla="*/ 46 h 164"/>
                  <a:gd name="T78" fmla="*/ 32 w 121"/>
                  <a:gd name="T79" fmla="*/ 24 h 164"/>
                  <a:gd name="T80" fmla="*/ 50 w 121"/>
                  <a:gd name="T81" fmla="*/ 30 h 164"/>
                  <a:gd name="T82" fmla="*/ 36 w 121"/>
                  <a:gd name="T83" fmla="*/ 57 h 164"/>
                  <a:gd name="T84" fmla="*/ 35 w 121"/>
                  <a:gd name="T85" fmla="*/ 58 h 164"/>
                  <a:gd name="T86" fmla="*/ 102 w 121"/>
                  <a:gd name="T87" fmla="*/ 58 h 164"/>
                  <a:gd name="T88" fmla="*/ 102 w 121"/>
                  <a:gd name="T89" fmla="*/ 1 h 164"/>
                  <a:gd name="T90" fmla="*/ 85 w 121"/>
                  <a:gd name="T9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1" h="164">
                    <a:moveTo>
                      <a:pt x="102" y="123"/>
                    </a:moveTo>
                    <a:cubicBezTo>
                      <a:pt x="40" y="123"/>
                      <a:pt x="40" y="123"/>
                      <a:pt x="40" y="123"/>
                    </a:cubicBezTo>
                    <a:cubicBezTo>
                      <a:pt x="40" y="124"/>
                      <a:pt x="41" y="125"/>
                      <a:pt x="41" y="126"/>
                    </a:cubicBezTo>
                    <a:cubicBezTo>
                      <a:pt x="46" y="136"/>
                      <a:pt x="53" y="144"/>
                      <a:pt x="61" y="152"/>
                    </a:cubicBezTo>
                    <a:cubicBezTo>
                      <a:pt x="49" y="145"/>
                      <a:pt x="39" y="135"/>
                      <a:pt x="31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8" y="128"/>
                      <a:pt x="22" y="133"/>
                      <a:pt x="27" y="138"/>
                    </a:cubicBezTo>
                    <a:cubicBezTo>
                      <a:pt x="44" y="155"/>
                      <a:pt x="67" y="164"/>
                      <a:pt x="90" y="164"/>
                    </a:cubicBezTo>
                    <a:cubicBezTo>
                      <a:pt x="91" y="164"/>
                      <a:pt x="91" y="164"/>
                      <a:pt x="91" y="164"/>
                    </a:cubicBezTo>
                    <a:cubicBezTo>
                      <a:pt x="95" y="164"/>
                      <a:pt x="98" y="163"/>
                      <a:pt x="102" y="163"/>
                    </a:cubicBezTo>
                    <a:cubicBezTo>
                      <a:pt x="102" y="123"/>
                      <a:pt x="102" y="123"/>
                      <a:pt x="102" y="123"/>
                    </a:cubicBezTo>
                    <a:moveTo>
                      <a:pt x="18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0" y="62"/>
                      <a:pt x="0" y="64"/>
                      <a:pt x="0" y="66"/>
                    </a:cubicBezTo>
                    <a:cubicBezTo>
                      <a:pt x="0" y="64"/>
                      <a:pt x="0" y="62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4"/>
                      <a:pt x="0" y="68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91"/>
                      <a:pt x="5" y="107"/>
                      <a:pt x="13" y="121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29" y="119"/>
                      <a:pt x="27" y="117"/>
                      <a:pt x="26" y="115"/>
                    </a:cubicBezTo>
                    <a:cubicBezTo>
                      <a:pt x="18" y="97"/>
                      <a:pt x="15" y="78"/>
                      <a:pt x="18" y="60"/>
                    </a:cubicBezTo>
                    <a:moveTo>
                      <a:pt x="102" y="60"/>
                    </a:moveTo>
                    <a:cubicBezTo>
                      <a:pt x="35" y="60"/>
                      <a:pt x="35" y="60"/>
                      <a:pt x="35" y="60"/>
                    </a:cubicBezTo>
                    <a:cubicBezTo>
                      <a:pt x="29" y="80"/>
                      <a:pt x="30" y="102"/>
                      <a:pt x="39" y="121"/>
                    </a:cubicBezTo>
                    <a:cubicBezTo>
                      <a:pt x="102" y="121"/>
                      <a:pt x="102" y="121"/>
                      <a:pt x="102" y="121"/>
                    </a:cubicBezTo>
                    <a:cubicBezTo>
                      <a:pt x="102" y="60"/>
                      <a:pt x="102" y="60"/>
                      <a:pt x="102" y="60"/>
                    </a:cubicBezTo>
                    <a:moveTo>
                      <a:pt x="103" y="2"/>
                    </a:moveTo>
                    <a:cubicBezTo>
                      <a:pt x="103" y="163"/>
                      <a:pt x="103" y="163"/>
                      <a:pt x="103" y="163"/>
                    </a:cubicBezTo>
                    <a:cubicBezTo>
                      <a:pt x="109" y="162"/>
                      <a:pt x="115" y="160"/>
                      <a:pt x="121" y="158"/>
                    </a:cubicBezTo>
                    <a:cubicBezTo>
                      <a:pt x="121" y="7"/>
                      <a:pt x="121" y="7"/>
                      <a:pt x="121" y="7"/>
                    </a:cubicBezTo>
                    <a:cubicBezTo>
                      <a:pt x="116" y="5"/>
                      <a:pt x="110" y="3"/>
                      <a:pt x="103" y="2"/>
                    </a:cubicBezTo>
                    <a:moveTo>
                      <a:pt x="85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60" y="0"/>
                      <a:pt x="37" y="10"/>
                      <a:pt x="20" y="27"/>
                    </a:cubicBezTo>
                    <a:cubicBezTo>
                      <a:pt x="12" y="35"/>
                      <a:pt x="6" y="44"/>
                      <a:pt x="2" y="54"/>
                    </a:cubicBezTo>
                    <a:cubicBezTo>
                      <a:pt x="1" y="55"/>
                      <a:pt x="1" y="57"/>
                      <a:pt x="1" y="58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9" y="54"/>
                      <a:pt x="20" y="50"/>
                      <a:pt x="21" y="46"/>
                    </a:cubicBezTo>
                    <a:cubicBezTo>
                      <a:pt x="24" y="38"/>
                      <a:pt x="27" y="30"/>
                      <a:pt x="32" y="24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4" y="38"/>
                      <a:pt x="39" y="47"/>
                      <a:pt x="36" y="57"/>
                    </a:cubicBezTo>
                    <a:cubicBezTo>
                      <a:pt x="36" y="57"/>
                      <a:pt x="35" y="57"/>
                      <a:pt x="35" y="58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96" y="0"/>
                      <a:pt x="91" y="0"/>
                      <a:pt x="8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45"/>
              <p:cNvSpPr>
                <a:spLocks/>
              </p:cNvSpPr>
              <p:nvPr/>
            </p:nvSpPr>
            <p:spPr bwMode="auto">
              <a:xfrm>
                <a:off x="7568242" y="3210640"/>
                <a:ext cx="2499" cy="589995"/>
              </a:xfrm>
              <a:custGeom>
                <a:avLst/>
                <a:gdLst>
                  <a:gd name="T0" fmla="*/ 0 w 1"/>
                  <a:gd name="T1" fmla="*/ 0 h 162"/>
                  <a:gd name="T2" fmla="*/ 0 w 1"/>
                  <a:gd name="T3" fmla="*/ 57 h 162"/>
                  <a:gd name="T4" fmla="*/ 1 w 1"/>
                  <a:gd name="T5" fmla="*/ 57 h 162"/>
                  <a:gd name="T6" fmla="*/ 1 w 1"/>
                  <a:gd name="T7" fmla="*/ 59 h 162"/>
                  <a:gd name="T8" fmla="*/ 0 w 1"/>
                  <a:gd name="T9" fmla="*/ 59 h 162"/>
                  <a:gd name="T10" fmla="*/ 0 w 1"/>
                  <a:gd name="T11" fmla="*/ 120 h 162"/>
                  <a:gd name="T12" fmla="*/ 1 w 1"/>
                  <a:gd name="T13" fmla="*/ 120 h 162"/>
                  <a:gd name="T14" fmla="*/ 1 w 1"/>
                  <a:gd name="T15" fmla="*/ 122 h 162"/>
                  <a:gd name="T16" fmla="*/ 0 w 1"/>
                  <a:gd name="T17" fmla="*/ 122 h 162"/>
                  <a:gd name="T18" fmla="*/ 0 w 1"/>
                  <a:gd name="T19" fmla="*/ 162 h 162"/>
                  <a:gd name="T20" fmla="*/ 1 w 1"/>
                  <a:gd name="T21" fmla="*/ 162 h 162"/>
                  <a:gd name="T22" fmla="*/ 1 w 1"/>
                  <a:gd name="T23" fmla="*/ 1 h 162"/>
                  <a:gd name="T24" fmla="*/ 0 w 1"/>
                  <a:gd name="T2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" h="162">
                    <a:moveTo>
                      <a:pt x="0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" y="120"/>
                      <a:pt x="1" y="120"/>
                      <a:pt x="1" y="120"/>
                    </a:cubicBezTo>
                    <a:cubicBezTo>
                      <a:pt x="1" y="122"/>
                      <a:pt x="1" y="122"/>
                      <a:pt x="1" y="122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2"/>
                      <a:pt x="1" y="162"/>
                      <a:pt x="1" y="16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46"/>
              <p:cNvSpPr>
                <a:spLocks noEditPoints="1"/>
              </p:cNvSpPr>
              <p:nvPr/>
            </p:nvSpPr>
            <p:spPr bwMode="auto">
              <a:xfrm>
                <a:off x="7200744" y="3240640"/>
                <a:ext cx="90000" cy="177499"/>
              </a:xfrm>
              <a:custGeom>
                <a:avLst/>
                <a:gdLst>
                  <a:gd name="T0" fmla="*/ 24 w 25"/>
                  <a:gd name="T1" fmla="*/ 1 h 49"/>
                  <a:gd name="T2" fmla="*/ 0 w 25"/>
                  <a:gd name="T3" fmla="*/ 49 h 49"/>
                  <a:gd name="T4" fmla="*/ 0 w 25"/>
                  <a:gd name="T5" fmla="*/ 49 h 49"/>
                  <a:gd name="T6" fmla="*/ 24 w 25"/>
                  <a:gd name="T7" fmla="*/ 1 h 49"/>
                  <a:gd name="T8" fmla="*/ 25 w 25"/>
                  <a:gd name="T9" fmla="*/ 0 h 49"/>
                  <a:gd name="T10" fmla="*/ 25 w 25"/>
                  <a:gd name="T11" fmla="*/ 1 h 49"/>
                  <a:gd name="T12" fmla="*/ 25 w 25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49">
                    <a:moveTo>
                      <a:pt x="24" y="1"/>
                    </a:moveTo>
                    <a:cubicBezTo>
                      <a:pt x="11" y="14"/>
                      <a:pt x="3" y="31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" y="31"/>
                      <a:pt x="11" y="14"/>
                      <a:pt x="24" y="1"/>
                    </a:cubicBezTo>
                    <a:moveTo>
                      <a:pt x="25" y="0"/>
                    </a:moveTo>
                    <a:cubicBezTo>
                      <a:pt x="25" y="0"/>
                      <a:pt x="25" y="1"/>
                      <a:pt x="25" y="1"/>
                    </a:cubicBezTo>
                    <a:cubicBezTo>
                      <a:pt x="25" y="1"/>
                      <a:pt x="25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47"/>
              <p:cNvSpPr>
                <a:spLocks/>
              </p:cNvSpPr>
              <p:nvPr/>
            </p:nvSpPr>
            <p:spPr bwMode="auto">
              <a:xfrm>
                <a:off x="7753240" y="3233139"/>
                <a:ext cx="102499" cy="237499"/>
              </a:xfrm>
              <a:custGeom>
                <a:avLst/>
                <a:gdLst>
                  <a:gd name="T0" fmla="*/ 0 w 28"/>
                  <a:gd name="T1" fmla="*/ 0 h 65"/>
                  <a:gd name="T2" fmla="*/ 0 w 28"/>
                  <a:gd name="T3" fmla="*/ 0 h 65"/>
                  <a:gd name="T4" fmla="*/ 28 w 28"/>
                  <a:gd name="T5" fmla="*/ 65 h 65"/>
                  <a:gd name="T6" fmla="*/ 0 w 28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6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7" y="16"/>
                      <a:pt x="28" y="39"/>
                      <a:pt x="28" y="65"/>
                    </a:cubicBezTo>
                    <a:cubicBezTo>
                      <a:pt x="28" y="39"/>
                      <a:pt x="17" y="16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48"/>
              <p:cNvSpPr>
                <a:spLocks/>
              </p:cNvSpPr>
              <p:nvPr/>
            </p:nvSpPr>
            <p:spPr bwMode="auto">
              <a:xfrm>
                <a:off x="7638240" y="3163141"/>
                <a:ext cx="115000" cy="70000"/>
              </a:xfrm>
              <a:custGeom>
                <a:avLst/>
                <a:gdLst>
                  <a:gd name="T0" fmla="*/ 0 w 32"/>
                  <a:gd name="T1" fmla="*/ 0 h 19"/>
                  <a:gd name="T2" fmla="*/ 0 w 32"/>
                  <a:gd name="T3" fmla="*/ 0 h 19"/>
                  <a:gd name="T4" fmla="*/ 32 w 32"/>
                  <a:gd name="T5" fmla="*/ 19 h 19"/>
                  <a:gd name="T6" fmla="*/ 32 w 32"/>
                  <a:gd name="T7" fmla="*/ 19 h 19"/>
                  <a:gd name="T8" fmla="*/ 0 w 3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4"/>
                      <a:pt x="23" y="10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3" y="10"/>
                      <a:pt x="12" y="4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49"/>
              <p:cNvSpPr>
                <a:spLocks noEditPoints="1"/>
              </p:cNvSpPr>
              <p:nvPr/>
            </p:nvSpPr>
            <p:spPr bwMode="auto">
              <a:xfrm>
                <a:off x="7528242" y="3143141"/>
                <a:ext cx="110000" cy="20000"/>
              </a:xfrm>
              <a:custGeom>
                <a:avLst/>
                <a:gdLst>
                  <a:gd name="T0" fmla="*/ 12 w 30"/>
                  <a:gd name="T1" fmla="*/ 1 h 6"/>
                  <a:gd name="T2" fmla="*/ 12 w 30"/>
                  <a:gd name="T3" fmla="*/ 1 h 6"/>
                  <a:gd name="T4" fmla="*/ 30 w 30"/>
                  <a:gd name="T5" fmla="*/ 6 h 6"/>
                  <a:gd name="T6" fmla="*/ 30 w 30"/>
                  <a:gd name="T7" fmla="*/ 6 h 6"/>
                  <a:gd name="T8" fmla="*/ 12 w 30"/>
                  <a:gd name="T9" fmla="*/ 1 h 6"/>
                  <a:gd name="T10" fmla="*/ 0 w 30"/>
                  <a:gd name="T11" fmla="*/ 0 h 6"/>
                  <a:gd name="T12" fmla="*/ 11 w 30"/>
                  <a:gd name="T13" fmla="*/ 1 h 6"/>
                  <a:gd name="T14" fmla="*/ 11 w 30"/>
                  <a:gd name="T15" fmla="*/ 1 h 6"/>
                  <a:gd name="T16" fmla="*/ 0 w 3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">
                    <a:moveTo>
                      <a:pt x="12" y="1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9" y="2"/>
                      <a:pt x="25" y="3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5" y="3"/>
                      <a:pt x="19" y="2"/>
                      <a:pt x="12" y="1"/>
                    </a:cubicBezTo>
                    <a:moveTo>
                      <a:pt x="0" y="0"/>
                    </a:moveTo>
                    <a:cubicBezTo>
                      <a:pt x="3" y="0"/>
                      <a:pt x="7" y="0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7" y="0"/>
                      <a:pt x="3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50"/>
              <p:cNvSpPr>
                <a:spLocks/>
              </p:cNvSpPr>
              <p:nvPr/>
            </p:nvSpPr>
            <p:spPr bwMode="auto">
              <a:xfrm>
                <a:off x="7568242" y="3145640"/>
                <a:ext cx="2499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2" name="Freeform 51"/>
              <p:cNvSpPr>
                <a:spLocks/>
              </p:cNvSpPr>
              <p:nvPr/>
            </p:nvSpPr>
            <p:spPr bwMode="auto">
              <a:xfrm>
                <a:off x="7855738" y="34706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3" name="Freeform 52"/>
              <p:cNvSpPr>
                <a:spLocks noEditPoints="1"/>
              </p:cNvSpPr>
              <p:nvPr/>
            </p:nvSpPr>
            <p:spPr bwMode="auto">
              <a:xfrm>
                <a:off x="7200744" y="3418138"/>
                <a:ext cx="369997" cy="7499"/>
              </a:xfrm>
              <a:custGeom>
                <a:avLst/>
                <a:gdLst>
                  <a:gd name="T0" fmla="*/ 0 w 102"/>
                  <a:gd name="T1" fmla="*/ 0 h 2"/>
                  <a:gd name="T2" fmla="*/ 0 w 102"/>
                  <a:gd name="T3" fmla="*/ 0 h 2"/>
                  <a:gd name="T4" fmla="*/ 0 w 102"/>
                  <a:gd name="T5" fmla="*/ 2 h 2"/>
                  <a:gd name="T6" fmla="*/ 0 w 102"/>
                  <a:gd name="T7" fmla="*/ 2 h 2"/>
                  <a:gd name="T8" fmla="*/ 0 w 102"/>
                  <a:gd name="T9" fmla="*/ 0 h 2"/>
                  <a:gd name="T10" fmla="*/ 17 w 102"/>
                  <a:gd name="T11" fmla="*/ 0 h 2"/>
                  <a:gd name="T12" fmla="*/ 0 w 102"/>
                  <a:gd name="T13" fmla="*/ 0 h 2"/>
                  <a:gd name="T14" fmla="*/ 0 w 102"/>
                  <a:gd name="T15" fmla="*/ 2 h 2"/>
                  <a:gd name="T16" fmla="*/ 17 w 102"/>
                  <a:gd name="T17" fmla="*/ 2 h 2"/>
                  <a:gd name="T18" fmla="*/ 17 w 102"/>
                  <a:gd name="T19" fmla="*/ 0 h 2"/>
                  <a:gd name="T20" fmla="*/ 102 w 102"/>
                  <a:gd name="T21" fmla="*/ 0 h 2"/>
                  <a:gd name="T22" fmla="*/ 101 w 102"/>
                  <a:gd name="T23" fmla="*/ 0 h 2"/>
                  <a:gd name="T24" fmla="*/ 34 w 102"/>
                  <a:gd name="T25" fmla="*/ 0 h 2"/>
                  <a:gd name="T26" fmla="*/ 34 w 102"/>
                  <a:gd name="T27" fmla="*/ 2 h 2"/>
                  <a:gd name="T28" fmla="*/ 101 w 102"/>
                  <a:gd name="T29" fmla="*/ 2 h 2"/>
                  <a:gd name="T30" fmla="*/ 102 w 102"/>
                  <a:gd name="T31" fmla="*/ 2 h 2"/>
                  <a:gd name="T32" fmla="*/ 102 w 102"/>
                  <a:gd name="T3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7" y="1"/>
                      <a:pt x="17" y="0"/>
                    </a:cubicBezTo>
                    <a:moveTo>
                      <a:pt x="102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102" y="0"/>
                      <a:pt x="102" y="0"/>
                      <a:pt x="10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53"/>
              <p:cNvSpPr>
                <a:spLocks noEditPoints="1"/>
              </p:cNvSpPr>
              <p:nvPr/>
            </p:nvSpPr>
            <p:spPr bwMode="auto">
              <a:xfrm>
                <a:off x="7243245" y="3648136"/>
                <a:ext cx="327496" cy="7499"/>
              </a:xfrm>
              <a:custGeom>
                <a:avLst/>
                <a:gdLst>
                  <a:gd name="T0" fmla="*/ 17 w 90"/>
                  <a:gd name="T1" fmla="*/ 0 h 2"/>
                  <a:gd name="T2" fmla="*/ 0 w 90"/>
                  <a:gd name="T3" fmla="*/ 0 h 2"/>
                  <a:gd name="T4" fmla="*/ 2 w 90"/>
                  <a:gd name="T5" fmla="*/ 2 h 2"/>
                  <a:gd name="T6" fmla="*/ 18 w 90"/>
                  <a:gd name="T7" fmla="*/ 2 h 2"/>
                  <a:gd name="T8" fmla="*/ 17 w 90"/>
                  <a:gd name="T9" fmla="*/ 0 h 2"/>
                  <a:gd name="T10" fmla="*/ 90 w 90"/>
                  <a:gd name="T11" fmla="*/ 0 h 2"/>
                  <a:gd name="T12" fmla="*/ 89 w 90"/>
                  <a:gd name="T13" fmla="*/ 0 h 2"/>
                  <a:gd name="T14" fmla="*/ 26 w 90"/>
                  <a:gd name="T15" fmla="*/ 0 h 2"/>
                  <a:gd name="T16" fmla="*/ 27 w 90"/>
                  <a:gd name="T17" fmla="*/ 2 h 2"/>
                  <a:gd name="T18" fmla="*/ 89 w 90"/>
                  <a:gd name="T19" fmla="*/ 2 h 2"/>
                  <a:gd name="T20" fmla="*/ 90 w 90"/>
                  <a:gd name="T21" fmla="*/ 2 h 2"/>
                  <a:gd name="T22" fmla="*/ 90 w 90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2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1"/>
                      <a:pt x="17" y="0"/>
                    </a:cubicBezTo>
                    <a:moveTo>
                      <a:pt x="90" y="0"/>
                    </a:moveTo>
                    <a:cubicBezTo>
                      <a:pt x="89" y="0"/>
                      <a:pt x="89" y="0"/>
                      <a:pt x="89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1"/>
                      <a:pt x="26" y="1"/>
                      <a:pt x="27" y="2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5" name="Freeform 54"/>
              <p:cNvSpPr>
                <a:spLocks/>
              </p:cNvSpPr>
              <p:nvPr/>
            </p:nvSpPr>
            <p:spPr bwMode="auto">
              <a:xfrm>
                <a:off x="7773240" y="3680635"/>
                <a:ext cx="10000" cy="12499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6" name="Freeform 55"/>
              <p:cNvSpPr>
                <a:spLocks/>
              </p:cNvSpPr>
              <p:nvPr/>
            </p:nvSpPr>
            <p:spPr bwMode="auto">
              <a:xfrm>
                <a:off x="7760739" y="3695635"/>
                <a:ext cx="12499" cy="10000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7" name="Freeform 56"/>
              <p:cNvSpPr>
                <a:spLocks/>
              </p:cNvSpPr>
              <p:nvPr/>
            </p:nvSpPr>
            <p:spPr bwMode="auto">
              <a:xfrm>
                <a:off x="7753240" y="3233139"/>
                <a:ext cx="102499" cy="447496"/>
              </a:xfrm>
              <a:custGeom>
                <a:avLst/>
                <a:gdLst>
                  <a:gd name="T0" fmla="*/ 0 w 28"/>
                  <a:gd name="T1" fmla="*/ 0 h 123"/>
                  <a:gd name="T2" fmla="*/ 0 w 28"/>
                  <a:gd name="T3" fmla="*/ 23 h 123"/>
                  <a:gd name="T4" fmla="*/ 23 w 28"/>
                  <a:gd name="T5" fmla="*/ 82 h 123"/>
                  <a:gd name="T6" fmla="*/ 21 w 28"/>
                  <a:gd name="T7" fmla="*/ 102 h 123"/>
                  <a:gd name="T8" fmla="*/ 8 w 28"/>
                  <a:gd name="T9" fmla="*/ 123 h 123"/>
                  <a:gd name="T10" fmla="*/ 28 w 28"/>
                  <a:gd name="T11" fmla="*/ 65 h 123"/>
                  <a:gd name="T12" fmla="*/ 28 w 28"/>
                  <a:gd name="T13" fmla="*/ 65 h 123"/>
                  <a:gd name="T14" fmla="*/ 28 w 28"/>
                  <a:gd name="T15" fmla="*/ 65 h 123"/>
                  <a:gd name="T16" fmla="*/ 28 w 28"/>
                  <a:gd name="T17" fmla="*/ 65 h 123"/>
                  <a:gd name="T18" fmla="*/ 28 w 28"/>
                  <a:gd name="T19" fmla="*/ 65 h 123"/>
                  <a:gd name="T20" fmla="*/ 0 w 28"/>
                  <a:gd name="T2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23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4" y="39"/>
                      <a:pt x="22" y="60"/>
                      <a:pt x="23" y="82"/>
                    </a:cubicBezTo>
                    <a:cubicBezTo>
                      <a:pt x="23" y="89"/>
                      <a:pt x="22" y="96"/>
                      <a:pt x="21" y="102"/>
                    </a:cubicBezTo>
                    <a:cubicBezTo>
                      <a:pt x="17" y="110"/>
                      <a:pt x="13" y="117"/>
                      <a:pt x="8" y="123"/>
                    </a:cubicBezTo>
                    <a:cubicBezTo>
                      <a:pt x="21" y="107"/>
                      <a:pt x="28" y="86"/>
                      <a:pt x="28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39"/>
                      <a:pt x="17" y="16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57"/>
              <p:cNvSpPr>
                <a:spLocks/>
              </p:cNvSpPr>
              <p:nvPr/>
            </p:nvSpPr>
            <p:spPr bwMode="auto">
              <a:xfrm>
                <a:off x="7638240" y="3163141"/>
                <a:ext cx="115000" cy="154998"/>
              </a:xfrm>
              <a:custGeom>
                <a:avLst/>
                <a:gdLst>
                  <a:gd name="T0" fmla="*/ 0 w 32"/>
                  <a:gd name="T1" fmla="*/ 0 h 42"/>
                  <a:gd name="T2" fmla="*/ 0 w 32"/>
                  <a:gd name="T3" fmla="*/ 19 h 42"/>
                  <a:gd name="T4" fmla="*/ 32 w 32"/>
                  <a:gd name="T5" fmla="*/ 42 h 42"/>
                  <a:gd name="T6" fmla="*/ 32 w 32"/>
                  <a:gd name="T7" fmla="*/ 19 h 42"/>
                  <a:gd name="T8" fmla="*/ 0 w 3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2">
                    <a:moveTo>
                      <a:pt x="0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12" y="25"/>
                      <a:pt x="23" y="32"/>
                      <a:pt x="32" y="42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3" y="10"/>
                      <a:pt x="12" y="4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9" name="Freeform 58"/>
              <p:cNvSpPr>
                <a:spLocks noEditPoints="1"/>
              </p:cNvSpPr>
              <p:nvPr/>
            </p:nvSpPr>
            <p:spPr bwMode="auto">
              <a:xfrm>
                <a:off x="7200744" y="3143141"/>
                <a:ext cx="437496" cy="274997"/>
              </a:xfrm>
              <a:custGeom>
                <a:avLst/>
                <a:gdLst>
                  <a:gd name="T0" fmla="*/ 101 w 120"/>
                  <a:gd name="T1" fmla="*/ 15 h 76"/>
                  <a:gd name="T2" fmla="*/ 40 w 120"/>
                  <a:gd name="T3" fmla="*/ 15 h 76"/>
                  <a:gd name="T4" fmla="*/ 25 w 120"/>
                  <a:gd name="T5" fmla="*/ 27 h 76"/>
                  <a:gd name="T6" fmla="*/ 25 w 120"/>
                  <a:gd name="T7" fmla="*/ 27 h 76"/>
                  <a:gd name="T8" fmla="*/ 25 w 120"/>
                  <a:gd name="T9" fmla="*/ 28 h 76"/>
                  <a:gd name="T10" fmla="*/ 25 w 120"/>
                  <a:gd name="T11" fmla="*/ 28 h 76"/>
                  <a:gd name="T12" fmla="*/ 24 w 120"/>
                  <a:gd name="T13" fmla="*/ 28 h 76"/>
                  <a:gd name="T14" fmla="*/ 24 w 120"/>
                  <a:gd name="T15" fmla="*/ 28 h 76"/>
                  <a:gd name="T16" fmla="*/ 0 w 120"/>
                  <a:gd name="T17" fmla="*/ 76 h 76"/>
                  <a:gd name="T18" fmla="*/ 0 w 120"/>
                  <a:gd name="T19" fmla="*/ 76 h 76"/>
                  <a:gd name="T20" fmla="*/ 1 w 120"/>
                  <a:gd name="T21" fmla="*/ 72 h 76"/>
                  <a:gd name="T22" fmla="*/ 19 w 120"/>
                  <a:gd name="T23" fmla="*/ 45 h 76"/>
                  <a:gd name="T24" fmla="*/ 83 w 120"/>
                  <a:gd name="T25" fmla="*/ 18 h 76"/>
                  <a:gd name="T26" fmla="*/ 84 w 120"/>
                  <a:gd name="T27" fmla="*/ 18 h 76"/>
                  <a:gd name="T28" fmla="*/ 101 w 120"/>
                  <a:gd name="T29" fmla="*/ 19 h 76"/>
                  <a:gd name="T30" fmla="*/ 101 w 120"/>
                  <a:gd name="T31" fmla="*/ 15 h 76"/>
                  <a:gd name="T32" fmla="*/ 102 w 120"/>
                  <a:gd name="T33" fmla="*/ 1 h 76"/>
                  <a:gd name="T34" fmla="*/ 102 w 120"/>
                  <a:gd name="T35" fmla="*/ 20 h 76"/>
                  <a:gd name="T36" fmla="*/ 120 w 120"/>
                  <a:gd name="T37" fmla="*/ 25 h 76"/>
                  <a:gd name="T38" fmla="*/ 120 w 120"/>
                  <a:gd name="T39" fmla="*/ 6 h 76"/>
                  <a:gd name="T40" fmla="*/ 102 w 120"/>
                  <a:gd name="T41" fmla="*/ 1 h 76"/>
                  <a:gd name="T42" fmla="*/ 89 w 120"/>
                  <a:gd name="T43" fmla="*/ 0 h 76"/>
                  <a:gd name="T44" fmla="*/ 89 w 120"/>
                  <a:gd name="T45" fmla="*/ 0 h 76"/>
                  <a:gd name="T46" fmla="*/ 88 w 120"/>
                  <a:gd name="T47" fmla="*/ 0 h 76"/>
                  <a:gd name="T48" fmla="*/ 43 w 120"/>
                  <a:gd name="T49" fmla="*/ 13 h 76"/>
                  <a:gd name="T50" fmla="*/ 101 w 120"/>
                  <a:gd name="T51" fmla="*/ 13 h 76"/>
                  <a:gd name="T52" fmla="*/ 101 w 120"/>
                  <a:gd name="T53" fmla="*/ 1 h 76"/>
                  <a:gd name="T54" fmla="*/ 90 w 120"/>
                  <a:gd name="T55" fmla="*/ 0 h 76"/>
                  <a:gd name="T56" fmla="*/ 89 w 120"/>
                  <a:gd name="T5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0" h="76">
                    <a:moveTo>
                      <a:pt x="101" y="15"/>
                    </a:moveTo>
                    <a:cubicBezTo>
                      <a:pt x="40" y="15"/>
                      <a:pt x="40" y="15"/>
                      <a:pt x="40" y="15"/>
                    </a:cubicBezTo>
                    <a:cubicBezTo>
                      <a:pt x="35" y="18"/>
                      <a:pt x="30" y="23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11" y="41"/>
                      <a:pt x="3" y="58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5"/>
                      <a:pt x="0" y="73"/>
                      <a:pt x="1" y="72"/>
                    </a:cubicBezTo>
                    <a:cubicBezTo>
                      <a:pt x="5" y="62"/>
                      <a:pt x="11" y="53"/>
                      <a:pt x="19" y="45"/>
                    </a:cubicBezTo>
                    <a:cubicBezTo>
                      <a:pt x="36" y="28"/>
                      <a:pt x="59" y="18"/>
                      <a:pt x="83" y="18"/>
                    </a:cubicBezTo>
                    <a:cubicBezTo>
                      <a:pt x="83" y="18"/>
                      <a:pt x="83" y="18"/>
                      <a:pt x="84" y="18"/>
                    </a:cubicBezTo>
                    <a:cubicBezTo>
                      <a:pt x="90" y="18"/>
                      <a:pt x="95" y="18"/>
                      <a:pt x="101" y="19"/>
                    </a:cubicBezTo>
                    <a:cubicBezTo>
                      <a:pt x="101" y="15"/>
                      <a:pt x="101" y="15"/>
                      <a:pt x="101" y="15"/>
                    </a:cubicBezTo>
                    <a:moveTo>
                      <a:pt x="102" y="1"/>
                    </a:moveTo>
                    <a:cubicBezTo>
                      <a:pt x="102" y="20"/>
                      <a:pt x="102" y="20"/>
                      <a:pt x="102" y="20"/>
                    </a:cubicBezTo>
                    <a:cubicBezTo>
                      <a:pt x="109" y="21"/>
                      <a:pt x="115" y="23"/>
                      <a:pt x="120" y="25"/>
                    </a:cubicBezTo>
                    <a:cubicBezTo>
                      <a:pt x="120" y="6"/>
                      <a:pt x="120" y="6"/>
                      <a:pt x="120" y="6"/>
                    </a:cubicBezTo>
                    <a:cubicBezTo>
                      <a:pt x="115" y="3"/>
                      <a:pt x="109" y="2"/>
                      <a:pt x="102" y="1"/>
                    </a:cubicBezTo>
                    <a:moveTo>
                      <a:pt x="89" y="0"/>
                    </a:move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8" y="0"/>
                    </a:cubicBezTo>
                    <a:cubicBezTo>
                      <a:pt x="72" y="0"/>
                      <a:pt x="57" y="5"/>
                      <a:pt x="43" y="13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101" y="1"/>
                      <a:pt x="101" y="1"/>
                      <a:pt x="101" y="1"/>
                    </a:cubicBezTo>
                    <a:cubicBezTo>
                      <a:pt x="97" y="0"/>
                      <a:pt x="93" y="0"/>
                      <a:pt x="90" y="0"/>
                    </a:cubicBezTo>
                    <a:cubicBezTo>
                      <a:pt x="89" y="0"/>
                      <a:pt x="89" y="0"/>
                      <a:pt x="8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59"/>
              <p:cNvSpPr>
                <a:spLocks/>
              </p:cNvSpPr>
              <p:nvPr/>
            </p:nvSpPr>
            <p:spPr bwMode="auto">
              <a:xfrm>
                <a:off x="7568242" y="3145640"/>
                <a:ext cx="2499" cy="70000"/>
              </a:xfrm>
              <a:custGeom>
                <a:avLst/>
                <a:gdLst>
                  <a:gd name="T0" fmla="*/ 0 w 1"/>
                  <a:gd name="T1" fmla="*/ 0 h 19"/>
                  <a:gd name="T2" fmla="*/ 0 w 1"/>
                  <a:gd name="T3" fmla="*/ 12 h 19"/>
                  <a:gd name="T4" fmla="*/ 1 w 1"/>
                  <a:gd name="T5" fmla="*/ 12 h 19"/>
                  <a:gd name="T6" fmla="*/ 1 w 1"/>
                  <a:gd name="T7" fmla="*/ 14 h 19"/>
                  <a:gd name="T8" fmla="*/ 0 w 1"/>
                  <a:gd name="T9" fmla="*/ 14 h 19"/>
                  <a:gd name="T10" fmla="*/ 0 w 1"/>
                  <a:gd name="T11" fmla="*/ 18 h 19"/>
                  <a:gd name="T12" fmla="*/ 1 w 1"/>
                  <a:gd name="T13" fmla="*/ 19 h 19"/>
                  <a:gd name="T14" fmla="*/ 1 w 1"/>
                  <a:gd name="T15" fmla="*/ 0 h 19"/>
                  <a:gd name="T16" fmla="*/ 0 w 1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9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60"/>
              <p:cNvSpPr>
                <a:spLocks/>
              </p:cNvSpPr>
              <p:nvPr/>
            </p:nvSpPr>
            <p:spPr bwMode="auto">
              <a:xfrm>
                <a:off x="7195744" y="3425637"/>
                <a:ext cx="5000" cy="22499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0 h 6"/>
                  <a:gd name="T4" fmla="*/ 0 w 1"/>
                  <a:gd name="T5" fmla="*/ 6 h 6"/>
                  <a:gd name="T6" fmla="*/ 1 w 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2" name="Freeform 61"/>
              <p:cNvSpPr>
                <a:spLocks/>
              </p:cNvSpPr>
              <p:nvPr/>
            </p:nvSpPr>
            <p:spPr bwMode="auto">
              <a:xfrm>
                <a:off x="7345743" y="3188141"/>
                <a:ext cx="224998" cy="7499"/>
              </a:xfrm>
              <a:custGeom>
                <a:avLst/>
                <a:gdLst>
                  <a:gd name="T0" fmla="*/ 62 w 62"/>
                  <a:gd name="T1" fmla="*/ 0 h 2"/>
                  <a:gd name="T2" fmla="*/ 61 w 62"/>
                  <a:gd name="T3" fmla="*/ 0 h 2"/>
                  <a:gd name="T4" fmla="*/ 3 w 62"/>
                  <a:gd name="T5" fmla="*/ 0 h 2"/>
                  <a:gd name="T6" fmla="*/ 0 w 62"/>
                  <a:gd name="T7" fmla="*/ 2 h 2"/>
                  <a:gd name="T8" fmla="*/ 61 w 62"/>
                  <a:gd name="T9" fmla="*/ 2 h 2"/>
                  <a:gd name="T10" fmla="*/ 62 w 62"/>
                  <a:gd name="T11" fmla="*/ 2 h 2"/>
                  <a:gd name="T12" fmla="*/ 62 w 6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2">
                    <a:moveTo>
                      <a:pt x="62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3" name="Freeform 62"/>
              <p:cNvSpPr>
                <a:spLocks/>
              </p:cNvSpPr>
              <p:nvPr/>
            </p:nvSpPr>
            <p:spPr bwMode="auto">
              <a:xfrm>
                <a:off x="7200744" y="3418138"/>
                <a:ext cx="0" cy="7499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4" name="Freeform 63"/>
              <p:cNvSpPr>
                <a:spLocks/>
              </p:cNvSpPr>
              <p:nvPr/>
            </p:nvSpPr>
            <p:spPr bwMode="auto">
              <a:xfrm>
                <a:off x="7783240" y="36806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64"/>
              <p:cNvSpPr>
                <a:spLocks/>
              </p:cNvSpPr>
              <p:nvPr/>
            </p:nvSpPr>
            <p:spPr bwMode="auto">
              <a:xfrm>
                <a:off x="7195744" y="3448138"/>
                <a:ext cx="0" cy="1000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 65"/>
              <p:cNvSpPr>
                <a:spLocks/>
              </p:cNvSpPr>
              <p:nvPr/>
            </p:nvSpPr>
            <p:spPr bwMode="auto">
              <a:xfrm>
                <a:off x="7195744" y="3458138"/>
                <a:ext cx="0" cy="7499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7" name="Freeform 66"/>
              <p:cNvSpPr>
                <a:spLocks/>
              </p:cNvSpPr>
              <p:nvPr/>
            </p:nvSpPr>
            <p:spPr bwMode="auto">
              <a:xfrm>
                <a:off x="7195744" y="3465637"/>
                <a:ext cx="0" cy="12499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 84"/>
              <p:cNvSpPr>
                <a:spLocks noEditPoints="1"/>
              </p:cNvSpPr>
              <p:nvPr/>
            </p:nvSpPr>
            <p:spPr bwMode="auto">
              <a:xfrm>
                <a:off x="7250744" y="3295639"/>
                <a:ext cx="167499" cy="464995"/>
              </a:xfrm>
              <a:custGeom>
                <a:avLst/>
                <a:gdLst>
                  <a:gd name="T0" fmla="*/ 25 w 46"/>
                  <a:gd name="T1" fmla="*/ 99 h 128"/>
                  <a:gd name="T2" fmla="*/ 16 w 46"/>
                  <a:gd name="T3" fmla="*/ 99 h 128"/>
                  <a:gd name="T4" fmla="*/ 46 w 46"/>
                  <a:gd name="T5" fmla="*/ 128 h 128"/>
                  <a:gd name="T6" fmla="*/ 26 w 46"/>
                  <a:gd name="T7" fmla="*/ 102 h 128"/>
                  <a:gd name="T8" fmla="*/ 25 w 46"/>
                  <a:gd name="T9" fmla="*/ 99 h 128"/>
                  <a:gd name="T10" fmla="*/ 20 w 46"/>
                  <a:gd name="T11" fmla="*/ 36 h 128"/>
                  <a:gd name="T12" fmla="*/ 3 w 46"/>
                  <a:gd name="T13" fmla="*/ 36 h 128"/>
                  <a:gd name="T14" fmla="*/ 11 w 46"/>
                  <a:gd name="T15" fmla="*/ 91 h 128"/>
                  <a:gd name="T16" fmla="*/ 15 w 46"/>
                  <a:gd name="T17" fmla="*/ 97 h 128"/>
                  <a:gd name="T18" fmla="*/ 24 w 46"/>
                  <a:gd name="T19" fmla="*/ 97 h 128"/>
                  <a:gd name="T20" fmla="*/ 20 w 46"/>
                  <a:gd name="T21" fmla="*/ 36 h 128"/>
                  <a:gd name="T22" fmla="*/ 17 w 46"/>
                  <a:gd name="T23" fmla="*/ 0 h 128"/>
                  <a:gd name="T24" fmla="*/ 6 w 46"/>
                  <a:gd name="T25" fmla="*/ 22 h 128"/>
                  <a:gd name="T26" fmla="*/ 3 w 46"/>
                  <a:gd name="T27" fmla="*/ 34 h 128"/>
                  <a:gd name="T28" fmla="*/ 20 w 46"/>
                  <a:gd name="T29" fmla="*/ 34 h 128"/>
                  <a:gd name="T30" fmla="*/ 21 w 46"/>
                  <a:gd name="T31" fmla="*/ 33 h 128"/>
                  <a:gd name="T32" fmla="*/ 35 w 46"/>
                  <a:gd name="T33" fmla="*/ 6 h 128"/>
                  <a:gd name="T34" fmla="*/ 17 w 46"/>
                  <a:gd name="T3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128">
                    <a:moveTo>
                      <a:pt x="25" y="99"/>
                    </a:moveTo>
                    <a:cubicBezTo>
                      <a:pt x="16" y="99"/>
                      <a:pt x="16" y="99"/>
                      <a:pt x="16" y="99"/>
                    </a:cubicBezTo>
                    <a:cubicBezTo>
                      <a:pt x="24" y="111"/>
                      <a:pt x="34" y="121"/>
                      <a:pt x="46" y="128"/>
                    </a:cubicBezTo>
                    <a:cubicBezTo>
                      <a:pt x="38" y="120"/>
                      <a:pt x="31" y="112"/>
                      <a:pt x="26" y="102"/>
                    </a:cubicBezTo>
                    <a:cubicBezTo>
                      <a:pt x="26" y="101"/>
                      <a:pt x="25" y="100"/>
                      <a:pt x="25" y="99"/>
                    </a:cubicBezTo>
                    <a:moveTo>
                      <a:pt x="20" y="36"/>
                    </a:moveTo>
                    <a:cubicBezTo>
                      <a:pt x="3" y="36"/>
                      <a:pt x="3" y="36"/>
                      <a:pt x="3" y="36"/>
                    </a:cubicBezTo>
                    <a:cubicBezTo>
                      <a:pt x="0" y="54"/>
                      <a:pt x="3" y="73"/>
                      <a:pt x="11" y="91"/>
                    </a:cubicBezTo>
                    <a:cubicBezTo>
                      <a:pt x="12" y="93"/>
                      <a:pt x="14" y="95"/>
                      <a:pt x="15" y="97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15" y="78"/>
                      <a:pt x="14" y="56"/>
                      <a:pt x="20" y="36"/>
                    </a:cubicBezTo>
                    <a:moveTo>
                      <a:pt x="17" y="0"/>
                    </a:moveTo>
                    <a:cubicBezTo>
                      <a:pt x="12" y="6"/>
                      <a:pt x="9" y="14"/>
                      <a:pt x="6" y="22"/>
                    </a:cubicBezTo>
                    <a:cubicBezTo>
                      <a:pt x="5" y="26"/>
                      <a:pt x="4" y="30"/>
                      <a:pt x="3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3"/>
                      <a:pt x="21" y="33"/>
                      <a:pt x="21" y="33"/>
                    </a:cubicBezTo>
                    <a:cubicBezTo>
                      <a:pt x="24" y="23"/>
                      <a:pt x="29" y="14"/>
                      <a:pt x="35" y="6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9" name="Freeform 85"/>
              <p:cNvSpPr>
                <a:spLocks/>
              </p:cNvSpPr>
              <p:nvPr/>
            </p:nvSpPr>
            <p:spPr bwMode="auto">
              <a:xfrm>
                <a:off x="7263245" y="3418138"/>
                <a:ext cx="60000" cy="7499"/>
              </a:xfrm>
              <a:custGeom>
                <a:avLst/>
                <a:gdLst>
                  <a:gd name="T0" fmla="*/ 17 w 17"/>
                  <a:gd name="T1" fmla="*/ 0 h 2"/>
                  <a:gd name="T2" fmla="*/ 0 w 17"/>
                  <a:gd name="T3" fmla="*/ 0 h 2"/>
                  <a:gd name="T4" fmla="*/ 0 w 17"/>
                  <a:gd name="T5" fmla="*/ 2 h 2"/>
                  <a:gd name="T6" fmla="*/ 17 w 17"/>
                  <a:gd name="T7" fmla="*/ 2 h 2"/>
                  <a:gd name="T8" fmla="*/ 17 w 1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7" y="1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0" name="Freeform 86"/>
              <p:cNvSpPr>
                <a:spLocks/>
              </p:cNvSpPr>
              <p:nvPr/>
            </p:nvSpPr>
            <p:spPr bwMode="auto">
              <a:xfrm>
                <a:off x="7305744" y="3648136"/>
                <a:ext cx="37499" cy="7499"/>
              </a:xfrm>
              <a:custGeom>
                <a:avLst/>
                <a:gdLst>
                  <a:gd name="T0" fmla="*/ 9 w 10"/>
                  <a:gd name="T1" fmla="*/ 0 h 2"/>
                  <a:gd name="T2" fmla="*/ 0 w 10"/>
                  <a:gd name="T3" fmla="*/ 0 h 2"/>
                  <a:gd name="T4" fmla="*/ 1 w 10"/>
                  <a:gd name="T5" fmla="*/ 2 h 2"/>
                  <a:gd name="T6" fmla="*/ 10 w 10"/>
                  <a:gd name="T7" fmla="*/ 2 h 2"/>
                  <a:gd name="T8" fmla="*/ 9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9" y="1"/>
                      <a:pt x="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04" name="Freeform 118"/>
            <p:cNvSpPr>
              <a:spLocks/>
            </p:cNvSpPr>
            <p:nvPr/>
          </p:nvSpPr>
          <p:spPr bwMode="auto">
            <a:xfrm>
              <a:off x="6820749" y="4043131"/>
              <a:ext cx="612494" cy="1077491"/>
            </a:xfrm>
            <a:custGeom>
              <a:avLst/>
              <a:gdLst>
                <a:gd name="T0" fmla="*/ 168 w 168"/>
                <a:gd name="T1" fmla="*/ 288 h 296"/>
                <a:gd name="T2" fmla="*/ 159 w 168"/>
                <a:gd name="T3" fmla="*/ 296 h 296"/>
                <a:gd name="T4" fmla="*/ 9 w 168"/>
                <a:gd name="T5" fmla="*/ 296 h 296"/>
                <a:gd name="T6" fmla="*/ 0 w 168"/>
                <a:gd name="T7" fmla="*/ 288 h 296"/>
                <a:gd name="T8" fmla="*/ 0 w 168"/>
                <a:gd name="T9" fmla="*/ 8 h 296"/>
                <a:gd name="T10" fmla="*/ 9 w 168"/>
                <a:gd name="T11" fmla="*/ 0 h 296"/>
                <a:gd name="T12" fmla="*/ 159 w 168"/>
                <a:gd name="T13" fmla="*/ 0 h 296"/>
                <a:gd name="T14" fmla="*/ 168 w 168"/>
                <a:gd name="T15" fmla="*/ 8 h 296"/>
                <a:gd name="T16" fmla="*/ 168 w 168"/>
                <a:gd name="T17" fmla="*/ 28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296">
                  <a:moveTo>
                    <a:pt x="168" y="288"/>
                  </a:moveTo>
                  <a:cubicBezTo>
                    <a:pt x="168" y="292"/>
                    <a:pt x="164" y="296"/>
                    <a:pt x="159" y="296"/>
                  </a:cubicBezTo>
                  <a:cubicBezTo>
                    <a:pt x="9" y="296"/>
                    <a:pt x="9" y="296"/>
                    <a:pt x="9" y="296"/>
                  </a:cubicBezTo>
                  <a:cubicBezTo>
                    <a:pt x="4" y="296"/>
                    <a:pt x="0" y="292"/>
                    <a:pt x="0" y="28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4" y="0"/>
                    <a:pt x="168" y="4"/>
                    <a:pt x="168" y="8"/>
                  </a:cubicBezTo>
                  <a:lnTo>
                    <a:pt x="168" y="28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Rectangle 119"/>
            <p:cNvSpPr>
              <a:spLocks noChangeArrowheads="1"/>
            </p:cNvSpPr>
            <p:nvPr/>
          </p:nvSpPr>
          <p:spPr bwMode="auto">
            <a:xfrm>
              <a:off x="6850748" y="4085632"/>
              <a:ext cx="524995" cy="8749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Rectangle 120"/>
            <p:cNvSpPr>
              <a:spLocks noChangeArrowheads="1"/>
            </p:cNvSpPr>
            <p:nvPr/>
          </p:nvSpPr>
          <p:spPr bwMode="auto">
            <a:xfrm>
              <a:off x="6875748" y="4715627"/>
              <a:ext cx="72499" cy="244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Rectangle 121"/>
            <p:cNvSpPr>
              <a:spLocks noChangeArrowheads="1"/>
            </p:cNvSpPr>
            <p:nvPr/>
          </p:nvSpPr>
          <p:spPr bwMode="auto">
            <a:xfrm>
              <a:off x="6960746" y="4538128"/>
              <a:ext cx="67499" cy="4224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Rectangle 122"/>
            <p:cNvSpPr>
              <a:spLocks noChangeArrowheads="1"/>
            </p:cNvSpPr>
            <p:nvPr/>
          </p:nvSpPr>
          <p:spPr bwMode="auto">
            <a:xfrm>
              <a:off x="7040746" y="4370629"/>
              <a:ext cx="72499" cy="5849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Rectangle 123"/>
            <p:cNvSpPr>
              <a:spLocks noChangeArrowheads="1"/>
            </p:cNvSpPr>
            <p:nvPr/>
          </p:nvSpPr>
          <p:spPr bwMode="auto">
            <a:xfrm>
              <a:off x="7123245" y="4450627"/>
              <a:ext cx="70000" cy="50499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Rectangle 124"/>
            <p:cNvSpPr>
              <a:spLocks noChangeArrowheads="1"/>
            </p:cNvSpPr>
            <p:nvPr/>
          </p:nvSpPr>
          <p:spPr bwMode="auto">
            <a:xfrm>
              <a:off x="7203245" y="4705627"/>
              <a:ext cx="72499" cy="2499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Rectangle 125"/>
            <p:cNvSpPr>
              <a:spLocks noChangeArrowheads="1"/>
            </p:cNvSpPr>
            <p:nvPr/>
          </p:nvSpPr>
          <p:spPr bwMode="auto">
            <a:xfrm>
              <a:off x="7283245" y="4210630"/>
              <a:ext cx="72499" cy="74499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26"/>
            <p:cNvSpPr>
              <a:spLocks/>
            </p:cNvSpPr>
            <p:nvPr/>
          </p:nvSpPr>
          <p:spPr bwMode="auto">
            <a:xfrm>
              <a:off x="7098245" y="5025622"/>
              <a:ext cx="55000" cy="50000"/>
            </a:xfrm>
            <a:custGeom>
              <a:avLst/>
              <a:gdLst>
                <a:gd name="T0" fmla="*/ 8 w 15"/>
                <a:gd name="T1" fmla="*/ 14 h 14"/>
                <a:gd name="T2" fmla="*/ 0 w 15"/>
                <a:gd name="T3" fmla="*/ 7 h 14"/>
                <a:gd name="T4" fmla="*/ 7 w 15"/>
                <a:gd name="T5" fmla="*/ 0 h 14"/>
                <a:gd name="T6" fmla="*/ 15 w 15"/>
                <a:gd name="T7" fmla="*/ 7 h 14"/>
                <a:gd name="T8" fmla="*/ 8 w 1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4"/>
                    <a:pt x="8" y="14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Oval 127"/>
            <p:cNvSpPr>
              <a:spLocks noChangeArrowheads="1"/>
            </p:cNvSpPr>
            <p:nvPr/>
          </p:nvSpPr>
          <p:spPr bwMode="auto">
            <a:xfrm>
              <a:off x="7113245" y="5035622"/>
              <a:ext cx="25000" cy="30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3" name="Group 136"/>
            <p:cNvGrpSpPr/>
            <p:nvPr/>
          </p:nvGrpSpPr>
          <p:grpSpPr>
            <a:xfrm>
              <a:off x="4110774" y="3983133"/>
              <a:ext cx="1559985" cy="1152489"/>
              <a:chOff x="4110774" y="3983133"/>
              <a:chExt cx="1559985" cy="1152489"/>
            </a:xfrm>
          </p:grpSpPr>
          <p:sp>
            <p:nvSpPr>
              <p:cNvPr id="115" name="Freeform 88"/>
              <p:cNvSpPr>
                <a:spLocks/>
              </p:cNvSpPr>
              <p:nvPr/>
            </p:nvSpPr>
            <p:spPr bwMode="auto">
              <a:xfrm>
                <a:off x="5598260" y="4518128"/>
                <a:ext cx="35000" cy="37499"/>
              </a:xfrm>
              <a:custGeom>
                <a:avLst/>
                <a:gdLst>
                  <a:gd name="T0" fmla="*/ 5 w 10"/>
                  <a:gd name="T1" fmla="*/ 10 h 10"/>
                  <a:gd name="T2" fmla="*/ 0 w 10"/>
                  <a:gd name="T3" fmla="*/ 5 h 10"/>
                  <a:gd name="T4" fmla="*/ 5 w 10"/>
                  <a:gd name="T5" fmla="*/ 0 h 10"/>
                  <a:gd name="T6" fmla="*/ 10 w 10"/>
                  <a:gd name="T7" fmla="*/ 5 h 10"/>
                  <a:gd name="T8" fmla="*/ 5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10"/>
                    </a:moveTo>
                    <a:cubicBezTo>
                      <a:pt x="3" y="10"/>
                      <a:pt x="1" y="7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7"/>
                      <a:pt x="8" y="10"/>
                      <a:pt x="5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4" name="Group 129"/>
              <p:cNvGrpSpPr/>
              <p:nvPr/>
            </p:nvGrpSpPr>
            <p:grpSpPr>
              <a:xfrm>
                <a:off x="4110774" y="3983133"/>
                <a:ext cx="1559985" cy="1152489"/>
                <a:chOff x="4110774" y="3983133"/>
                <a:chExt cx="1559985" cy="1152489"/>
              </a:xfrm>
            </p:grpSpPr>
            <p:sp>
              <p:nvSpPr>
                <p:cNvPr id="150" name="Freeform 87"/>
                <p:cNvSpPr>
                  <a:spLocks/>
                </p:cNvSpPr>
                <p:nvPr/>
              </p:nvSpPr>
              <p:spPr bwMode="auto">
                <a:xfrm>
                  <a:off x="4110774" y="3983133"/>
                  <a:ext cx="1559985" cy="1152489"/>
                </a:xfrm>
                <a:custGeom>
                  <a:avLst/>
                  <a:gdLst>
                    <a:gd name="T0" fmla="*/ 428 w 428"/>
                    <a:gd name="T1" fmla="*/ 300 h 316"/>
                    <a:gd name="T2" fmla="*/ 412 w 428"/>
                    <a:gd name="T3" fmla="*/ 316 h 316"/>
                    <a:gd name="T4" fmla="*/ 16 w 428"/>
                    <a:gd name="T5" fmla="*/ 316 h 316"/>
                    <a:gd name="T6" fmla="*/ 0 w 428"/>
                    <a:gd name="T7" fmla="*/ 300 h 316"/>
                    <a:gd name="T8" fmla="*/ 0 w 428"/>
                    <a:gd name="T9" fmla="*/ 16 h 316"/>
                    <a:gd name="T10" fmla="*/ 16 w 428"/>
                    <a:gd name="T11" fmla="*/ 0 h 316"/>
                    <a:gd name="T12" fmla="*/ 412 w 428"/>
                    <a:gd name="T13" fmla="*/ 0 h 316"/>
                    <a:gd name="T14" fmla="*/ 428 w 428"/>
                    <a:gd name="T15" fmla="*/ 16 h 316"/>
                    <a:gd name="T16" fmla="*/ 428 w 428"/>
                    <a:gd name="T17" fmla="*/ 300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8" h="316">
                      <a:moveTo>
                        <a:pt x="428" y="300"/>
                      </a:moveTo>
                      <a:cubicBezTo>
                        <a:pt x="428" y="309"/>
                        <a:pt x="421" y="316"/>
                        <a:pt x="412" y="316"/>
                      </a:cubicBezTo>
                      <a:cubicBezTo>
                        <a:pt x="16" y="316"/>
                        <a:pt x="16" y="316"/>
                        <a:pt x="16" y="316"/>
                      </a:cubicBezTo>
                      <a:cubicBezTo>
                        <a:pt x="7" y="316"/>
                        <a:pt x="0" y="309"/>
                        <a:pt x="0" y="30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412" y="0"/>
                        <a:pt x="412" y="0"/>
                        <a:pt x="412" y="0"/>
                      </a:cubicBezTo>
                      <a:cubicBezTo>
                        <a:pt x="421" y="0"/>
                        <a:pt x="428" y="7"/>
                        <a:pt x="428" y="16"/>
                      </a:cubicBezTo>
                      <a:lnTo>
                        <a:pt x="428" y="3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1" name="Freeform 90"/>
                <p:cNvSpPr>
                  <a:spLocks/>
                </p:cNvSpPr>
                <p:nvPr/>
              </p:nvSpPr>
              <p:spPr bwMode="auto">
                <a:xfrm>
                  <a:off x="4213273" y="4530627"/>
                  <a:ext cx="32499" cy="35000"/>
                </a:xfrm>
                <a:custGeom>
                  <a:avLst/>
                  <a:gdLst>
                    <a:gd name="T0" fmla="*/ 5 w 9"/>
                    <a:gd name="T1" fmla="*/ 10 h 10"/>
                    <a:gd name="T2" fmla="*/ 0 w 9"/>
                    <a:gd name="T3" fmla="*/ 5 h 10"/>
                    <a:gd name="T4" fmla="*/ 4 w 9"/>
                    <a:gd name="T5" fmla="*/ 0 h 10"/>
                    <a:gd name="T6" fmla="*/ 9 w 9"/>
                    <a:gd name="T7" fmla="*/ 5 h 10"/>
                    <a:gd name="T8" fmla="*/ 5 w 9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5" y="10"/>
                      </a:moveTo>
                      <a:cubicBezTo>
                        <a:pt x="2" y="10"/>
                        <a:pt x="0" y="8"/>
                        <a:pt x="0" y="5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8"/>
                        <a:pt x="7" y="10"/>
                        <a:pt x="5" y="1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17" name="Rectangle 91"/>
              <p:cNvSpPr>
                <a:spLocks noChangeArrowheads="1"/>
              </p:cNvSpPr>
              <p:nvPr/>
            </p:nvSpPr>
            <p:spPr bwMode="auto">
              <a:xfrm>
                <a:off x="4333271" y="4055632"/>
                <a:ext cx="1242488" cy="999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Rectangle 93"/>
              <p:cNvSpPr>
                <a:spLocks noChangeArrowheads="1"/>
              </p:cNvSpPr>
              <p:nvPr/>
            </p:nvSpPr>
            <p:spPr bwMode="auto">
              <a:xfrm>
                <a:off x="4843265" y="4553128"/>
                <a:ext cx="2499" cy="462496"/>
              </a:xfrm>
              <a:prstGeom prst="rect">
                <a:avLst/>
              </a:prstGeom>
              <a:solidFill>
                <a:srgbClr val="C3C1B5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" name="Rectangle 94"/>
              <p:cNvSpPr>
                <a:spLocks noChangeArrowheads="1"/>
              </p:cNvSpPr>
              <p:nvPr/>
            </p:nvSpPr>
            <p:spPr bwMode="auto">
              <a:xfrm>
                <a:off x="4730767" y="4840625"/>
                <a:ext cx="2499" cy="174998"/>
              </a:xfrm>
              <a:prstGeom prst="rect">
                <a:avLst/>
              </a:prstGeom>
              <a:solidFill>
                <a:srgbClr val="C3C1B5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Rectangle 95"/>
              <p:cNvSpPr>
                <a:spLocks noChangeArrowheads="1"/>
              </p:cNvSpPr>
              <p:nvPr/>
            </p:nvSpPr>
            <p:spPr bwMode="auto">
              <a:xfrm>
                <a:off x="5440761" y="4445627"/>
                <a:ext cx="2499" cy="569995"/>
              </a:xfrm>
              <a:prstGeom prst="rect">
                <a:avLst/>
              </a:prstGeom>
              <a:solidFill>
                <a:srgbClr val="C3C1B5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100"/>
              <p:cNvSpPr>
                <a:spLocks noEditPoints="1"/>
              </p:cNvSpPr>
              <p:nvPr/>
            </p:nvSpPr>
            <p:spPr bwMode="auto">
              <a:xfrm>
                <a:off x="4348270" y="4363128"/>
                <a:ext cx="32499" cy="32499"/>
              </a:xfrm>
              <a:custGeom>
                <a:avLst/>
                <a:gdLst>
                  <a:gd name="T0" fmla="*/ 4 w 9"/>
                  <a:gd name="T1" fmla="*/ 9 h 9"/>
                  <a:gd name="T2" fmla="*/ 0 w 9"/>
                  <a:gd name="T3" fmla="*/ 4 h 9"/>
                  <a:gd name="T4" fmla="*/ 4 w 9"/>
                  <a:gd name="T5" fmla="*/ 0 h 9"/>
                  <a:gd name="T6" fmla="*/ 9 w 9"/>
                  <a:gd name="T7" fmla="*/ 4 h 9"/>
                  <a:gd name="T8" fmla="*/ 4 w 9"/>
                  <a:gd name="T9" fmla="*/ 9 h 9"/>
                  <a:gd name="T10" fmla="*/ 4 w 9"/>
                  <a:gd name="T11" fmla="*/ 1 h 9"/>
                  <a:gd name="T12" fmla="*/ 1 w 9"/>
                  <a:gd name="T13" fmla="*/ 4 h 9"/>
                  <a:gd name="T14" fmla="*/ 4 w 9"/>
                  <a:gd name="T15" fmla="*/ 7 h 9"/>
                  <a:gd name="T16" fmla="*/ 7 w 9"/>
                  <a:gd name="T17" fmla="*/ 4 h 9"/>
                  <a:gd name="T18" fmla="*/ 4 w 9"/>
                  <a:gd name="T1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  <a:moveTo>
                      <a:pt x="4" y="1"/>
                    </a:moveTo>
                    <a:cubicBezTo>
                      <a:pt x="3" y="1"/>
                      <a:pt x="1" y="3"/>
                      <a:pt x="1" y="4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6" y="7"/>
                      <a:pt x="7" y="6"/>
                      <a:pt x="7" y="4"/>
                    </a:cubicBezTo>
                    <a:cubicBezTo>
                      <a:pt x="7" y="3"/>
                      <a:pt x="6" y="1"/>
                      <a:pt x="4" y="1"/>
                    </a:cubicBezTo>
                  </a:path>
                </a:pathLst>
              </a:custGeom>
              <a:solidFill>
                <a:srgbClr val="87ABAD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5" name="Group 130"/>
              <p:cNvGrpSpPr/>
              <p:nvPr/>
            </p:nvGrpSpPr>
            <p:grpSpPr>
              <a:xfrm>
                <a:off x="4363270" y="4378128"/>
                <a:ext cx="1179990" cy="649993"/>
                <a:chOff x="4363270" y="4378128"/>
                <a:chExt cx="1179990" cy="649993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141" name="Freeform 101"/>
                <p:cNvSpPr>
                  <a:spLocks/>
                </p:cNvSpPr>
                <p:nvPr/>
              </p:nvSpPr>
              <p:spPr bwMode="auto">
                <a:xfrm>
                  <a:off x="4363270" y="4378128"/>
                  <a:ext cx="1167489" cy="639995"/>
                </a:xfrm>
                <a:custGeom>
                  <a:avLst/>
                  <a:gdLst>
                    <a:gd name="T0" fmla="*/ 467 w 467"/>
                    <a:gd name="T1" fmla="*/ 256 h 256"/>
                    <a:gd name="T2" fmla="*/ 0 w 467"/>
                    <a:gd name="T3" fmla="*/ 256 h 256"/>
                    <a:gd name="T4" fmla="*/ 0 w 467"/>
                    <a:gd name="T5" fmla="*/ 0 h 256"/>
                    <a:gd name="T6" fmla="*/ 1 w 467"/>
                    <a:gd name="T7" fmla="*/ 0 h 256"/>
                    <a:gd name="T8" fmla="*/ 1 w 467"/>
                    <a:gd name="T9" fmla="*/ 253 h 256"/>
                    <a:gd name="T10" fmla="*/ 467 w 467"/>
                    <a:gd name="T11" fmla="*/ 253 h 256"/>
                    <a:gd name="T12" fmla="*/ 467 w 467"/>
                    <a:gd name="T13" fmla="*/ 256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7" h="256">
                      <a:moveTo>
                        <a:pt x="467" y="256"/>
                      </a:moveTo>
                      <a:lnTo>
                        <a:pt x="0" y="256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253"/>
                      </a:lnTo>
                      <a:lnTo>
                        <a:pt x="467" y="253"/>
                      </a:lnTo>
                      <a:lnTo>
                        <a:pt x="467" y="2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2" name="Oval 102"/>
                <p:cNvSpPr>
                  <a:spLocks noChangeArrowheads="1"/>
                </p:cNvSpPr>
                <p:nvPr/>
              </p:nvSpPr>
              <p:spPr bwMode="auto">
                <a:xfrm>
                  <a:off x="5518260" y="5000622"/>
                  <a:ext cx="25000" cy="2749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3" name="Oval 103"/>
                <p:cNvSpPr>
                  <a:spLocks noChangeArrowheads="1"/>
                </p:cNvSpPr>
                <p:nvPr/>
              </p:nvSpPr>
              <p:spPr bwMode="auto">
                <a:xfrm>
                  <a:off x="5343263" y="5000622"/>
                  <a:ext cx="25000" cy="2749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4" name="Oval 104"/>
                <p:cNvSpPr>
                  <a:spLocks noChangeArrowheads="1"/>
                </p:cNvSpPr>
                <p:nvPr/>
              </p:nvSpPr>
              <p:spPr bwMode="auto">
                <a:xfrm>
                  <a:off x="5180764" y="5000622"/>
                  <a:ext cx="30000" cy="2749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5" name="Oval 105"/>
                <p:cNvSpPr>
                  <a:spLocks noChangeArrowheads="1"/>
                </p:cNvSpPr>
                <p:nvPr/>
              </p:nvSpPr>
              <p:spPr bwMode="auto">
                <a:xfrm>
                  <a:off x="5033265" y="5000622"/>
                  <a:ext cx="27499" cy="2749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6" name="Oval 106"/>
                <p:cNvSpPr>
                  <a:spLocks noChangeArrowheads="1"/>
                </p:cNvSpPr>
                <p:nvPr/>
              </p:nvSpPr>
              <p:spPr bwMode="auto">
                <a:xfrm>
                  <a:off x="4868265" y="5000622"/>
                  <a:ext cx="30000" cy="2749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" name="Oval 107"/>
                <p:cNvSpPr>
                  <a:spLocks noChangeArrowheads="1"/>
                </p:cNvSpPr>
                <p:nvPr/>
              </p:nvSpPr>
              <p:spPr bwMode="auto">
                <a:xfrm>
                  <a:off x="4708268" y="5000622"/>
                  <a:ext cx="25000" cy="2749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Oval 108"/>
                <p:cNvSpPr>
                  <a:spLocks noChangeArrowheads="1"/>
                </p:cNvSpPr>
                <p:nvPr/>
              </p:nvSpPr>
              <p:spPr bwMode="auto">
                <a:xfrm>
                  <a:off x="4543268" y="5000622"/>
                  <a:ext cx="30000" cy="2749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Oval 109"/>
                <p:cNvSpPr>
                  <a:spLocks noChangeArrowheads="1"/>
                </p:cNvSpPr>
                <p:nvPr/>
              </p:nvSpPr>
              <p:spPr bwMode="auto">
                <a:xfrm>
                  <a:off x="4383270" y="5000622"/>
                  <a:ext cx="30000" cy="2749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23" name="Rectangle 110"/>
              <p:cNvSpPr>
                <a:spLocks noChangeArrowheads="1"/>
              </p:cNvSpPr>
              <p:nvPr/>
            </p:nvSpPr>
            <p:spPr bwMode="auto">
              <a:xfrm>
                <a:off x="5083265" y="4595627"/>
                <a:ext cx="5000" cy="419995"/>
              </a:xfrm>
              <a:prstGeom prst="rect">
                <a:avLst/>
              </a:prstGeom>
              <a:solidFill>
                <a:srgbClr val="C3C1B5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6" name="Group 132"/>
              <p:cNvGrpSpPr/>
              <p:nvPr/>
            </p:nvGrpSpPr>
            <p:grpSpPr>
              <a:xfrm>
                <a:off x="4358270" y="4340630"/>
                <a:ext cx="1187489" cy="677493"/>
                <a:chOff x="4358270" y="4340630"/>
                <a:chExt cx="1187489" cy="677493"/>
              </a:xfrm>
              <a:solidFill>
                <a:schemeClr val="accent5"/>
              </a:solidFill>
            </p:grpSpPr>
            <p:sp>
              <p:nvSpPr>
                <p:cNvPr id="138" name="Oval 96"/>
                <p:cNvSpPr>
                  <a:spLocks noChangeArrowheads="1"/>
                </p:cNvSpPr>
                <p:nvPr/>
              </p:nvSpPr>
              <p:spPr bwMode="auto">
                <a:xfrm>
                  <a:off x="5418260" y="4420629"/>
                  <a:ext cx="45000" cy="450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" name="Freeform 111"/>
                <p:cNvSpPr>
                  <a:spLocks/>
                </p:cNvSpPr>
                <p:nvPr/>
              </p:nvSpPr>
              <p:spPr bwMode="auto">
                <a:xfrm>
                  <a:off x="4358270" y="4343128"/>
                  <a:ext cx="1184990" cy="674995"/>
                </a:xfrm>
                <a:custGeom>
                  <a:avLst/>
                  <a:gdLst>
                    <a:gd name="T0" fmla="*/ 4 w 474"/>
                    <a:gd name="T1" fmla="*/ 270 h 270"/>
                    <a:gd name="T2" fmla="*/ 0 w 474"/>
                    <a:gd name="T3" fmla="*/ 267 h 270"/>
                    <a:gd name="T4" fmla="*/ 146 w 474"/>
                    <a:gd name="T5" fmla="*/ 121 h 270"/>
                    <a:gd name="T6" fmla="*/ 190 w 474"/>
                    <a:gd name="T7" fmla="*/ 121 h 270"/>
                    <a:gd name="T8" fmla="*/ 271 w 474"/>
                    <a:gd name="T9" fmla="*/ 40 h 270"/>
                    <a:gd name="T10" fmla="*/ 306 w 474"/>
                    <a:gd name="T11" fmla="*/ 40 h 270"/>
                    <a:gd name="T12" fmla="*/ 322 w 474"/>
                    <a:gd name="T13" fmla="*/ 24 h 270"/>
                    <a:gd name="T14" fmla="*/ 420 w 474"/>
                    <a:gd name="T15" fmla="*/ 24 h 270"/>
                    <a:gd name="T16" fmla="*/ 433 w 474"/>
                    <a:gd name="T17" fmla="*/ 37 h 270"/>
                    <a:gd name="T18" fmla="*/ 469 w 474"/>
                    <a:gd name="T19" fmla="*/ 0 h 270"/>
                    <a:gd name="T20" fmla="*/ 474 w 474"/>
                    <a:gd name="T21" fmla="*/ 5 h 270"/>
                    <a:gd name="T22" fmla="*/ 433 w 474"/>
                    <a:gd name="T23" fmla="*/ 44 h 270"/>
                    <a:gd name="T24" fmla="*/ 418 w 474"/>
                    <a:gd name="T25" fmla="*/ 30 h 270"/>
                    <a:gd name="T26" fmla="*/ 324 w 474"/>
                    <a:gd name="T27" fmla="*/ 30 h 270"/>
                    <a:gd name="T28" fmla="*/ 309 w 474"/>
                    <a:gd name="T29" fmla="*/ 44 h 270"/>
                    <a:gd name="T30" fmla="*/ 273 w 474"/>
                    <a:gd name="T31" fmla="*/ 44 h 270"/>
                    <a:gd name="T32" fmla="*/ 191 w 474"/>
                    <a:gd name="T33" fmla="*/ 127 h 270"/>
                    <a:gd name="T34" fmla="*/ 147 w 474"/>
                    <a:gd name="T35" fmla="*/ 127 h 270"/>
                    <a:gd name="T36" fmla="*/ 4 w 474"/>
                    <a:gd name="T37" fmla="*/ 270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74" h="270">
                      <a:moveTo>
                        <a:pt x="4" y="270"/>
                      </a:moveTo>
                      <a:lnTo>
                        <a:pt x="0" y="267"/>
                      </a:lnTo>
                      <a:lnTo>
                        <a:pt x="146" y="121"/>
                      </a:lnTo>
                      <a:lnTo>
                        <a:pt x="190" y="121"/>
                      </a:lnTo>
                      <a:lnTo>
                        <a:pt x="271" y="40"/>
                      </a:lnTo>
                      <a:lnTo>
                        <a:pt x="306" y="40"/>
                      </a:lnTo>
                      <a:lnTo>
                        <a:pt x="322" y="24"/>
                      </a:lnTo>
                      <a:lnTo>
                        <a:pt x="420" y="24"/>
                      </a:lnTo>
                      <a:lnTo>
                        <a:pt x="433" y="37"/>
                      </a:lnTo>
                      <a:lnTo>
                        <a:pt x="469" y="0"/>
                      </a:lnTo>
                      <a:lnTo>
                        <a:pt x="474" y="5"/>
                      </a:lnTo>
                      <a:lnTo>
                        <a:pt x="433" y="44"/>
                      </a:lnTo>
                      <a:lnTo>
                        <a:pt x="418" y="30"/>
                      </a:lnTo>
                      <a:lnTo>
                        <a:pt x="324" y="30"/>
                      </a:lnTo>
                      <a:lnTo>
                        <a:pt x="309" y="44"/>
                      </a:lnTo>
                      <a:lnTo>
                        <a:pt x="273" y="44"/>
                      </a:lnTo>
                      <a:lnTo>
                        <a:pt x="191" y="127"/>
                      </a:lnTo>
                      <a:lnTo>
                        <a:pt x="147" y="127"/>
                      </a:lnTo>
                      <a:lnTo>
                        <a:pt x="4" y="2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0" name="Oval 112"/>
                <p:cNvSpPr>
                  <a:spLocks noChangeArrowheads="1"/>
                </p:cNvSpPr>
                <p:nvPr/>
              </p:nvSpPr>
              <p:spPr bwMode="auto">
                <a:xfrm>
                  <a:off x="5513260" y="4340630"/>
                  <a:ext cx="32499" cy="3249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7" name="Group 133"/>
              <p:cNvGrpSpPr/>
              <p:nvPr/>
            </p:nvGrpSpPr>
            <p:grpSpPr>
              <a:xfrm>
                <a:off x="4363270" y="4485627"/>
                <a:ext cx="1182489" cy="429997"/>
                <a:chOff x="4363270" y="4485627"/>
                <a:chExt cx="1182489" cy="429997"/>
              </a:xfrm>
            </p:grpSpPr>
            <p:sp>
              <p:nvSpPr>
                <p:cNvPr id="135" name="Oval 97"/>
                <p:cNvSpPr>
                  <a:spLocks noChangeArrowheads="1"/>
                </p:cNvSpPr>
                <p:nvPr/>
              </p:nvSpPr>
              <p:spPr bwMode="auto">
                <a:xfrm>
                  <a:off x="5060764" y="4573128"/>
                  <a:ext cx="47499" cy="45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113"/>
                <p:cNvSpPr>
                  <a:spLocks/>
                </p:cNvSpPr>
                <p:nvPr/>
              </p:nvSpPr>
              <p:spPr bwMode="auto">
                <a:xfrm>
                  <a:off x="4363270" y="4498128"/>
                  <a:ext cx="1172489" cy="417496"/>
                </a:xfrm>
                <a:custGeom>
                  <a:avLst/>
                  <a:gdLst>
                    <a:gd name="T0" fmla="*/ 53 w 469"/>
                    <a:gd name="T1" fmla="*/ 167 h 167"/>
                    <a:gd name="T2" fmla="*/ 0 w 469"/>
                    <a:gd name="T3" fmla="*/ 167 h 167"/>
                    <a:gd name="T4" fmla="*/ 0 w 469"/>
                    <a:gd name="T5" fmla="*/ 163 h 167"/>
                    <a:gd name="T6" fmla="*/ 51 w 469"/>
                    <a:gd name="T7" fmla="*/ 163 h 167"/>
                    <a:gd name="T8" fmla="*/ 91 w 469"/>
                    <a:gd name="T9" fmla="*/ 122 h 167"/>
                    <a:gd name="T10" fmla="*/ 118 w 469"/>
                    <a:gd name="T11" fmla="*/ 122 h 167"/>
                    <a:gd name="T12" fmla="*/ 135 w 469"/>
                    <a:gd name="T13" fmla="*/ 105 h 167"/>
                    <a:gd name="T14" fmla="*/ 218 w 469"/>
                    <a:gd name="T15" fmla="*/ 105 h 167"/>
                    <a:gd name="T16" fmla="*/ 288 w 469"/>
                    <a:gd name="T17" fmla="*/ 36 h 167"/>
                    <a:gd name="T18" fmla="*/ 364 w 469"/>
                    <a:gd name="T19" fmla="*/ 36 h 167"/>
                    <a:gd name="T20" fmla="*/ 380 w 469"/>
                    <a:gd name="T21" fmla="*/ 54 h 167"/>
                    <a:gd name="T22" fmla="*/ 412 w 469"/>
                    <a:gd name="T23" fmla="*/ 54 h 167"/>
                    <a:gd name="T24" fmla="*/ 466 w 469"/>
                    <a:gd name="T25" fmla="*/ 0 h 167"/>
                    <a:gd name="T26" fmla="*/ 469 w 469"/>
                    <a:gd name="T27" fmla="*/ 4 h 167"/>
                    <a:gd name="T28" fmla="*/ 413 w 469"/>
                    <a:gd name="T29" fmla="*/ 58 h 167"/>
                    <a:gd name="T30" fmla="*/ 378 w 469"/>
                    <a:gd name="T31" fmla="*/ 58 h 167"/>
                    <a:gd name="T32" fmla="*/ 361 w 469"/>
                    <a:gd name="T33" fmla="*/ 40 h 167"/>
                    <a:gd name="T34" fmla="*/ 290 w 469"/>
                    <a:gd name="T35" fmla="*/ 40 h 167"/>
                    <a:gd name="T36" fmla="*/ 221 w 469"/>
                    <a:gd name="T37" fmla="*/ 110 h 167"/>
                    <a:gd name="T38" fmla="*/ 138 w 469"/>
                    <a:gd name="T39" fmla="*/ 110 h 167"/>
                    <a:gd name="T40" fmla="*/ 120 w 469"/>
                    <a:gd name="T41" fmla="*/ 126 h 167"/>
                    <a:gd name="T42" fmla="*/ 93 w 469"/>
                    <a:gd name="T43" fmla="*/ 126 h 167"/>
                    <a:gd name="T44" fmla="*/ 53 w 469"/>
                    <a:gd name="T45" fmla="*/ 167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69" h="167">
                      <a:moveTo>
                        <a:pt x="53" y="167"/>
                      </a:moveTo>
                      <a:lnTo>
                        <a:pt x="0" y="167"/>
                      </a:lnTo>
                      <a:lnTo>
                        <a:pt x="0" y="163"/>
                      </a:lnTo>
                      <a:lnTo>
                        <a:pt x="51" y="163"/>
                      </a:lnTo>
                      <a:lnTo>
                        <a:pt x="91" y="122"/>
                      </a:lnTo>
                      <a:lnTo>
                        <a:pt x="118" y="122"/>
                      </a:lnTo>
                      <a:lnTo>
                        <a:pt x="135" y="105"/>
                      </a:lnTo>
                      <a:lnTo>
                        <a:pt x="218" y="105"/>
                      </a:lnTo>
                      <a:lnTo>
                        <a:pt x="288" y="36"/>
                      </a:lnTo>
                      <a:lnTo>
                        <a:pt x="364" y="36"/>
                      </a:lnTo>
                      <a:lnTo>
                        <a:pt x="380" y="54"/>
                      </a:lnTo>
                      <a:lnTo>
                        <a:pt x="412" y="54"/>
                      </a:lnTo>
                      <a:lnTo>
                        <a:pt x="466" y="0"/>
                      </a:lnTo>
                      <a:lnTo>
                        <a:pt x="469" y="4"/>
                      </a:lnTo>
                      <a:lnTo>
                        <a:pt x="413" y="58"/>
                      </a:lnTo>
                      <a:lnTo>
                        <a:pt x="378" y="58"/>
                      </a:lnTo>
                      <a:lnTo>
                        <a:pt x="361" y="40"/>
                      </a:lnTo>
                      <a:lnTo>
                        <a:pt x="290" y="40"/>
                      </a:lnTo>
                      <a:lnTo>
                        <a:pt x="221" y="110"/>
                      </a:lnTo>
                      <a:lnTo>
                        <a:pt x="138" y="110"/>
                      </a:lnTo>
                      <a:lnTo>
                        <a:pt x="120" y="126"/>
                      </a:lnTo>
                      <a:lnTo>
                        <a:pt x="93" y="126"/>
                      </a:lnTo>
                      <a:lnTo>
                        <a:pt x="53" y="16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Oval 114"/>
                <p:cNvSpPr>
                  <a:spLocks noChangeArrowheads="1"/>
                </p:cNvSpPr>
                <p:nvPr/>
              </p:nvSpPr>
              <p:spPr bwMode="auto">
                <a:xfrm>
                  <a:off x="5513260" y="4485627"/>
                  <a:ext cx="32499" cy="3249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" name="Group 134"/>
              <p:cNvGrpSpPr/>
              <p:nvPr/>
            </p:nvGrpSpPr>
            <p:grpSpPr>
              <a:xfrm>
                <a:off x="4363270" y="4485627"/>
                <a:ext cx="1182489" cy="482496"/>
                <a:chOff x="4363270" y="4485627"/>
                <a:chExt cx="1182489" cy="482496"/>
              </a:xfrm>
            </p:grpSpPr>
            <p:sp>
              <p:nvSpPr>
                <p:cNvPr id="132" name="Oval 99"/>
                <p:cNvSpPr>
                  <a:spLocks noChangeArrowheads="1"/>
                </p:cNvSpPr>
                <p:nvPr/>
              </p:nvSpPr>
              <p:spPr bwMode="auto">
                <a:xfrm>
                  <a:off x="4710767" y="4813126"/>
                  <a:ext cx="45000" cy="47499"/>
                </a:xfrm>
                <a:prstGeom prst="ellipse">
                  <a:avLst/>
                </a:prstGeom>
                <a:solidFill>
                  <a:srgbClr val="87AB66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115"/>
                <p:cNvSpPr>
                  <a:spLocks/>
                </p:cNvSpPr>
                <p:nvPr/>
              </p:nvSpPr>
              <p:spPr bwMode="auto">
                <a:xfrm>
                  <a:off x="4363270" y="4485627"/>
                  <a:ext cx="1172489" cy="482496"/>
                </a:xfrm>
                <a:custGeom>
                  <a:avLst/>
                  <a:gdLst>
                    <a:gd name="T0" fmla="*/ 84 w 469"/>
                    <a:gd name="T1" fmla="*/ 193 h 193"/>
                    <a:gd name="T2" fmla="*/ 0 w 469"/>
                    <a:gd name="T3" fmla="*/ 193 h 193"/>
                    <a:gd name="T4" fmla="*/ 0 w 469"/>
                    <a:gd name="T5" fmla="*/ 188 h 193"/>
                    <a:gd name="T6" fmla="*/ 83 w 469"/>
                    <a:gd name="T7" fmla="*/ 188 h 193"/>
                    <a:gd name="T8" fmla="*/ 132 w 469"/>
                    <a:gd name="T9" fmla="*/ 139 h 193"/>
                    <a:gd name="T10" fmla="*/ 147 w 469"/>
                    <a:gd name="T11" fmla="*/ 139 h 193"/>
                    <a:gd name="T12" fmla="*/ 285 w 469"/>
                    <a:gd name="T13" fmla="*/ 0 h 193"/>
                    <a:gd name="T14" fmla="*/ 329 w 469"/>
                    <a:gd name="T15" fmla="*/ 0 h 193"/>
                    <a:gd name="T16" fmla="*/ 416 w 469"/>
                    <a:gd name="T17" fmla="*/ 88 h 193"/>
                    <a:gd name="T18" fmla="*/ 444 w 469"/>
                    <a:gd name="T19" fmla="*/ 88 h 193"/>
                    <a:gd name="T20" fmla="*/ 464 w 469"/>
                    <a:gd name="T21" fmla="*/ 66 h 193"/>
                    <a:gd name="T22" fmla="*/ 469 w 469"/>
                    <a:gd name="T23" fmla="*/ 70 h 193"/>
                    <a:gd name="T24" fmla="*/ 445 w 469"/>
                    <a:gd name="T25" fmla="*/ 92 h 193"/>
                    <a:gd name="T26" fmla="*/ 415 w 469"/>
                    <a:gd name="T27" fmla="*/ 92 h 193"/>
                    <a:gd name="T28" fmla="*/ 327 w 469"/>
                    <a:gd name="T29" fmla="*/ 5 h 193"/>
                    <a:gd name="T30" fmla="*/ 288 w 469"/>
                    <a:gd name="T31" fmla="*/ 5 h 193"/>
                    <a:gd name="T32" fmla="*/ 150 w 469"/>
                    <a:gd name="T33" fmla="*/ 143 h 193"/>
                    <a:gd name="T34" fmla="*/ 134 w 469"/>
                    <a:gd name="T35" fmla="*/ 143 h 193"/>
                    <a:gd name="T36" fmla="*/ 84 w 469"/>
                    <a:gd name="T37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69" h="193">
                      <a:moveTo>
                        <a:pt x="84" y="193"/>
                      </a:moveTo>
                      <a:lnTo>
                        <a:pt x="0" y="193"/>
                      </a:lnTo>
                      <a:lnTo>
                        <a:pt x="0" y="188"/>
                      </a:lnTo>
                      <a:lnTo>
                        <a:pt x="83" y="188"/>
                      </a:lnTo>
                      <a:lnTo>
                        <a:pt x="132" y="139"/>
                      </a:lnTo>
                      <a:lnTo>
                        <a:pt x="147" y="139"/>
                      </a:lnTo>
                      <a:lnTo>
                        <a:pt x="285" y="0"/>
                      </a:lnTo>
                      <a:lnTo>
                        <a:pt x="329" y="0"/>
                      </a:lnTo>
                      <a:lnTo>
                        <a:pt x="416" y="88"/>
                      </a:lnTo>
                      <a:lnTo>
                        <a:pt x="444" y="88"/>
                      </a:lnTo>
                      <a:lnTo>
                        <a:pt x="464" y="66"/>
                      </a:lnTo>
                      <a:lnTo>
                        <a:pt x="469" y="70"/>
                      </a:lnTo>
                      <a:lnTo>
                        <a:pt x="445" y="92"/>
                      </a:lnTo>
                      <a:lnTo>
                        <a:pt x="415" y="92"/>
                      </a:lnTo>
                      <a:lnTo>
                        <a:pt x="327" y="5"/>
                      </a:lnTo>
                      <a:lnTo>
                        <a:pt x="288" y="5"/>
                      </a:lnTo>
                      <a:lnTo>
                        <a:pt x="150" y="143"/>
                      </a:lnTo>
                      <a:lnTo>
                        <a:pt x="134" y="143"/>
                      </a:lnTo>
                      <a:lnTo>
                        <a:pt x="84" y="193"/>
                      </a:lnTo>
                      <a:close/>
                    </a:path>
                  </a:pathLst>
                </a:custGeom>
                <a:solidFill>
                  <a:srgbClr val="87AB66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Oval 116"/>
                <p:cNvSpPr>
                  <a:spLocks noChangeArrowheads="1"/>
                </p:cNvSpPr>
                <p:nvPr/>
              </p:nvSpPr>
              <p:spPr bwMode="auto">
                <a:xfrm>
                  <a:off x="5513260" y="4635627"/>
                  <a:ext cx="32499" cy="32499"/>
                </a:xfrm>
                <a:prstGeom prst="ellipse">
                  <a:avLst/>
                </a:prstGeom>
                <a:solidFill>
                  <a:srgbClr val="87AB66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9" name="Group 131"/>
              <p:cNvGrpSpPr/>
              <p:nvPr/>
            </p:nvGrpSpPr>
            <p:grpSpPr>
              <a:xfrm>
                <a:off x="4363270" y="4525627"/>
                <a:ext cx="1182489" cy="322496"/>
                <a:chOff x="4363270" y="4525627"/>
                <a:chExt cx="1182489" cy="322496"/>
              </a:xfrm>
              <a:solidFill>
                <a:schemeClr val="accent4"/>
              </a:solidFill>
            </p:grpSpPr>
            <p:sp>
              <p:nvSpPr>
                <p:cNvPr id="129" name="Freeform 92"/>
                <p:cNvSpPr>
                  <a:spLocks/>
                </p:cNvSpPr>
                <p:nvPr/>
              </p:nvSpPr>
              <p:spPr bwMode="auto">
                <a:xfrm>
                  <a:off x="4363270" y="4545627"/>
                  <a:ext cx="1167489" cy="302496"/>
                </a:xfrm>
                <a:custGeom>
                  <a:avLst/>
                  <a:gdLst>
                    <a:gd name="T0" fmla="*/ 432 w 467"/>
                    <a:gd name="T1" fmla="*/ 121 h 121"/>
                    <a:gd name="T2" fmla="*/ 378 w 467"/>
                    <a:gd name="T3" fmla="*/ 121 h 121"/>
                    <a:gd name="T4" fmla="*/ 358 w 467"/>
                    <a:gd name="T5" fmla="*/ 100 h 121"/>
                    <a:gd name="T6" fmla="*/ 287 w 467"/>
                    <a:gd name="T7" fmla="*/ 100 h 121"/>
                    <a:gd name="T8" fmla="*/ 192 w 467"/>
                    <a:gd name="T9" fmla="*/ 5 h 121"/>
                    <a:gd name="T10" fmla="*/ 115 w 467"/>
                    <a:gd name="T11" fmla="*/ 5 h 121"/>
                    <a:gd name="T12" fmla="*/ 45 w 467"/>
                    <a:gd name="T13" fmla="*/ 75 h 121"/>
                    <a:gd name="T14" fmla="*/ 0 w 467"/>
                    <a:gd name="T15" fmla="*/ 75 h 121"/>
                    <a:gd name="T16" fmla="*/ 0 w 467"/>
                    <a:gd name="T17" fmla="*/ 70 h 121"/>
                    <a:gd name="T18" fmla="*/ 42 w 467"/>
                    <a:gd name="T19" fmla="*/ 70 h 121"/>
                    <a:gd name="T20" fmla="*/ 112 w 467"/>
                    <a:gd name="T21" fmla="*/ 0 h 121"/>
                    <a:gd name="T22" fmla="*/ 193 w 467"/>
                    <a:gd name="T23" fmla="*/ 0 h 121"/>
                    <a:gd name="T24" fmla="*/ 290 w 467"/>
                    <a:gd name="T25" fmla="*/ 96 h 121"/>
                    <a:gd name="T26" fmla="*/ 360 w 467"/>
                    <a:gd name="T27" fmla="*/ 96 h 121"/>
                    <a:gd name="T28" fmla="*/ 380 w 467"/>
                    <a:gd name="T29" fmla="*/ 116 h 121"/>
                    <a:gd name="T30" fmla="*/ 431 w 467"/>
                    <a:gd name="T31" fmla="*/ 116 h 121"/>
                    <a:gd name="T32" fmla="*/ 464 w 467"/>
                    <a:gd name="T33" fmla="*/ 83 h 121"/>
                    <a:gd name="T34" fmla="*/ 467 w 467"/>
                    <a:gd name="T35" fmla="*/ 86 h 121"/>
                    <a:gd name="T36" fmla="*/ 432 w 467"/>
                    <a:gd name="T37" fmla="*/ 12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67" h="121">
                      <a:moveTo>
                        <a:pt x="432" y="121"/>
                      </a:moveTo>
                      <a:lnTo>
                        <a:pt x="378" y="121"/>
                      </a:lnTo>
                      <a:lnTo>
                        <a:pt x="358" y="100"/>
                      </a:lnTo>
                      <a:lnTo>
                        <a:pt x="287" y="100"/>
                      </a:lnTo>
                      <a:lnTo>
                        <a:pt x="192" y="5"/>
                      </a:lnTo>
                      <a:lnTo>
                        <a:pt x="115" y="5"/>
                      </a:lnTo>
                      <a:lnTo>
                        <a:pt x="45" y="75"/>
                      </a:lnTo>
                      <a:lnTo>
                        <a:pt x="0" y="75"/>
                      </a:lnTo>
                      <a:lnTo>
                        <a:pt x="0" y="70"/>
                      </a:lnTo>
                      <a:lnTo>
                        <a:pt x="42" y="70"/>
                      </a:lnTo>
                      <a:lnTo>
                        <a:pt x="112" y="0"/>
                      </a:lnTo>
                      <a:lnTo>
                        <a:pt x="193" y="0"/>
                      </a:lnTo>
                      <a:lnTo>
                        <a:pt x="290" y="96"/>
                      </a:lnTo>
                      <a:lnTo>
                        <a:pt x="360" y="96"/>
                      </a:lnTo>
                      <a:lnTo>
                        <a:pt x="380" y="116"/>
                      </a:lnTo>
                      <a:lnTo>
                        <a:pt x="431" y="116"/>
                      </a:lnTo>
                      <a:lnTo>
                        <a:pt x="464" y="83"/>
                      </a:lnTo>
                      <a:lnTo>
                        <a:pt x="467" y="86"/>
                      </a:lnTo>
                      <a:lnTo>
                        <a:pt x="432" y="1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Oval 98"/>
                <p:cNvSpPr>
                  <a:spLocks noChangeArrowheads="1"/>
                </p:cNvSpPr>
                <p:nvPr/>
              </p:nvSpPr>
              <p:spPr bwMode="auto">
                <a:xfrm>
                  <a:off x="4820767" y="4525627"/>
                  <a:ext cx="45000" cy="4749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Oval 117"/>
                <p:cNvSpPr>
                  <a:spLocks noChangeArrowheads="1"/>
                </p:cNvSpPr>
                <p:nvPr/>
              </p:nvSpPr>
              <p:spPr bwMode="auto">
                <a:xfrm>
                  <a:off x="5513260" y="4738126"/>
                  <a:ext cx="32499" cy="3249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28" name="Freeform 89"/>
              <p:cNvSpPr>
                <a:spLocks/>
              </p:cNvSpPr>
              <p:nvPr/>
            </p:nvSpPr>
            <p:spPr bwMode="auto">
              <a:xfrm>
                <a:off x="4195772" y="4518126"/>
                <a:ext cx="67499" cy="67501"/>
              </a:xfrm>
              <a:custGeom>
                <a:avLst/>
                <a:gdLst>
                  <a:gd name="T0" fmla="*/ 10 w 19"/>
                  <a:gd name="T1" fmla="*/ 20 h 20"/>
                  <a:gd name="T2" fmla="*/ 0 w 19"/>
                  <a:gd name="T3" fmla="*/ 10 h 20"/>
                  <a:gd name="T4" fmla="*/ 9 w 19"/>
                  <a:gd name="T5" fmla="*/ 0 h 20"/>
                  <a:gd name="T6" fmla="*/ 19 w 19"/>
                  <a:gd name="T7" fmla="*/ 10 h 20"/>
                  <a:gd name="T8" fmla="*/ 10 w 19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0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5"/>
                      <a:pt x="4" y="0"/>
                      <a:pt x="9" y="0"/>
                    </a:cubicBezTo>
                    <a:cubicBezTo>
                      <a:pt x="15" y="0"/>
                      <a:pt x="19" y="4"/>
                      <a:pt x="19" y="10"/>
                    </a:cubicBezTo>
                    <a:cubicBezTo>
                      <a:pt x="19" y="15"/>
                      <a:pt x="15" y="20"/>
                      <a:pt x="10" y="2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82" name="TextBox 181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</a:t>
            </a:r>
            <a:r>
              <a:rPr lang="en-US" sz="800" i="1" dirty="0" smtClean="0"/>
              <a:t>Copyright </a:t>
            </a:r>
            <a:r>
              <a:rPr lang="en-US" sz="800" i="1" dirty="0" smtClean="0"/>
              <a:t>© 2015, All Rights Reserved</a:t>
            </a:r>
            <a:endParaRPr lang="en-US" sz="8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793430" y="2389642"/>
            <a:ext cx="2703956" cy="990818"/>
            <a:chOff x="1096270" y="2389642"/>
            <a:chExt cx="2357084" cy="990818"/>
          </a:xfrm>
        </p:grpSpPr>
        <p:sp>
          <p:nvSpPr>
            <p:cNvPr id="23" name="TextBox 22"/>
            <p:cNvSpPr txBox="1"/>
            <p:nvPr/>
          </p:nvSpPr>
          <p:spPr>
            <a:xfrm>
              <a:off x="1096270" y="2389642"/>
              <a:ext cx="23570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600" b="1" dirty="0" smtClean="0">
                  <a:solidFill>
                    <a:schemeClr val="tx2"/>
                  </a:solidFill>
                  <a:cs typeface="Lato Regular"/>
                </a:rPr>
                <a:t>Bing Webmaster Tools</a:t>
              </a:r>
              <a:endParaRPr lang="id-ID" sz="16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96271" y="2641796"/>
              <a:ext cx="22719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This tool will provide information on the health of your website and XML sitemap.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793430" y="3721899"/>
            <a:ext cx="2664878" cy="990818"/>
            <a:chOff x="1096270" y="3721899"/>
            <a:chExt cx="2323019" cy="990818"/>
          </a:xfrm>
        </p:grpSpPr>
        <p:sp>
          <p:nvSpPr>
            <p:cNvPr id="26" name="TextBox 25"/>
            <p:cNvSpPr txBox="1"/>
            <p:nvPr/>
          </p:nvSpPr>
          <p:spPr>
            <a:xfrm>
              <a:off x="1096270" y="3721899"/>
              <a:ext cx="23230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  <a:cs typeface="Lato Regular"/>
                </a:rPr>
                <a:t>Screaming Frog SEO</a:t>
              </a:r>
              <a:endParaRPr lang="id-ID" sz="16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96271" y="3974053"/>
              <a:ext cx="22719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This tool is geared for technical SEO and crawls a site to provide desktop based data.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793429" y="5084509"/>
            <a:ext cx="2606262" cy="990818"/>
            <a:chOff x="1096269" y="5084509"/>
            <a:chExt cx="2271923" cy="990818"/>
          </a:xfrm>
        </p:grpSpPr>
        <p:sp>
          <p:nvSpPr>
            <p:cNvPr id="29" name="TextBox 28"/>
            <p:cNvSpPr txBox="1"/>
            <p:nvPr/>
          </p:nvSpPr>
          <p:spPr>
            <a:xfrm>
              <a:off x="1096269" y="5084509"/>
              <a:ext cx="21356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600" b="1" dirty="0" smtClean="0">
                  <a:solidFill>
                    <a:schemeClr val="tx2"/>
                  </a:solidFill>
                  <a:cs typeface="Lato Regular"/>
                </a:rPr>
                <a:t>MOZ Open Site Explore</a:t>
              </a:r>
              <a:endParaRPr lang="id-ID" sz="16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96271" y="5336663"/>
              <a:ext cx="22719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This tool provides some great information on links and link opportunities.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3829538" y="2389642"/>
            <a:ext cx="2478372" cy="990818"/>
            <a:chOff x="4035988" y="2389642"/>
            <a:chExt cx="2271922" cy="990818"/>
          </a:xfrm>
        </p:grpSpPr>
        <p:sp>
          <p:nvSpPr>
            <p:cNvPr id="32" name="TextBox 31"/>
            <p:cNvSpPr txBox="1"/>
            <p:nvPr/>
          </p:nvSpPr>
          <p:spPr>
            <a:xfrm>
              <a:off x="4035988" y="2389642"/>
              <a:ext cx="2223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  <a:cs typeface="Lato Regular"/>
                </a:rPr>
                <a:t>keywordtool.io</a:t>
              </a:r>
              <a:endParaRPr lang="id-ID" sz="16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35989" y="2641796"/>
              <a:ext cx="22719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Great tool for finding alternative keywords based on a specific starting phrase.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3829538" y="3721899"/>
            <a:ext cx="2478372" cy="990818"/>
            <a:chOff x="4035988" y="3721899"/>
            <a:chExt cx="2271922" cy="990818"/>
          </a:xfrm>
        </p:grpSpPr>
        <p:sp>
          <p:nvSpPr>
            <p:cNvPr id="35" name="TextBox 34"/>
            <p:cNvSpPr txBox="1"/>
            <p:nvPr/>
          </p:nvSpPr>
          <p:spPr>
            <a:xfrm>
              <a:off x="4035988" y="3721899"/>
              <a:ext cx="16466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600" b="1" dirty="0" smtClean="0">
                  <a:solidFill>
                    <a:schemeClr val="tx2"/>
                  </a:solidFill>
                  <a:cs typeface="Lato Regular"/>
                </a:rPr>
                <a:t>Majestic</a:t>
              </a:r>
              <a:endParaRPr lang="id-ID" sz="16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35989" y="3974053"/>
              <a:ext cx="22719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There are number of tools here, but the back link history and summary tab are great.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36"/>
          <p:cNvGrpSpPr/>
          <p:nvPr/>
        </p:nvGrpSpPr>
        <p:grpSpPr>
          <a:xfrm>
            <a:off x="3829537" y="5084509"/>
            <a:ext cx="2478373" cy="990818"/>
            <a:chOff x="4035987" y="5084509"/>
            <a:chExt cx="2271923" cy="990818"/>
          </a:xfrm>
        </p:grpSpPr>
        <p:sp>
          <p:nvSpPr>
            <p:cNvPr id="38" name="TextBox 37"/>
            <p:cNvSpPr txBox="1"/>
            <p:nvPr/>
          </p:nvSpPr>
          <p:spPr>
            <a:xfrm>
              <a:off x="4035987" y="5084509"/>
              <a:ext cx="21582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600" b="1" dirty="0" smtClean="0">
                  <a:solidFill>
                    <a:schemeClr val="tx2"/>
                  </a:solidFill>
                  <a:cs typeface="Lato Regular"/>
                </a:rPr>
                <a:t>My Business Listing</a:t>
              </a:r>
              <a:endParaRPr lang="id-ID" sz="16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35989" y="5336663"/>
              <a:ext cx="227192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Also from MOZ, this tool will provide information on local listings and directories.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841047" y="2257100"/>
            <a:ext cx="2398858" cy="845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841047" y="3589357"/>
            <a:ext cx="2398858" cy="84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841047" y="4951967"/>
            <a:ext cx="2398858" cy="845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893584" y="2257100"/>
            <a:ext cx="2281146" cy="84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893584" y="3589357"/>
            <a:ext cx="2281146" cy="845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893584" y="4951967"/>
            <a:ext cx="2281146" cy="845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52"/>
          <p:cNvGrpSpPr/>
          <p:nvPr/>
        </p:nvGrpSpPr>
        <p:grpSpPr>
          <a:xfrm>
            <a:off x="671228" y="741690"/>
            <a:ext cx="6179850" cy="1139726"/>
            <a:chOff x="6095803" y="310881"/>
            <a:chExt cx="12359700" cy="2279451"/>
          </a:xfrm>
        </p:grpSpPr>
        <p:sp>
          <p:nvSpPr>
            <p:cNvPr id="54" name="TextBox 53"/>
            <p:cNvSpPr txBox="1"/>
            <p:nvPr/>
          </p:nvSpPr>
          <p:spPr>
            <a:xfrm>
              <a:off x="6095803" y="310881"/>
              <a:ext cx="1235970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chemeClr val="accent2"/>
                  </a:solidFill>
                  <a:latin typeface="+mj-lt"/>
                  <a:cs typeface="Lato Regular"/>
                </a:rPr>
                <a:t>Even More </a:t>
              </a:r>
              <a:r>
                <a:rPr lang="vi-VN" sz="54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Tools</a:t>
              </a:r>
              <a:endParaRPr lang="id-ID" sz="5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55" name="Subtitle 2"/>
            <p:cNvSpPr txBox="1">
              <a:spLocks/>
            </p:cNvSpPr>
            <p:nvPr/>
          </p:nvSpPr>
          <p:spPr>
            <a:xfrm>
              <a:off x="6448061" y="1751216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 smtClean="0">
                  <a:latin typeface="Lato Light"/>
                  <a:cs typeface="Lato Light"/>
                </a:rPr>
                <a:t>PSS… </a:t>
              </a:r>
              <a:r>
                <a:rPr lang="en-US" sz="1550" dirty="0" smtClean="0">
                  <a:solidFill>
                    <a:schemeClr val="accent2"/>
                  </a:solidFill>
                  <a:latin typeface="Lato Light"/>
                  <a:cs typeface="Lato Light"/>
                </a:rPr>
                <a:t>They’re still FREE!</a:t>
              </a:r>
              <a:endParaRPr lang="en-US" sz="1550" dirty="0">
                <a:solidFill>
                  <a:schemeClr val="accent2"/>
                </a:solidFill>
                <a:latin typeface="Lato Light"/>
                <a:cs typeface="Lato Light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736806" y="1868899"/>
            <a:ext cx="3655597" cy="3065371"/>
            <a:chOff x="4278497" y="1856349"/>
            <a:chExt cx="3655597" cy="3065371"/>
          </a:xfrm>
        </p:grpSpPr>
        <p:sp>
          <p:nvSpPr>
            <p:cNvPr id="194" name="Oval 16"/>
            <p:cNvSpPr>
              <a:spLocks noChangeArrowheads="1"/>
            </p:cNvSpPr>
            <p:nvPr/>
          </p:nvSpPr>
          <p:spPr bwMode="auto">
            <a:xfrm>
              <a:off x="4981496" y="2615003"/>
              <a:ext cx="2128038" cy="212657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5" name="Freeform 8"/>
            <p:cNvSpPr>
              <a:spLocks noEditPoints="1"/>
            </p:cNvSpPr>
            <p:nvPr/>
          </p:nvSpPr>
          <p:spPr bwMode="auto">
            <a:xfrm>
              <a:off x="4802817" y="2434859"/>
              <a:ext cx="2485396" cy="2486861"/>
            </a:xfrm>
            <a:custGeom>
              <a:avLst/>
              <a:gdLst>
                <a:gd name="T0" fmla="*/ 1180 w 1435"/>
                <a:gd name="T1" fmla="*/ 256 h 1436"/>
                <a:gd name="T2" fmla="*/ 255 w 1435"/>
                <a:gd name="T3" fmla="*/ 256 h 1436"/>
                <a:gd name="T4" fmla="*/ 255 w 1435"/>
                <a:gd name="T5" fmla="*/ 1181 h 1436"/>
                <a:gd name="T6" fmla="*/ 1180 w 1435"/>
                <a:gd name="T7" fmla="*/ 1181 h 1436"/>
                <a:gd name="T8" fmla="*/ 1180 w 1435"/>
                <a:gd name="T9" fmla="*/ 256 h 1436"/>
                <a:gd name="T10" fmla="*/ 283 w 1435"/>
                <a:gd name="T11" fmla="*/ 1152 h 1436"/>
                <a:gd name="T12" fmla="*/ 283 w 1435"/>
                <a:gd name="T13" fmla="*/ 284 h 1436"/>
                <a:gd name="T14" fmla="*/ 1152 w 1435"/>
                <a:gd name="T15" fmla="*/ 284 h 1436"/>
                <a:gd name="T16" fmla="*/ 1152 w 1435"/>
                <a:gd name="T17" fmla="*/ 1152 h 1436"/>
                <a:gd name="T18" fmla="*/ 283 w 1435"/>
                <a:gd name="T19" fmla="*/ 1152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5" h="1436">
                  <a:moveTo>
                    <a:pt x="1180" y="256"/>
                  </a:moveTo>
                  <a:cubicBezTo>
                    <a:pt x="925" y="0"/>
                    <a:pt x="510" y="0"/>
                    <a:pt x="255" y="256"/>
                  </a:cubicBezTo>
                  <a:cubicBezTo>
                    <a:pt x="0" y="511"/>
                    <a:pt x="0" y="926"/>
                    <a:pt x="255" y="1181"/>
                  </a:cubicBezTo>
                  <a:cubicBezTo>
                    <a:pt x="510" y="1436"/>
                    <a:pt x="925" y="1436"/>
                    <a:pt x="1180" y="1181"/>
                  </a:cubicBezTo>
                  <a:cubicBezTo>
                    <a:pt x="1435" y="926"/>
                    <a:pt x="1435" y="511"/>
                    <a:pt x="1180" y="256"/>
                  </a:cubicBezTo>
                  <a:moveTo>
                    <a:pt x="283" y="1152"/>
                  </a:moveTo>
                  <a:cubicBezTo>
                    <a:pt x="44" y="913"/>
                    <a:pt x="44" y="523"/>
                    <a:pt x="283" y="284"/>
                  </a:cubicBezTo>
                  <a:cubicBezTo>
                    <a:pt x="523" y="44"/>
                    <a:pt x="912" y="44"/>
                    <a:pt x="1152" y="284"/>
                  </a:cubicBezTo>
                  <a:cubicBezTo>
                    <a:pt x="1391" y="523"/>
                    <a:pt x="1391" y="913"/>
                    <a:pt x="1152" y="1152"/>
                  </a:cubicBezTo>
                  <a:cubicBezTo>
                    <a:pt x="912" y="1392"/>
                    <a:pt x="523" y="1392"/>
                    <a:pt x="283" y="115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6" name="Freeform 9"/>
            <p:cNvSpPr>
              <a:spLocks/>
            </p:cNvSpPr>
            <p:nvPr/>
          </p:nvSpPr>
          <p:spPr bwMode="auto">
            <a:xfrm>
              <a:off x="4963921" y="2597428"/>
              <a:ext cx="744740" cy="743276"/>
            </a:xfrm>
            <a:custGeom>
              <a:avLst/>
              <a:gdLst>
                <a:gd name="T0" fmla="*/ 71 w 430"/>
                <a:gd name="T1" fmla="*/ 359 h 429"/>
                <a:gd name="T2" fmla="*/ 190 w 430"/>
                <a:gd name="T3" fmla="*/ 190 h 429"/>
                <a:gd name="T4" fmla="*/ 359 w 430"/>
                <a:gd name="T5" fmla="*/ 70 h 429"/>
                <a:gd name="T6" fmla="*/ 430 w 430"/>
                <a:gd name="T7" fmla="*/ 0 h 429"/>
                <a:gd name="T8" fmla="*/ 162 w 430"/>
                <a:gd name="T9" fmla="*/ 162 h 429"/>
                <a:gd name="T10" fmla="*/ 0 w 430"/>
                <a:gd name="T11" fmla="*/ 429 h 429"/>
                <a:gd name="T12" fmla="*/ 71 w 430"/>
                <a:gd name="T13" fmla="*/ 35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429">
                  <a:moveTo>
                    <a:pt x="71" y="359"/>
                  </a:moveTo>
                  <a:cubicBezTo>
                    <a:pt x="100" y="298"/>
                    <a:pt x="140" y="240"/>
                    <a:pt x="190" y="190"/>
                  </a:cubicBezTo>
                  <a:cubicBezTo>
                    <a:pt x="241" y="139"/>
                    <a:pt x="298" y="100"/>
                    <a:pt x="359" y="7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332" y="30"/>
                    <a:pt x="239" y="84"/>
                    <a:pt x="162" y="162"/>
                  </a:cubicBezTo>
                  <a:cubicBezTo>
                    <a:pt x="84" y="239"/>
                    <a:pt x="30" y="331"/>
                    <a:pt x="0" y="429"/>
                  </a:cubicBezTo>
                  <a:cubicBezTo>
                    <a:pt x="71" y="359"/>
                    <a:pt x="71" y="359"/>
                    <a:pt x="71" y="359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7" name="Freeform 10"/>
            <p:cNvSpPr>
              <a:spLocks/>
            </p:cNvSpPr>
            <p:nvPr/>
          </p:nvSpPr>
          <p:spPr bwMode="auto">
            <a:xfrm>
              <a:off x="6041122" y="2547632"/>
              <a:ext cx="351500" cy="109112"/>
            </a:xfrm>
            <a:custGeom>
              <a:avLst/>
              <a:gdLst>
                <a:gd name="T0" fmla="*/ 203 w 203"/>
                <a:gd name="T1" fmla="*/ 30 h 63"/>
                <a:gd name="T2" fmla="*/ 39 w 203"/>
                <a:gd name="T3" fmla="*/ 0 h 63"/>
                <a:gd name="T4" fmla="*/ 0 w 203"/>
                <a:gd name="T5" fmla="*/ 39 h 63"/>
                <a:gd name="T6" fmla="*/ 171 w 203"/>
                <a:gd name="T7" fmla="*/ 63 h 63"/>
                <a:gd name="T8" fmla="*/ 203 w 203"/>
                <a:gd name="T9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3">
                  <a:moveTo>
                    <a:pt x="203" y="30"/>
                  </a:moveTo>
                  <a:cubicBezTo>
                    <a:pt x="150" y="13"/>
                    <a:pt x="95" y="3"/>
                    <a:pt x="39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8" y="39"/>
                    <a:pt x="115" y="47"/>
                    <a:pt x="171" y="63"/>
                  </a:cubicBezTo>
                  <a:cubicBezTo>
                    <a:pt x="203" y="30"/>
                    <a:pt x="203" y="30"/>
                    <a:pt x="203" y="3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8" name="Freeform 11"/>
            <p:cNvSpPr>
              <a:spLocks/>
            </p:cNvSpPr>
            <p:nvPr/>
          </p:nvSpPr>
          <p:spPr bwMode="auto">
            <a:xfrm>
              <a:off x="4915590" y="3674628"/>
              <a:ext cx="107647" cy="351500"/>
            </a:xfrm>
            <a:custGeom>
              <a:avLst/>
              <a:gdLst>
                <a:gd name="T0" fmla="*/ 62 w 62"/>
                <a:gd name="T1" fmla="*/ 170 h 203"/>
                <a:gd name="T2" fmla="*/ 39 w 62"/>
                <a:gd name="T3" fmla="*/ 0 h 203"/>
                <a:gd name="T4" fmla="*/ 0 w 62"/>
                <a:gd name="T5" fmla="*/ 39 h 203"/>
                <a:gd name="T6" fmla="*/ 30 w 62"/>
                <a:gd name="T7" fmla="*/ 203 h 203"/>
                <a:gd name="T8" fmla="*/ 62 w 62"/>
                <a:gd name="T9" fmla="*/ 17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03">
                  <a:moveTo>
                    <a:pt x="62" y="170"/>
                  </a:moveTo>
                  <a:cubicBezTo>
                    <a:pt x="46" y="115"/>
                    <a:pt x="39" y="57"/>
                    <a:pt x="39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94"/>
                    <a:pt x="13" y="149"/>
                    <a:pt x="30" y="203"/>
                  </a:cubicBezTo>
                  <a:cubicBezTo>
                    <a:pt x="62" y="170"/>
                    <a:pt x="62" y="170"/>
                    <a:pt x="62" y="17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9" name="Freeform 12"/>
            <p:cNvSpPr>
              <a:spLocks/>
            </p:cNvSpPr>
            <p:nvPr/>
          </p:nvSpPr>
          <p:spPr bwMode="auto">
            <a:xfrm>
              <a:off x="5163104" y="2796611"/>
              <a:ext cx="2125108" cy="2125109"/>
            </a:xfrm>
            <a:custGeom>
              <a:avLst/>
              <a:gdLst>
                <a:gd name="T0" fmla="*/ 972 w 1227"/>
                <a:gd name="T1" fmla="*/ 47 h 1227"/>
                <a:gd name="T2" fmla="*/ 920 w 1227"/>
                <a:gd name="T3" fmla="*/ 0 h 1227"/>
                <a:gd name="T4" fmla="*/ 892 w 1227"/>
                <a:gd name="T5" fmla="*/ 29 h 1227"/>
                <a:gd name="T6" fmla="*/ 944 w 1227"/>
                <a:gd name="T7" fmla="*/ 75 h 1227"/>
                <a:gd name="T8" fmla="*/ 944 w 1227"/>
                <a:gd name="T9" fmla="*/ 943 h 1227"/>
                <a:gd name="T10" fmla="*/ 75 w 1227"/>
                <a:gd name="T11" fmla="*/ 943 h 1227"/>
                <a:gd name="T12" fmla="*/ 29 w 1227"/>
                <a:gd name="T13" fmla="*/ 891 h 1227"/>
                <a:gd name="T14" fmla="*/ 0 w 1227"/>
                <a:gd name="T15" fmla="*/ 920 h 1227"/>
                <a:gd name="T16" fmla="*/ 47 w 1227"/>
                <a:gd name="T17" fmla="*/ 972 h 1227"/>
                <a:gd name="T18" fmla="*/ 972 w 1227"/>
                <a:gd name="T19" fmla="*/ 972 h 1227"/>
                <a:gd name="T20" fmla="*/ 972 w 1227"/>
                <a:gd name="T21" fmla="*/ 47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7" h="1227">
                  <a:moveTo>
                    <a:pt x="972" y="47"/>
                  </a:moveTo>
                  <a:cubicBezTo>
                    <a:pt x="955" y="30"/>
                    <a:pt x="938" y="14"/>
                    <a:pt x="920" y="0"/>
                  </a:cubicBezTo>
                  <a:cubicBezTo>
                    <a:pt x="892" y="29"/>
                    <a:pt x="892" y="29"/>
                    <a:pt x="892" y="29"/>
                  </a:cubicBezTo>
                  <a:cubicBezTo>
                    <a:pt x="910" y="43"/>
                    <a:pt x="927" y="58"/>
                    <a:pt x="944" y="75"/>
                  </a:cubicBezTo>
                  <a:cubicBezTo>
                    <a:pt x="1183" y="314"/>
                    <a:pt x="1183" y="704"/>
                    <a:pt x="944" y="943"/>
                  </a:cubicBezTo>
                  <a:cubicBezTo>
                    <a:pt x="704" y="1183"/>
                    <a:pt x="315" y="1183"/>
                    <a:pt x="75" y="943"/>
                  </a:cubicBezTo>
                  <a:cubicBezTo>
                    <a:pt x="59" y="927"/>
                    <a:pt x="43" y="909"/>
                    <a:pt x="29" y="891"/>
                  </a:cubicBezTo>
                  <a:cubicBezTo>
                    <a:pt x="0" y="920"/>
                    <a:pt x="0" y="920"/>
                    <a:pt x="0" y="920"/>
                  </a:cubicBezTo>
                  <a:cubicBezTo>
                    <a:pt x="15" y="938"/>
                    <a:pt x="30" y="955"/>
                    <a:pt x="47" y="972"/>
                  </a:cubicBezTo>
                  <a:cubicBezTo>
                    <a:pt x="302" y="1227"/>
                    <a:pt x="717" y="1227"/>
                    <a:pt x="972" y="972"/>
                  </a:cubicBezTo>
                  <a:cubicBezTo>
                    <a:pt x="1227" y="717"/>
                    <a:pt x="1227" y="302"/>
                    <a:pt x="972" y="47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0" name="Oval 18"/>
            <p:cNvSpPr>
              <a:spLocks noChangeArrowheads="1"/>
            </p:cNvSpPr>
            <p:nvPr/>
          </p:nvSpPr>
          <p:spPr bwMode="auto">
            <a:xfrm>
              <a:off x="5190932" y="2822973"/>
              <a:ext cx="1709167" cy="17106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1" name="Oval 19"/>
            <p:cNvSpPr>
              <a:spLocks noChangeArrowheads="1"/>
            </p:cNvSpPr>
            <p:nvPr/>
          </p:nvSpPr>
          <p:spPr bwMode="auto">
            <a:xfrm>
              <a:off x="5398902" y="3032409"/>
              <a:ext cx="1293226" cy="12917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Oval 20"/>
            <p:cNvSpPr>
              <a:spLocks noChangeArrowheads="1"/>
            </p:cNvSpPr>
            <p:nvPr/>
          </p:nvSpPr>
          <p:spPr bwMode="auto">
            <a:xfrm>
              <a:off x="5608337" y="3240379"/>
              <a:ext cx="874355" cy="8758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3" name="Oval 21"/>
            <p:cNvSpPr>
              <a:spLocks noChangeArrowheads="1"/>
            </p:cNvSpPr>
            <p:nvPr/>
          </p:nvSpPr>
          <p:spPr bwMode="auto">
            <a:xfrm>
              <a:off x="5816308" y="3449815"/>
              <a:ext cx="459147" cy="45841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" name="Freeform 45"/>
            <p:cNvSpPr>
              <a:spLocks/>
            </p:cNvSpPr>
            <p:nvPr/>
          </p:nvSpPr>
          <p:spPr bwMode="auto">
            <a:xfrm>
              <a:off x="7042163" y="2540309"/>
              <a:ext cx="701535" cy="445233"/>
            </a:xfrm>
            <a:custGeom>
              <a:avLst/>
              <a:gdLst>
                <a:gd name="T0" fmla="*/ 336 w 405"/>
                <a:gd name="T1" fmla="*/ 165 h 257"/>
                <a:gd name="T2" fmla="*/ 405 w 405"/>
                <a:gd name="T3" fmla="*/ 4 h 257"/>
                <a:gd name="T4" fmla="*/ 127 w 405"/>
                <a:gd name="T5" fmla="*/ 257 h 257"/>
                <a:gd name="T6" fmla="*/ 336 w 405"/>
                <a:gd name="T7" fmla="*/ 16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257">
                  <a:moveTo>
                    <a:pt x="336" y="165"/>
                  </a:moveTo>
                  <a:cubicBezTo>
                    <a:pt x="336" y="165"/>
                    <a:pt x="333" y="54"/>
                    <a:pt x="405" y="4"/>
                  </a:cubicBezTo>
                  <a:cubicBezTo>
                    <a:pt x="404" y="0"/>
                    <a:pt x="0" y="118"/>
                    <a:pt x="127" y="257"/>
                  </a:cubicBezTo>
                  <a:cubicBezTo>
                    <a:pt x="196" y="225"/>
                    <a:pt x="266" y="194"/>
                    <a:pt x="336" y="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" name="Freeform 46"/>
            <p:cNvSpPr>
              <a:spLocks/>
            </p:cNvSpPr>
            <p:nvPr/>
          </p:nvSpPr>
          <p:spPr bwMode="auto">
            <a:xfrm>
              <a:off x="7300662" y="2913045"/>
              <a:ext cx="633432" cy="467202"/>
            </a:xfrm>
            <a:custGeom>
              <a:avLst/>
              <a:gdLst>
                <a:gd name="T0" fmla="*/ 208 w 366"/>
                <a:gd name="T1" fmla="*/ 0 h 270"/>
                <a:gd name="T2" fmla="*/ 366 w 366"/>
                <a:gd name="T3" fmla="*/ 69 h 270"/>
                <a:gd name="T4" fmla="*/ 0 w 366"/>
                <a:gd name="T5" fmla="*/ 91 h 270"/>
                <a:gd name="T6" fmla="*/ 208 w 366"/>
                <a:gd name="T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6" h="270">
                  <a:moveTo>
                    <a:pt x="208" y="0"/>
                  </a:moveTo>
                  <a:cubicBezTo>
                    <a:pt x="208" y="0"/>
                    <a:pt x="284" y="80"/>
                    <a:pt x="366" y="69"/>
                  </a:cubicBezTo>
                  <a:cubicBezTo>
                    <a:pt x="363" y="66"/>
                    <a:pt x="24" y="270"/>
                    <a:pt x="0" y="91"/>
                  </a:cubicBezTo>
                  <a:cubicBezTo>
                    <a:pt x="69" y="59"/>
                    <a:pt x="138" y="29"/>
                    <a:pt x="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" name="Freeform 47"/>
            <p:cNvSpPr>
              <a:spLocks/>
            </p:cNvSpPr>
            <p:nvPr/>
          </p:nvSpPr>
          <p:spPr bwMode="auto">
            <a:xfrm>
              <a:off x="6029405" y="2800273"/>
              <a:ext cx="1681340" cy="935136"/>
            </a:xfrm>
            <a:custGeom>
              <a:avLst/>
              <a:gdLst>
                <a:gd name="T0" fmla="*/ 10 w 971"/>
                <a:gd name="T1" fmla="*/ 519 h 540"/>
                <a:gd name="T2" fmla="*/ 22 w 971"/>
                <a:gd name="T3" fmla="*/ 469 h 540"/>
                <a:gd name="T4" fmla="*/ 916 w 971"/>
                <a:gd name="T5" fmla="*/ 8 h 540"/>
                <a:gd name="T6" fmla="*/ 964 w 971"/>
                <a:gd name="T7" fmla="*/ 27 h 540"/>
                <a:gd name="T8" fmla="*/ 944 w 971"/>
                <a:gd name="T9" fmla="*/ 73 h 540"/>
                <a:gd name="T10" fmla="*/ 60 w 971"/>
                <a:gd name="T11" fmla="*/ 529 h 540"/>
                <a:gd name="T12" fmla="*/ 10 w 971"/>
                <a:gd name="T13" fmla="*/ 51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1" h="540">
                  <a:moveTo>
                    <a:pt x="10" y="519"/>
                  </a:moveTo>
                  <a:cubicBezTo>
                    <a:pt x="0" y="502"/>
                    <a:pt x="5" y="480"/>
                    <a:pt x="22" y="469"/>
                  </a:cubicBezTo>
                  <a:cubicBezTo>
                    <a:pt x="307" y="291"/>
                    <a:pt x="606" y="137"/>
                    <a:pt x="916" y="8"/>
                  </a:cubicBezTo>
                  <a:cubicBezTo>
                    <a:pt x="935" y="0"/>
                    <a:pt x="956" y="9"/>
                    <a:pt x="964" y="27"/>
                  </a:cubicBezTo>
                  <a:cubicBezTo>
                    <a:pt x="971" y="45"/>
                    <a:pt x="962" y="66"/>
                    <a:pt x="944" y="73"/>
                  </a:cubicBezTo>
                  <a:cubicBezTo>
                    <a:pt x="637" y="201"/>
                    <a:pt x="342" y="354"/>
                    <a:pt x="60" y="529"/>
                  </a:cubicBezTo>
                  <a:cubicBezTo>
                    <a:pt x="43" y="540"/>
                    <a:pt x="21" y="535"/>
                    <a:pt x="10" y="5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7" name="Freeform 48"/>
            <p:cNvSpPr>
              <a:spLocks/>
            </p:cNvSpPr>
            <p:nvPr/>
          </p:nvSpPr>
          <p:spPr bwMode="auto">
            <a:xfrm>
              <a:off x="5175554" y="1856349"/>
              <a:ext cx="540431" cy="629038"/>
            </a:xfrm>
            <a:custGeom>
              <a:avLst/>
              <a:gdLst>
                <a:gd name="T0" fmla="*/ 0 w 312"/>
                <a:gd name="T1" fmla="*/ 176 h 363"/>
                <a:gd name="T2" fmla="*/ 25 w 312"/>
                <a:gd name="T3" fmla="*/ 3 h 363"/>
                <a:gd name="T4" fmla="*/ 131 w 312"/>
                <a:gd name="T5" fmla="*/ 363 h 363"/>
                <a:gd name="T6" fmla="*/ 0 w 312"/>
                <a:gd name="T7" fmla="*/ 176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363">
                  <a:moveTo>
                    <a:pt x="0" y="176"/>
                  </a:moveTo>
                  <a:cubicBezTo>
                    <a:pt x="0" y="176"/>
                    <a:pt x="60" y="83"/>
                    <a:pt x="25" y="3"/>
                  </a:cubicBezTo>
                  <a:cubicBezTo>
                    <a:pt x="28" y="0"/>
                    <a:pt x="312" y="311"/>
                    <a:pt x="131" y="363"/>
                  </a:cubicBezTo>
                  <a:cubicBezTo>
                    <a:pt x="89" y="300"/>
                    <a:pt x="45" y="237"/>
                    <a:pt x="0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" name="Freeform 49"/>
            <p:cNvSpPr>
              <a:spLocks/>
            </p:cNvSpPr>
            <p:nvPr/>
          </p:nvSpPr>
          <p:spPr bwMode="auto">
            <a:xfrm>
              <a:off x="4805014" y="2173431"/>
              <a:ext cx="519195" cy="607802"/>
            </a:xfrm>
            <a:custGeom>
              <a:avLst/>
              <a:gdLst>
                <a:gd name="T0" fmla="*/ 170 w 300"/>
                <a:gd name="T1" fmla="*/ 25 h 351"/>
                <a:gd name="T2" fmla="*/ 0 w 300"/>
                <a:gd name="T3" fmla="*/ 1 h 351"/>
                <a:gd name="T4" fmla="*/ 300 w 300"/>
                <a:gd name="T5" fmla="*/ 210 h 351"/>
                <a:gd name="T6" fmla="*/ 170 w 300"/>
                <a:gd name="T7" fmla="*/ 2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351">
                  <a:moveTo>
                    <a:pt x="170" y="25"/>
                  </a:moveTo>
                  <a:cubicBezTo>
                    <a:pt x="170" y="25"/>
                    <a:pt x="64" y="53"/>
                    <a:pt x="0" y="1"/>
                  </a:cubicBezTo>
                  <a:cubicBezTo>
                    <a:pt x="3" y="0"/>
                    <a:pt x="187" y="351"/>
                    <a:pt x="300" y="210"/>
                  </a:cubicBezTo>
                  <a:cubicBezTo>
                    <a:pt x="258" y="148"/>
                    <a:pt x="215" y="86"/>
                    <a:pt x="1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" name="Freeform 50"/>
            <p:cNvSpPr>
              <a:spLocks/>
            </p:cNvSpPr>
            <p:nvPr/>
          </p:nvSpPr>
          <p:spPr bwMode="auto">
            <a:xfrm>
              <a:off x="5069371" y="2119974"/>
              <a:ext cx="1042782" cy="1620561"/>
            </a:xfrm>
            <a:custGeom>
              <a:avLst/>
              <a:gdLst>
                <a:gd name="T0" fmla="*/ 577 w 602"/>
                <a:gd name="T1" fmla="*/ 927 h 936"/>
                <a:gd name="T2" fmla="*/ 593 w 602"/>
                <a:gd name="T3" fmla="*/ 879 h 936"/>
                <a:gd name="T4" fmla="*/ 69 w 602"/>
                <a:gd name="T5" fmla="*/ 20 h 936"/>
                <a:gd name="T6" fmla="*/ 18 w 602"/>
                <a:gd name="T7" fmla="*/ 11 h 936"/>
                <a:gd name="T8" fmla="*/ 11 w 602"/>
                <a:gd name="T9" fmla="*/ 62 h 936"/>
                <a:gd name="T10" fmla="*/ 529 w 602"/>
                <a:gd name="T11" fmla="*/ 911 h 936"/>
                <a:gd name="T12" fmla="*/ 577 w 602"/>
                <a:gd name="T13" fmla="*/ 927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2" h="936">
                  <a:moveTo>
                    <a:pt x="577" y="927"/>
                  </a:moveTo>
                  <a:cubicBezTo>
                    <a:pt x="595" y="919"/>
                    <a:pt x="602" y="897"/>
                    <a:pt x="593" y="879"/>
                  </a:cubicBezTo>
                  <a:cubicBezTo>
                    <a:pt x="441" y="579"/>
                    <a:pt x="266" y="292"/>
                    <a:pt x="69" y="20"/>
                  </a:cubicBezTo>
                  <a:cubicBezTo>
                    <a:pt x="57" y="4"/>
                    <a:pt x="34" y="0"/>
                    <a:pt x="18" y="11"/>
                  </a:cubicBezTo>
                  <a:cubicBezTo>
                    <a:pt x="3" y="23"/>
                    <a:pt x="0" y="45"/>
                    <a:pt x="11" y="62"/>
                  </a:cubicBezTo>
                  <a:cubicBezTo>
                    <a:pt x="207" y="330"/>
                    <a:pt x="380" y="614"/>
                    <a:pt x="529" y="911"/>
                  </a:cubicBezTo>
                  <a:cubicBezTo>
                    <a:pt x="538" y="929"/>
                    <a:pt x="560" y="936"/>
                    <a:pt x="577" y="92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0" name="Freeform 51"/>
            <p:cNvSpPr>
              <a:spLocks/>
            </p:cNvSpPr>
            <p:nvPr/>
          </p:nvSpPr>
          <p:spPr bwMode="auto">
            <a:xfrm>
              <a:off x="4515759" y="2419481"/>
              <a:ext cx="678834" cy="488438"/>
            </a:xfrm>
            <a:custGeom>
              <a:avLst/>
              <a:gdLst>
                <a:gd name="T0" fmla="*/ 52 w 392"/>
                <a:gd name="T1" fmla="*/ 171 h 282"/>
                <a:gd name="T2" fmla="*/ 0 w 392"/>
                <a:gd name="T3" fmla="*/ 4 h 282"/>
                <a:gd name="T4" fmla="*/ 252 w 392"/>
                <a:gd name="T5" fmla="*/ 282 h 282"/>
                <a:gd name="T6" fmla="*/ 52 w 392"/>
                <a:gd name="T7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2" h="282">
                  <a:moveTo>
                    <a:pt x="52" y="171"/>
                  </a:moveTo>
                  <a:cubicBezTo>
                    <a:pt x="53" y="171"/>
                    <a:pt x="66" y="61"/>
                    <a:pt x="0" y="4"/>
                  </a:cubicBezTo>
                  <a:cubicBezTo>
                    <a:pt x="1" y="0"/>
                    <a:pt x="392" y="157"/>
                    <a:pt x="252" y="282"/>
                  </a:cubicBezTo>
                  <a:cubicBezTo>
                    <a:pt x="186" y="244"/>
                    <a:pt x="120" y="207"/>
                    <a:pt x="52" y="1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1" name="Freeform 52"/>
            <p:cNvSpPr>
              <a:spLocks/>
            </p:cNvSpPr>
            <p:nvPr/>
          </p:nvSpPr>
          <p:spPr bwMode="auto">
            <a:xfrm>
              <a:off x="4278497" y="2796611"/>
              <a:ext cx="624644" cy="497226"/>
            </a:xfrm>
            <a:custGeom>
              <a:avLst/>
              <a:gdLst>
                <a:gd name="T0" fmla="*/ 164 w 361"/>
                <a:gd name="T1" fmla="*/ 0 h 287"/>
                <a:gd name="T2" fmla="*/ 0 w 361"/>
                <a:gd name="T3" fmla="*/ 53 h 287"/>
                <a:gd name="T4" fmla="*/ 361 w 361"/>
                <a:gd name="T5" fmla="*/ 111 h 287"/>
                <a:gd name="T6" fmla="*/ 164 w 361"/>
                <a:gd name="T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287">
                  <a:moveTo>
                    <a:pt x="164" y="0"/>
                  </a:moveTo>
                  <a:cubicBezTo>
                    <a:pt x="164" y="0"/>
                    <a:pt x="80" y="72"/>
                    <a:pt x="0" y="53"/>
                  </a:cubicBezTo>
                  <a:cubicBezTo>
                    <a:pt x="2" y="50"/>
                    <a:pt x="320" y="287"/>
                    <a:pt x="361" y="111"/>
                  </a:cubicBezTo>
                  <a:cubicBezTo>
                    <a:pt x="296" y="73"/>
                    <a:pt x="230" y="36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2" name="Freeform 53"/>
            <p:cNvSpPr>
              <a:spLocks/>
            </p:cNvSpPr>
            <p:nvPr/>
          </p:nvSpPr>
          <p:spPr bwMode="auto">
            <a:xfrm>
              <a:off x="4513563" y="2686035"/>
              <a:ext cx="1597127" cy="1082326"/>
            </a:xfrm>
            <a:custGeom>
              <a:avLst/>
              <a:gdLst>
                <a:gd name="T0" fmla="*/ 910 w 922"/>
                <a:gd name="T1" fmla="*/ 607 h 625"/>
                <a:gd name="T2" fmla="*/ 903 w 922"/>
                <a:gd name="T3" fmla="*/ 557 h 625"/>
                <a:gd name="T4" fmla="*/ 59 w 922"/>
                <a:gd name="T5" fmla="*/ 10 h 625"/>
                <a:gd name="T6" fmla="*/ 10 w 922"/>
                <a:gd name="T7" fmla="*/ 24 h 625"/>
                <a:gd name="T8" fmla="*/ 25 w 922"/>
                <a:gd name="T9" fmla="*/ 72 h 625"/>
                <a:gd name="T10" fmla="*/ 860 w 922"/>
                <a:gd name="T11" fmla="*/ 613 h 625"/>
                <a:gd name="T12" fmla="*/ 910 w 922"/>
                <a:gd name="T13" fmla="*/ 60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2" h="625">
                  <a:moveTo>
                    <a:pt x="910" y="607"/>
                  </a:moveTo>
                  <a:cubicBezTo>
                    <a:pt x="922" y="592"/>
                    <a:pt x="919" y="569"/>
                    <a:pt x="903" y="557"/>
                  </a:cubicBezTo>
                  <a:cubicBezTo>
                    <a:pt x="637" y="352"/>
                    <a:pt x="354" y="169"/>
                    <a:pt x="59" y="10"/>
                  </a:cubicBezTo>
                  <a:cubicBezTo>
                    <a:pt x="41" y="0"/>
                    <a:pt x="19" y="7"/>
                    <a:pt x="10" y="24"/>
                  </a:cubicBezTo>
                  <a:cubicBezTo>
                    <a:pt x="0" y="41"/>
                    <a:pt x="7" y="63"/>
                    <a:pt x="25" y="72"/>
                  </a:cubicBezTo>
                  <a:cubicBezTo>
                    <a:pt x="317" y="229"/>
                    <a:pt x="597" y="410"/>
                    <a:pt x="860" y="613"/>
                  </a:cubicBezTo>
                  <a:cubicBezTo>
                    <a:pt x="876" y="625"/>
                    <a:pt x="898" y="622"/>
                    <a:pt x="910" y="60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8668560" y="4471462"/>
            <a:ext cx="1792648" cy="2386538"/>
            <a:chOff x="5141868" y="4458912"/>
            <a:chExt cx="1792648" cy="2386538"/>
          </a:xfrm>
        </p:grpSpPr>
        <p:sp>
          <p:nvSpPr>
            <p:cNvPr id="214" name="Rectangle 213"/>
            <p:cNvSpPr/>
            <p:nvPr/>
          </p:nvSpPr>
          <p:spPr>
            <a:xfrm>
              <a:off x="5141868" y="6715834"/>
              <a:ext cx="1792648" cy="12961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5232672" y="4523354"/>
              <a:ext cx="252641" cy="191860"/>
            </a:xfrm>
            <a:custGeom>
              <a:avLst/>
              <a:gdLst>
                <a:gd name="T0" fmla="*/ 105 w 146"/>
                <a:gd name="T1" fmla="*/ 111 h 111"/>
                <a:gd name="T2" fmla="*/ 25 w 146"/>
                <a:gd name="T3" fmla="*/ 25 h 111"/>
                <a:gd name="T4" fmla="*/ 34 w 146"/>
                <a:gd name="T5" fmla="*/ 0 h 111"/>
                <a:gd name="T6" fmla="*/ 143 w 146"/>
                <a:gd name="T7" fmla="*/ 65 h 111"/>
                <a:gd name="T8" fmla="*/ 136 w 146"/>
                <a:gd name="T9" fmla="*/ 91 h 111"/>
                <a:gd name="T10" fmla="*/ 144 w 146"/>
                <a:gd name="T11" fmla="*/ 106 h 111"/>
                <a:gd name="T12" fmla="*/ 105 w 146"/>
                <a:gd name="T1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1">
                  <a:moveTo>
                    <a:pt x="105" y="111"/>
                  </a:moveTo>
                  <a:cubicBezTo>
                    <a:pt x="105" y="111"/>
                    <a:pt x="92" y="55"/>
                    <a:pt x="25" y="25"/>
                  </a:cubicBezTo>
                  <a:cubicBezTo>
                    <a:pt x="25" y="25"/>
                    <a:pt x="0" y="9"/>
                    <a:pt x="34" y="0"/>
                  </a:cubicBezTo>
                  <a:cubicBezTo>
                    <a:pt x="34" y="0"/>
                    <a:pt x="140" y="49"/>
                    <a:pt x="143" y="65"/>
                  </a:cubicBezTo>
                  <a:cubicBezTo>
                    <a:pt x="146" y="81"/>
                    <a:pt x="136" y="91"/>
                    <a:pt x="136" y="91"/>
                  </a:cubicBezTo>
                  <a:cubicBezTo>
                    <a:pt x="144" y="106"/>
                    <a:pt x="144" y="106"/>
                    <a:pt x="144" y="106"/>
                  </a:cubicBezTo>
                  <a:lnTo>
                    <a:pt x="105" y="111"/>
                  </a:lnTo>
                  <a:close/>
                </a:path>
              </a:pathLst>
            </a:custGeom>
            <a:solidFill>
              <a:srgbClr val="FED4AC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6" name="Freeform 7"/>
            <p:cNvSpPr>
              <a:spLocks/>
            </p:cNvSpPr>
            <p:nvPr/>
          </p:nvSpPr>
          <p:spPr bwMode="auto">
            <a:xfrm>
              <a:off x="6605718" y="4523354"/>
              <a:ext cx="253373" cy="191860"/>
            </a:xfrm>
            <a:custGeom>
              <a:avLst/>
              <a:gdLst>
                <a:gd name="T0" fmla="*/ 41 w 146"/>
                <a:gd name="T1" fmla="*/ 111 h 111"/>
                <a:gd name="T2" fmla="*/ 121 w 146"/>
                <a:gd name="T3" fmla="*/ 25 h 111"/>
                <a:gd name="T4" fmla="*/ 112 w 146"/>
                <a:gd name="T5" fmla="*/ 0 h 111"/>
                <a:gd name="T6" fmla="*/ 3 w 146"/>
                <a:gd name="T7" fmla="*/ 65 h 111"/>
                <a:gd name="T8" fmla="*/ 10 w 146"/>
                <a:gd name="T9" fmla="*/ 91 h 111"/>
                <a:gd name="T10" fmla="*/ 2 w 146"/>
                <a:gd name="T11" fmla="*/ 106 h 111"/>
                <a:gd name="T12" fmla="*/ 41 w 146"/>
                <a:gd name="T1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1">
                  <a:moveTo>
                    <a:pt x="41" y="111"/>
                  </a:moveTo>
                  <a:cubicBezTo>
                    <a:pt x="41" y="111"/>
                    <a:pt x="53" y="55"/>
                    <a:pt x="121" y="25"/>
                  </a:cubicBezTo>
                  <a:cubicBezTo>
                    <a:pt x="121" y="25"/>
                    <a:pt x="146" y="9"/>
                    <a:pt x="112" y="0"/>
                  </a:cubicBezTo>
                  <a:cubicBezTo>
                    <a:pt x="112" y="0"/>
                    <a:pt x="6" y="49"/>
                    <a:pt x="3" y="65"/>
                  </a:cubicBezTo>
                  <a:cubicBezTo>
                    <a:pt x="0" y="81"/>
                    <a:pt x="10" y="91"/>
                    <a:pt x="10" y="91"/>
                  </a:cubicBezTo>
                  <a:cubicBezTo>
                    <a:pt x="2" y="106"/>
                    <a:pt x="2" y="106"/>
                    <a:pt x="2" y="106"/>
                  </a:cubicBezTo>
                  <a:lnTo>
                    <a:pt x="41" y="111"/>
                  </a:lnTo>
                  <a:close/>
                </a:path>
              </a:pathLst>
            </a:custGeom>
            <a:solidFill>
              <a:srgbClr val="FED4AC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7" name="Freeform 22"/>
            <p:cNvSpPr>
              <a:spLocks/>
            </p:cNvSpPr>
            <p:nvPr/>
          </p:nvSpPr>
          <p:spPr bwMode="auto">
            <a:xfrm>
              <a:off x="5631039" y="4458912"/>
              <a:ext cx="841403" cy="923419"/>
            </a:xfrm>
            <a:custGeom>
              <a:avLst/>
              <a:gdLst>
                <a:gd name="T0" fmla="*/ 169 w 486"/>
                <a:gd name="T1" fmla="*/ 517 h 533"/>
                <a:gd name="T2" fmla="*/ 48 w 486"/>
                <a:gd name="T3" fmla="*/ 234 h 533"/>
                <a:gd name="T4" fmla="*/ 81 w 486"/>
                <a:gd name="T5" fmla="*/ 34 h 533"/>
                <a:gd name="T6" fmla="*/ 96 w 486"/>
                <a:gd name="T7" fmla="*/ 85 h 533"/>
                <a:gd name="T8" fmla="*/ 169 w 486"/>
                <a:gd name="T9" fmla="*/ 18 h 533"/>
                <a:gd name="T10" fmla="*/ 180 w 486"/>
                <a:gd name="T11" fmla="*/ 86 h 533"/>
                <a:gd name="T12" fmla="*/ 346 w 486"/>
                <a:gd name="T13" fmla="*/ 0 h 533"/>
                <a:gd name="T14" fmla="*/ 329 w 486"/>
                <a:gd name="T15" fmla="*/ 97 h 533"/>
                <a:gd name="T16" fmla="*/ 429 w 486"/>
                <a:gd name="T17" fmla="*/ 48 h 533"/>
                <a:gd name="T18" fmla="*/ 407 w 486"/>
                <a:gd name="T19" fmla="*/ 124 h 533"/>
                <a:gd name="T20" fmla="*/ 469 w 486"/>
                <a:gd name="T21" fmla="*/ 86 h 533"/>
                <a:gd name="T22" fmla="*/ 428 w 486"/>
                <a:gd name="T23" fmla="*/ 251 h 533"/>
                <a:gd name="T24" fmla="*/ 302 w 486"/>
                <a:gd name="T25" fmla="*/ 521 h 533"/>
                <a:gd name="T26" fmla="*/ 278 w 486"/>
                <a:gd name="T27" fmla="*/ 508 h 533"/>
                <a:gd name="T28" fmla="*/ 267 w 486"/>
                <a:gd name="T29" fmla="*/ 523 h 533"/>
                <a:gd name="T30" fmla="*/ 244 w 486"/>
                <a:gd name="T31" fmla="*/ 508 h 533"/>
                <a:gd name="T32" fmla="*/ 221 w 486"/>
                <a:gd name="T33" fmla="*/ 523 h 533"/>
                <a:gd name="T34" fmla="*/ 198 w 486"/>
                <a:gd name="T35" fmla="*/ 503 h 533"/>
                <a:gd name="T36" fmla="*/ 190 w 486"/>
                <a:gd name="T37" fmla="*/ 533 h 533"/>
                <a:gd name="T38" fmla="*/ 177 w 486"/>
                <a:gd name="T39" fmla="*/ 506 h 533"/>
                <a:gd name="T40" fmla="*/ 169 w 486"/>
                <a:gd name="T41" fmla="*/ 51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6" h="533">
                  <a:moveTo>
                    <a:pt x="169" y="517"/>
                  </a:moveTo>
                  <a:cubicBezTo>
                    <a:pt x="172" y="501"/>
                    <a:pt x="96" y="309"/>
                    <a:pt x="48" y="234"/>
                  </a:cubicBezTo>
                  <a:cubicBezTo>
                    <a:pt x="0" y="158"/>
                    <a:pt x="32" y="84"/>
                    <a:pt x="81" y="34"/>
                  </a:cubicBezTo>
                  <a:cubicBezTo>
                    <a:pt x="81" y="34"/>
                    <a:pt x="85" y="72"/>
                    <a:pt x="96" y="85"/>
                  </a:cubicBezTo>
                  <a:cubicBezTo>
                    <a:pt x="96" y="85"/>
                    <a:pt x="155" y="65"/>
                    <a:pt x="169" y="18"/>
                  </a:cubicBezTo>
                  <a:cubicBezTo>
                    <a:pt x="169" y="18"/>
                    <a:pt x="188" y="66"/>
                    <a:pt x="180" y="86"/>
                  </a:cubicBezTo>
                  <a:cubicBezTo>
                    <a:pt x="180" y="86"/>
                    <a:pt x="300" y="60"/>
                    <a:pt x="346" y="0"/>
                  </a:cubicBezTo>
                  <a:cubicBezTo>
                    <a:pt x="346" y="0"/>
                    <a:pt x="354" y="79"/>
                    <a:pt x="329" y="97"/>
                  </a:cubicBezTo>
                  <a:cubicBezTo>
                    <a:pt x="329" y="97"/>
                    <a:pt x="403" y="98"/>
                    <a:pt x="429" y="48"/>
                  </a:cubicBezTo>
                  <a:cubicBezTo>
                    <a:pt x="429" y="48"/>
                    <a:pt x="424" y="113"/>
                    <a:pt x="407" y="124"/>
                  </a:cubicBezTo>
                  <a:cubicBezTo>
                    <a:pt x="407" y="124"/>
                    <a:pt x="450" y="121"/>
                    <a:pt x="469" y="86"/>
                  </a:cubicBezTo>
                  <a:cubicBezTo>
                    <a:pt x="469" y="86"/>
                    <a:pt x="486" y="202"/>
                    <a:pt x="428" y="251"/>
                  </a:cubicBezTo>
                  <a:cubicBezTo>
                    <a:pt x="373" y="298"/>
                    <a:pt x="295" y="465"/>
                    <a:pt x="302" y="521"/>
                  </a:cubicBezTo>
                  <a:cubicBezTo>
                    <a:pt x="278" y="508"/>
                    <a:pt x="278" y="508"/>
                    <a:pt x="278" y="508"/>
                  </a:cubicBezTo>
                  <a:cubicBezTo>
                    <a:pt x="267" y="523"/>
                    <a:pt x="267" y="523"/>
                    <a:pt x="267" y="523"/>
                  </a:cubicBezTo>
                  <a:cubicBezTo>
                    <a:pt x="244" y="508"/>
                    <a:pt x="244" y="508"/>
                    <a:pt x="244" y="508"/>
                  </a:cubicBezTo>
                  <a:cubicBezTo>
                    <a:pt x="221" y="523"/>
                    <a:pt x="221" y="523"/>
                    <a:pt x="221" y="523"/>
                  </a:cubicBezTo>
                  <a:cubicBezTo>
                    <a:pt x="198" y="503"/>
                    <a:pt x="198" y="503"/>
                    <a:pt x="198" y="503"/>
                  </a:cubicBezTo>
                  <a:cubicBezTo>
                    <a:pt x="190" y="533"/>
                    <a:pt x="190" y="533"/>
                    <a:pt x="190" y="533"/>
                  </a:cubicBezTo>
                  <a:cubicBezTo>
                    <a:pt x="177" y="506"/>
                    <a:pt x="177" y="506"/>
                    <a:pt x="177" y="506"/>
                  </a:cubicBezTo>
                  <a:lnTo>
                    <a:pt x="169" y="5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Freeform 23"/>
            <p:cNvSpPr>
              <a:spLocks/>
            </p:cNvSpPr>
            <p:nvPr/>
          </p:nvSpPr>
          <p:spPr bwMode="auto">
            <a:xfrm>
              <a:off x="5732827" y="5941069"/>
              <a:ext cx="625376" cy="790142"/>
            </a:xfrm>
            <a:custGeom>
              <a:avLst/>
              <a:gdLst>
                <a:gd name="T0" fmla="*/ 180 w 361"/>
                <a:gd name="T1" fmla="*/ 42 h 456"/>
                <a:gd name="T2" fmla="*/ 0 w 361"/>
                <a:gd name="T3" fmla="*/ 0 h 456"/>
                <a:gd name="T4" fmla="*/ 0 w 361"/>
                <a:gd name="T5" fmla="*/ 456 h 456"/>
                <a:gd name="T6" fmla="*/ 52 w 361"/>
                <a:gd name="T7" fmla="*/ 456 h 456"/>
                <a:gd name="T8" fmla="*/ 68 w 361"/>
                <a:gd name="T9" fmla="*/ 191 h 456"/>
                <a:gd name="T10" fmla="*/ 180 w 361"/>
                <a:gd name="T11" fmla="*/ 205 h 456"/>
                <a:gd name="T12" fmla="*/ 293 w 361"/>
                <a:gd name="T13" fmla="*/ 191 h 456"/>
                <a:gd name="T14" fmla="*/ 309 w 361"/>
                <a:gd name="T15" fmla="*/ 456 h 456"/>
                <a:gd name="T16" fmla="*/ 361 w 361"/>
                <a:gd name="T17" fmla="*/ 456 h 456"/>
                <a:gd name="T18" fmla="*/ 361 w 361"/>
                <a:gd name="T19" fmla="*/ 0 h 456"/>
                <a:gd name="T20" fmla="*/ 180 w 361"/>
                <a:gd name="T21" fmla="*/ 42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456">
                  <a:moveTo>
                    <a:pt x="180" y="4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52" y="456"/>
                    <a:pt x="52" y="456"/>
                    <a:pt x="52" y="456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8" y="191"/>
                    <a:pt x="110" y="205"/>
                    <a:pt x="180" y="205"/>
                  </a:cubicBezTo>
                  <a:cubicBezTo>
                    <a:pt x="251" y="205"/>
                    <a:pt x="293" y="191"/>
                    <a:pt x="293" y="191"/>
                  </a:cubicBezTo>
                  <a:cubicBezTo>
                    <a:pt x="309" y="456"/>
                    <a:pt x="309" y="456"/>
                    <a:pt x="309" y="456"/>
                  </a:cubicBezTo>
                  <a:cubicBezTo>
                    <a:pt x="361" y="456"/>
                    <a:pt x="361" y="456"/>
                    <a:pt x="361" y="456"/>
                  </a:cubicBezTo>
                  <a:cubicBezTo>
                    <a:pt x="361" y="0"/>
                    <a:pt x="361" y="0"/>
                    <a:pt x="361" y="0"/>
                  </a:cubicBezTo>
                  <a:lnTo>
                    <a:pt x="180" y="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9" name="Freeform 24"/>
            <p:cNvSpPr>
              <a:spLocks/>
            </p:cNvSpPr>
            <p:nvPr/>
          </p:nvSpPr>
          <p:spPr bwMode="auto">
            <a:xfrm>
              <a:off x="5400367" y="4674206"/>
              <a:ext cx="1290297" cy="1374511"/>
            </a:xfrm>
            <a:custGeom>
              <a:avLst/>
              <a:gdLst>
                <a:gd name="T0" fmla="*/ 745 w 745"/>
                <a:gd name="T1" fmla="*/ 28 h 794"/>
                <a:gd name="T2" fmla="*/ 692 w 745"/>
                <a:gd name="T3" fmla="*/ 0 h 794"/>
                <a:gd name="T4" fmla="*/ 527 w 745"/>
                <a:gd name="T5" fmla="*/ 384 h 794"/>
                <a:gd name="T6" fmla="*/ 372 w 745"/>
                <a:gd name="T7" fmla="*/ 454 h 794"/>
                <a:gd name="T8" fmla="*/ 218 w 745"/>
                <a:gd name="T9" fmla="*/ 384 h 794"/>
                <a:gd name="T10" fmla="*/ 53 w 745"/>
                <a:gd name="T11" fmla="*/ 0 h 794"/>
                <a:gd name="T12" fmla="*/ 0 w 745"/>
                <a:gd name="T13" fmla="*/ 28 h 794"/>
                <a:gd name="T14" fmla="*/ 163 w 745"/>
                <a:gd name="T15" fmla="*/ 408 h 794"/>
                <a:gd name="T16" fmla="*/ 163 w 745"/>
                <a:gd name="T17" fmla="*/ 758 h 794"/>
                <a:gd name="T18" fmla="*/ 372 w 745"/>
                <a:gd name="T19" fmla="*/ 794 h 794"/>
                <a:gd name="T20" fmla="*/ 582 w 745"/>
                <a:gd name="T21" fmla="*/ 758 h 794"/>
                <a:gd name="T22" fmla="*/ 582 w 745"/>
                <a:gd name="T23" fmla="*/ 408 h 794"/>
                <a:gd name="T24" fmla="*/ 745 w 745"/>
                <a:gd name="T25" fmla="*/ 28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5" h="794">
                  <a:moveTo>
                    <a:pt x="745" y="28"/>
                  </a:moveTo>
                  <a:cubicBezTo>
                    <a:pt x="692" y="0"/>
                    <a:pt x="692" y="0"/>
                    <a:pt x="692" y="0"/>
                  </a:cubicBezTo>
                  <a:cubicBezTo>
                    <a:pt x="687" y="9"/>
                    <a:pt x="591" y="194"/>
                    <a:pt x="527" y="384"/>
                  </a:cubicBezTo>
                  <a:cubicBezTo>
                    <a:pt x="527" y="384"/>
                    <a:pt x="499" y="422"/>
                    <a:pt x="372" y="454"/>
                  </a:cubicBezTo>
                  <a:cubicBezTo>
                    <a:pt x="246" y="422"/>
                    <a:pt x="218" y="384"/>
                    <a:pt x="218" y="384"/>
                  </a:cubicBezTo>
                  <a:cubicBezTo>
                    <a:pt x="154" y="194"/>
                    <a:pt x="58" y="9"/>
                    <a:pt x="53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30"/>
                    <a:pt x="100" y="220"/>
                    <a:pt x="163" y="408"/>
                  </a:cubicBezTo>
                  <a:cubicBezTo>
                    <a:pt x="196" y="517"/>
                    <a:pt x="163" y="758"/>
                    <a:pt x="163" y="758"/>
                  </a:cubicBezTo>
                  <a:cubicBezTo>
                    <a:pt x="270" y="794"/>
                    <a:pt x="372" y="794"/>
                    <a:pt x="372" y="794"/>
                  </a:cubicBezTo>
                  <a:cubicBezTo>
                    <a:pt x="372" y="794"/>
                    <a:pt x="475" y="794"/>
                    <a:pt x="582" y="758"/>
                  </a:cubicBezTo>
                  <a:cubicBezTo>
                    <a:pt x="582" y="758"/>
                    <a:pt x="549" y="517"/>
                    <a:pt x="582" y="408"/>
                  </a:cubicBezTo>
                  <a:cubicBezTo>
                    <a:pt x="645" y="220"/>
                    <a:pt x="744" y="30"/>
                    <a:pt x="745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Freeform 25"/>
            <p:cNvSpPr>
              <a:spLocks/>
            </p:cNvSpPr>
            <p:nvPr/>
          </p:nvSpPr>
          <p:spPr bwMode="auto">
            <a:xfrm>
              <a:off x="5973751" y="5511947"/>
              <a:ext cx="143529" cy="502352"/>
            </a:xfrm>
            <a:custGeom>
              <a:avLst/>
              <a:gdLst>
                <a:gd name="T0" fmla="*/ 142 w 196"/>
                <a:gd name="T1" fmla="*/ 28 h 686"/>
                <a:gd name="T2" fmla="*/ 97 w 196"/>
                <a:gd name="T3" fmla="*/ 0 h 686"/>
                <a:gd name="T4" fmla="*/ 54 w 196"/>
                <a:gd name="T5" fmla="*/ 28 h 686"/>
                <a:gd name="T6" fmla="*/ 0 w 196"/>
                <a:gd name="T7" fmla="*/ 591 h 686"/>
                <a:gd name="T8" fmla="*/ 97 w 196"/>
                <a:gd name="T9" fmla="*/ 686 h 686"/>
                <a:gd name="T10" fmla="*/ 196 w 196"/>
                <a:gd name="T11" fmla="*/ 591 h 686"/>
                <a:gd name="T12" fmla="*/ 142 w 196"/>
                <a:gd name="T13" fmla="*/ 2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686">
                  <a:moveTo>
                    <a:pt x="142" y="28"/>
                  </a:moveTo>
                  <a:lnTo>
                    <a:pt x="97" y="0"/>
                  </a:lnTo>
                  <a:lnTo>
                    <a:pt x="54" y="28"/>
                  </a:lnTo>
                  <a:lnTo>
                    <a:pt x="0" y="591"/>
                  </a:lnTo>
                  <a:lnTo>
                    <a:pt x="97" y="686"/>
                  </a:lnTo>
                  <a:lnTo>
                    <a:pt x="196" y="591"/>
                  </a:lnTo>
                  <a:lnTo>
                    <a:pt x="142" y="2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1" name="Freeform 26"/>
            <p:cNvSpPr>
              <a:spLocks/>
            </p:cNvSpPr>
            <p:nvPr/>
          </p:nvSpPr>
          <p:spPr bwMode="auto">
            <a:xfrm>
              <a:off x="5987664" y="5459954"/>
              <a:ext cx="115702" cy="84946"/>
            </a:xfrm>
            <a:custGeom>
              <a:avLst/>
              <a:gdLst>
                <a:gd name="T0" fmla="*/ 78 w 158"/>
                <a:gd name="T1" fmla="*/ 0 h 116"/>
                <a:gd name="T2" fmla="*/ 0 w 158"/>
                <a:gd name="T3" fmla="*/ 24 h 116"/>
                <a:gd name="T4" fmla="*/ 35 w 158"/>
                <a:gd name="T5" fmla="*/ 99 h 116"/>
                <a:gd name="T6" fmla="*/ 78 w 158"/>
                <a:gd name="T7" fmla="*/ 116 h 116"/>
                <a:gd name="T8" fmla="*/ 123 w 158"/>
                <a:gd name="T9" fmla="*/ 99 h 116"/>
                <a:gd name="T10" fmla="*/ 158 w 158"/>
                <a:gd name="T11" fmla="*/ 24 h 116"/>
                <a:gd name="T12" fmla="*/ 78 w 158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16">
                  <a:moveTo>
                    <a:pt x="78" y="0"/>
                  </a:moveTo>
                  <a:lnTo>
                    <a:pt x="0" y="24"/>
                  </a:lnTo>
                  <a:lnTo>
                    <a:pt x="35" y="99"/>
                  </a:lnTo>
                  <a:lnTo>
                    <a:pt x="78" y="116"/>
                  </a:lnTo>
                  <a:lnTo>
                    <a:pt x="123" y="99"/>
                  </a:lnTo>
                  <a:lnTo>
                    <a:pt x="158" y="2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Rectangle 27"/>
            <p:cNvSpPr>
              <a:spLocks noChangeArrowheads="1"/>
            </p:cNvSpPr>
            <p:nvPr/>
          </p:nvSpPr>
          <p:spPr bwMode="auto">
            <a:xfrm>
              <a:off x="5987664" y="5271023"/>
              <a:ext cx="115702" cy="188931"/>
            </a:xfrm>
            <a:prstGeom prst="rect">
              <a:avLst/>
            </a:prstGeom>
            <a:solidFill>
              <a:srgbClr val="FEC18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Oval 28"/>
            <p:cNvSpPr>
              <a:spLocks noChangeArrowheads="1"/>
            </p:cNvSpPr>
            <p:nvPr/>
          </p:nvSpPr>
          <p:spPr bwMode="auto">
            <a:xfrm>
              <a:off x="5666921" y="4910736"/>
              <a:ext cx="130348" cy="131812"/>
            </a:xfrm>
            <a:prstGeom prst="ellipse">
              <a:avLst/>
            </a:prstGeom>
            <a:solidFill>
              <a:srgbClr val="FEC18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Oval 29"/>
            <p:cNvSpPr>
              <a:spLocks noChangeArrowheads="1"/>
            </p:cNvSpPr>
            <p:nvPr/>
          </p:nvSpPr>
          <p:spPr bwMode="auto">
            <a:xfrm>
              <a:off x="6294494" y="4910736"/>
              <a:ext cx="129616" cy="131812"/>
            </a:xfrm>
            <a:prstGeom prst="ellipse">
              <a:avLst/>
            </a:prstGeom>
            <a:solidFill>
              <a:srgbClr val="FEC18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" name="Freeform 30"/>
            <p:cNvSpPr>
              <a:spLocks/>
            </p:cNvSpPr>
            <p:nvPr/>
          </p:nvSpPr>
          <p:spPr bwMode="auto">
            <a:xfrm>
              <a:off x="5760654" y="4698371"/>
              <a:ext cx="569722" cy="633432"/>
            </a:xfrm>
            <a:custGeom>
              <a:avLst/>
              <a:gdLst>
                <a:gd name="T0" fmla="*/ 329 w 329"/>
                <a:gd name="T1" fmla="*/ 44 h 366"/>
                <a:gd name="T2" fmla="*/ 289 w 329"/>
                <a:gd name="T3" fmla="*/ 0 h 366"/>
                <a:gd name="T4" fmla="*/ 284 w 329"/>
                <a:gd name="T5" fmla="*/ 0 h 366"/>
                <a:gd name="T6" fmla="*/ 45 w 329"/>
                <a:gd name="T7" fmla="*/ 0 h 366"/>
                <a:gd name="T8" fmla="*/ 45 w 329"/>
                <a:gd name="T9" fmla="*/ 0 h 366"/>
                <a:gd name="T10" fmla="*/ 13 w 329"/>
                <a:gd name="T11" fmla="*/ 13 h 366"/>
                <a:gd name="T12" fmla="*/ 0 w 329"/>
                <a:gd name="T13" fmla="*/ 44 h 366"/>
                <a:gd name="T14" fmla="*/ 0 w 329"/>
                <a:gd name="T15" fmla="*/ 225 h 366"/>
                <a:gd name="T16" fmla="*/ 0 w 329"/>
                <a:gd name="T17" fmla="*/ 225 h 366"/>
                <a:gd name="T18" fmla="*/ 38 w 329"/>
                <a:gd name="T19" fmla="*/ 344 h 366"/>
                <a:gd name="T20" fmla="*/ 45 w 329"/>
                <a:gd name="T21" fmla="*/ 349 h 366"/>
                <a:gd name="T22" fmla="*/ 45 w 329"/>
                <a:gd name="T23" fmla="*/ 349 h 366"/>
                <a:gd name="T24" fmla="*/ 164 w 329"/>
                <a:gd name="T25" fmla="*/ 365 h 366"/>
                <a:gd name="T26" fmla="*/ 284 w 329"/>
                <a:gd name="T27" fmla="*/ 349 h 366"/>
                <a:gd name="T28" fmla="*/ 291 w 329"/>
                <a:gd name="T29" fmla="*/ 344 h 366"/>
                <a:gd name="T30" fmla="*/ 329 w 329"/>
                <a:gd name="T31" fmla="*/ 225 h 366"/>
                <a:gd name="T32" fmla="*/ 329 w 329"/>
                <a:gd name="T33" fmla="*/ 225 h 366"/>
                <a:gd name="T34" fmla="*/ 329 w 329"/>
                <a:gd name="T35" fmla="*/ 4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9" h="366">
                  <a:moveTo>
                    <a:pt x="329" y="44"/>
                  </a:moveTo>
                  <a:cubicBezTo>
                    <a:pt x="329" y="21"/>
                    <a:pt x="311" y="2"/>
                    <a:pt x="289" y="0"/>
                  </a:cubicBezTo>
                  <a:cubicBezTo>
                    <a:pt x="287" y="0"/>
                    <a:pt x="286" y="0"/>
                    <a:pt x="28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2" y="0"/>
                    <a:pt x="21" y="5"/>
                    <a:pt x="13" y="13"/>
                  </a:cubicBezTo>
                  <a:cubicBezTo>
                    <a:pt x="5" y="21"/>
                    <a:pt x="0" y="32"/>
                    <a:pt x="0" y="44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48"/>
                    <a:pt x="4" y="314"/>
                    <a:pt x="38" y="344"/>
                  </a:cubicBezTo>
                  <a:cubicBezTo>
                    <a:pt x="40" y="346"/>
                    <a:pt x="42" y="348"/>
                    <a:pt x="45" y="349"/>
                  </a:cubicBezTo>
                  <a:cubicBezTo>
                    <a:pt x="45" y="349"/>
                    <a:pt x="45" y="349"/>
                    <a:pt x="45" y="349"/>
                  </a:cubicBezTo>
                  <a:cubicBezTo>
                    <a:pt x="64" y="362"/>
                    <a:pt x="114" y="366"/>
                    <a:pt x="164" y="365"/>
                  </a:cubicBezTo>
                  <a:cubicBezTo>
                    <a:pt x="214" y="366"/>
                    <a:pt x="265" y="362"/>
                    <a:pt x="284" y="349"/>
                  </a:cubicBezTo>
                  <a:cubicBezTo>
                    <a:pt x="287" y="348"/>
                    <a:pt x="289" y="346"/>
                    <a:pt x="291" y="344"/>
                  </a:cubicBezTo>
                  <a:cubicBezTo>
                    <a:pt x="325" y="314"/>
                    <a:pt x="329" y="249"/>
                    <a:pt x="329" y="225"/>
                  </a:cubicBezTo>
                  <a:cubicBezTo>
                    <a:pt x="329" y="225"/>
                    <a:pt x="329" y="225"/>
                    <a:pt x="329" y="225"/>
                  </a:cubicBezTo>
                  <a:lnTo>
                    <a:pt x="329" y="44"/>
                  </a:lnTo>
                  <a:close/>
                </a:path>
              </a:pathLst>
            </a:custGeom>
            <a:solidFill>
              <a:srgbClr val="FED4AC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Freeform 31"/>
            <p:cNvSpPr>
              <a:spLocks/>
            </p:cNvSpPr>
            <p:nvPr/>
          </p:nvSpPr>
          <p:spPr bwMode="auto">
            <a:xfrm>
              <a:off x="5959837" y="5161911"/>
              <a:ext cx="171356" cy="83481"/>
            </a:xfrm>
            <a:custGeom>
              <a:avLst/>
              <a:gdLst>
                <a:gd name="T0" fmla="*/ 0 w 99"/>
                <a:gd name="T1" fmla="*/ 0 h 48"/>
                <a:gd name="T2" fmla="*/ 49 w 99"/>
                <a:gd name="T3" fmla="*/ 48 h 48"/>
                <a:gd name="T4" fmla="*/ 99 w 99"/>
                <a:gd name="T5" fmla="*/ 0 h 48"/>
                <a:gd name="T6" fmla="*/ 0 w 99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8">
                  <a:moveTo>
                    <a:pt x="0" y="0"/>
                  </a:moveTo>
                  <a:cubicBezTo>
                    <a:pt x="1" y="27"/>
                    <a:pt x="23" y="48"/>
                    <a:pt x="49" y="48"/>
                  </a:cubicBezTo>
                  <a:cubicBezTo>
                    <a:pt x="76" y="48"/>
                    <a:pt x="98" y="27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" name="Freeform 32"/>
            <p:cNvSpPr>
              <a:spLocks/>
            </p:cNvSpPr>
            <p:nvPr/>
          </p:nvSpPr>
          <p:spPr bwMode="auto">
            <a:xfrm>
              <a:off x="6044783" y="5435788"/>
              <a:ext cx="86410" cy="96662"/>
            </a:xfrm>
            <a:custGeom>
              <a:avLst/>
              <a:gdLst>
                <a:gd name="T0" fmla="*/ 0 w 50"/>
                <a:gd name="T1" fmla="*/ 14 h 56"/>
                <a:gd name="T2" fmla="*/ 37 w 50"/>
                <a:gd name="T3" fmla="*/ 56 h 56"/>
                <a:gd name="T4" fmla="*/ 50 w 50"/>
                <a:gd name="T5" fmla="*/ 11 h 56"/>
                <a:gd name="T6" fmla="*/ 34 w 50"/>
                <a:gd name="T7" fmla="*/ 1 h 56"/>
                <a:gd name="T8" fmla="*/ 0 w 50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6">
                  <a:moveTo>
                    <a:pt x="0" y="14"/>
                  </a:moveTo>
                  <a:cubicBezTo>
                    <a:pt x="0" y="14"/>
                    <a:pt x="32" y="32"/>
                    <a:pt x="37" y="56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43" y="0"/>
                    <a:pt x="34" y="1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Freeform 33"/>
            <p:cNvSpPr>
              <a:spLocks/>
            </p:cNvSpPr>
            <p:nvPr/>
          </p:nvSpPr>
          <p:spPr bwMode="auto">
            <a:xfrm>
              <a:off x="5959837" y="5435788"/>
              <a:ext cx="84946" cy="96662"/>
            </a:xfrm>
            <a:custGeom>
              <a:avLst/>
              <a:gdLst>
                <a:gd name="T0" fmla="*/ 49 w 49"/>
                <a:gd name="T1" fmla="*/ 14 h 56"/>
                <a:gd name="T2" fmla="*/ 13 w 49"/>
                <a:gd name="T3" fmla="*/ 56 h 56"/>
                <a:gd name="T4" fmla="*/ 0 w 49"/>
                <a:gd name="T5" fmla="*/ 11 h 56"/>
                <a:gd name="T6" fmla="*/ 16 w 49"/>
                <a:gd name="T7" fmla="*/ 1 h 56"/>
                <a:gd name="T8" fmla="*/ 49 w 49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6">
                  <a:moveTo>
                    <a:pt x="49" y="14"/>
                  </a:moveTo>
                  <a:cubicBezTo>
                    <a:pt x="49" y="14"/>
                    <a:pt x="18" y="32"/>
                    <a:pt x="13" y="5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7" y="0"/>
                    <a:pt x="16" y="1"/>
                  </a:cubicBezTo>
                  <a:lnTo>
                    <a:pt x="49" y="1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9" name="Freeform 34"/>
            <p:cNvSpPr>
              <a:spLocks/>
            </p:cNvSpPr>
            <p:nvPr/>
          </p:nvSpPr>
          <p:spPr bwMode="auto">
            <a:xfrm>
              <a:off x="5606873" y="6703385"/>
              <a:ext cx="223349" cy="76158"/>
            </a:xfrm>
            <a:custGeom>
              <a:avLst/>
              <a:gdLst>
                <a:gd name="T0" fmla="*/ 128 w 129"/>
                <a:gd name="T1" fmla="*/ 44 h 44"/>
                <a:gd name="T2" fmla="*/ 129 w 129"/>
                <a:gd name="T3" fmla="*/ 30 h 44"/>
                <a:gd name="T4" fmla="*/ 99 w 129"/>
                <a:gd name="T5" fmla="*/ 0 h 44"/>
                <a:gd name="T6" fmla="*/ 30 w 129"/>
                <a:gd name="T7" fmla="*/ 0 h 44"/>
                <a:gd name="T8" fmla="*/ 0 w 129"/>
                <a:gd name="T9" fmla="*/ 30 h 44"/>
                <a:gd name="T10" fmla="*/ 1 w 129"/>
                <a:gd name="T11" fmla="*/ 44 h 44"/>
                <a:gd name="T12" fmla="*/ 128 w 129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44">
                  <a:moveTo>
                    <a:pt x="128" y="44"/>
                  </a:moveTo>
                  <a:cubicBezTo>
                    <a:pt x="128" y="42"/>
                    <a:pt x="129" y="32"/>
                    <a:pt x="129" y="30"/>
                  </a:cubicBezTo>
                  <a:cubicBezTo>
                    <a:pt x="129" y="13"/>
                    <a:pt x="115" y="0"/>
                    <a:pt x="9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2"/>
                    <a:pt x="1" y="42"/>
                    <a:pt x="1" y="44"/>
                  </a:cubicBezTo>
                  <a:lnTo>
                    <a:pt x="128" y="4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0" name="Freeform 35"/>
            <p:cNvSpPr>
              <a:spLocks/>
            </p:cNvSpPr>
            <p:nvPr/>
          </p:nvSpPr>
          <p:spPr bwMode="auto">
            <a:xfrm>
              <a:off x="6261541" y="6703385"/>
              <a:ext cx="223349" cy="76158"/>
            </a:xfrm>
            <a:custGeom>
              <a:avLst/>
              <a:gdLst>
                <a:gd name="T0" fmla="*/ 1 w 129"/>
                <a:gd name="T1" fmla="*/ 44 h 44"/>
                <a:gd name="T2" fmla="*/ 0 w 129"/>
                <a:gd name="T3" fmla="*/ 30 h 44"/>
                <a:gd name="T4" fmla="*/ 30 w 129"/>
                <a:gd name="T5" fmla="*/ 0 h 44"/>
                <a:gd name="T6" fmla="*/ 99 w 129"/>
                <a:gd name="T7" fmla="*/ 0 h 44"/>
                <a:gd name="T8" fmla="*/ 129 w 129"/>
                <a:gd name="T9" fmla="*/ 30 h 44"/>
                <a:gd name="T10" fmla="*/ 128 w 129"/>
                <a:gd name="T11" fmla="*/ 44 h 44"/>
                <a:gd name="T12" fmla="*/ 1 w 129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44">
                  <a:moveTo>
                    <a:pt x="1" y="44"/>
                  </a:moveTo>
                  <a:cubicBezTo>
                    <a:pt x="1" y="42"/>
                    <a:pt x="0" y="32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15" y="0"/>
                    <a:pt x="129" y="13"/>
                    <a:pt x="129" y="30"/>
                  </a:cubicBezTo>
                  <a:cubicBezTo>
                    <a:pt x="129" y="32"/>
                    <a:pt x="128" y="42"/>
                    <a:pt x="128" y="44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Freeform 36"/>
            <p:cNvSpPr>
              <a:spLocks/>
            </p:cNvSpPr>
            <p:nvPr/>
          </p:nvSpPr>
          <p:spPr bwMode="auto">
            <a:xfrm>
              <a:off x="5696945" y="4655166"/>
              <a:ext cx="664920" cy="262893"/>
            </a:xfrm>
            <a:custGeom>
              <a:avLst/>
              <a:gdLst>
                <a:gd name="T0" fmla="*/ 37 w 384"/>
                <a:gd name="T1" fmla="*/ 152 h 152"/>
                <a:gd name="T2" fmla="*/ 79 w 384"/>
                <a:gd name="T3" fmla="*/ 90 h 152"/>
                <a:gd name="T4" fmla="*/ 333 w 384"/>
                <a:gd name="T5" fmla="*/ 80 h 152"/>
                <a:gd name="T6" fmla="*/ 366 w 384"/>
                <a:gd name="T7" fmla="*/ 152 h 152"/>
                <a:gd name="T8" fmla="*/ 366 w 384"/>
                <a:gd name="T9" fmla="*/ 28 h 152"/>
                <a:gd name="T10" fmla="*/ 33 w 384"/>
                <a:gd name="T11" fmla="*/ 25 h 152"/>
                <a:gd name="T12" fmla="*/ 37 w 384"/>
                <a:gd name="T1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152">
                  <a:moveTo>
                    <a:pt x="37" y="152"/>
                  </a:moveTo>
                  <a:cubicBezTo>
                    <a:pt x="37" y="152"/>
                    <a:pt x="70" y="124"/>
                    <a:pt x="79" y="90"/>
                  </a:cubicBezTo>
                  <a:cubicBezTo>
                    <a:pt x="79" y="90"/>
                    <a:pt x="195" y="137"/>
                    <a:pt x="333" y="80"/>
                  </a:cubicBezTo>
                  <a:cubicBezTo>
                    <a:pt x="333" y="80"/>
                    <a:pt x="345" y="142"/>
                    <a:pt x="366" y="152"/>
                  </a:cubicBezTo>
                  <a:cubicBezTo>
                    <a:pt x="366" y="152"/>
                    <a:pt x="384" y="38"/>
                    <a:pt x="366" y="28"/>
                  </a:cubicBezTo>
                  <a:cubicBezTo>
                    <a:pt x="347" y="18"/>
                    <a:pt x="66" y="0"/>
                    <a:pt x="33" y="25"/>
                  </a:cubicBezTo>
                  <a:cubicBezTo>
                    <a:pt x="0" y="50"/>
                    <a:pt x="37" y="152"/>
                    <a:pt x="37" y="15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2" name="Oval 37"/>
            <p:cNvSpPr>
              <a:spLocks noChangeArrowheads="1"/>
            </p:cNvSpPr>
            <p:nvPr/>
          </p:nvSpPr>
          <p:spPr bwMode="auto">
            <a:xfrm>
              <a:off x="5902718" y="4928311"/>
              <a:ext cx="34418" cy="40276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" name="Oval 38"/>
            <p:cNvSpPr>
              <a:spLocks noChangeArrowheads="1"/>
            </p:cNvSpPr>
            <p:nvPr/>
          </p:nvSpPr>
          <p:spPr bwMode="auto">
            <a:xfrm>
              <a:off x="6153894" y="4928311"/>
              <a:ext cx="32953" cy="40276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" name="Oval 39"/>
            <p:cNvSpPr>
              <a:spLocks noChangeArrowheads="1"/>
            </p:cNvSpPr>
            <p:nvPr/>
          </p:nvSpPr>
          <p:spPr bwMode="auto">
            <a:xfrm>
              <a:off x="5918097" y="4935634"/>
              <a:ext cx="12449" cy="11717"/>
            </a:xfrm>
            <a:prstGeom prst="ellipse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" name="Oval 40"/>
            <p:cNvSpPr>
              <a:spLocks noChangeArrowheads="1"/>
            </p:cNvSpPr>
            <p:nvPr/>
          </p:nvSpPr>
          <p:spPr bwMode="auto">
            <a:xfrm>
              <a:off x="6171469" y="4935634"/>
              <a:ext cx="11717" cy="11717"/>
            </a:xfrm>
            <a:prstGeom prst="ellipse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6" name="Oval 41"/>
            <p:cNvSpPr>
              <a:spLocks noChangeArrowheads="1"/>
            </p:cNvSpPr>
            <p:nvPr/>
          </p:nvSpPr>
          <p:spPr bwMode="auto">
            <a:xfrm>
              <a:off x="5912970" y="4957602"/>
              <a:ext cx="5126" cy="3662"/>
            </a:xfrm>
            <a:prstGeom prst="ellipse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7" name="Oval 42"/>
            <p:cNvSpPr>
              <a:spLocks noChangeArrowheads="1"/>
            </p:cNvSpPr>
            <p:nvPr/>
          </p:nvSpPr>
          <p:spPr bwMode="auto">
            <a:xfrm>
              <a:off x="6162682" y="4957602"/>
              <a:ext cx="3662" cy="3662"/>
            </a:xfrm>
            <a:prstGeom prst="ellipse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8" name="Freeform 43"/>
            <p:cNvSpPr>
              <a:spLocks/>
            </p:cNvSpPr>
            <p:nvPr/>
          </p:nvSpPr>
          <p:spPr bwMode="auto">
            <a:xfrm>
              <a:off x="5866104" y="4853617"/>
              <a:ext cx="93733" cy="22701"/>
            </a:xfrm>
            <a:custGeom>
              <a:avLst/>
              <a:gdLst>
                <a:gd name="T0" fmla="*/ 0 w 54"/>
                <a:gd name="T1" fmla="*/ 12 h 13"/>
                <a:gd name="T2" fmla="*/ 8 w 54"/>
                <a:gd name="T3" fmla="*/ 7 h 13"/>
                <a:gd name="T4" fmla="*/ 17 w 54"/>
                <a:gd name="T5" fmla="*/ 4 h 13"/>
                <a:gd name="T6" fmla="*/ 27 w 54"/>
                <a:gd name="T7" fmla="*/ 1 h 13"/>
                <a:gd name="T8" fmla="*/ 33 w 54"/>
                <a:gd name="T9" fmla="*/ 0 h 13"/>
                <a:gd name="T10" fmla="*/ 38 w 54"/>
                <a:gd name="T11" fmla="*/ 0 h 13"/>
                <a:gd name="T12" fmla="*/ 44 w 54"/>
                <a:gd name="T13" fmla="*/ 2 h 13"/>
                <a:gd name="T14" fmla="*/ 48 w 54"/>
                <a:gd name="T15" fmla="*/ 4 h 13"/>
                <a:gd name="T16" fmla="*/ 51 w 54"/>
                <a:gd name="T17" fmla="*/ 7 h 13"/>
                <a:gd name="T18" fmla="*/ 53 w 54"/>
                <a:gd name="T19" fmla="*/ 10 h 13"/>
                <a:gd name="T20" fmla="*/ 54 w 54"/>
                <a:gd name="T21" fmla="*/ 12 h 13"/>
                <a:gd name="T22" fmla="*/ 54 w 54"/>
                <a:gd name="T23" fmla="*/ 13 h 13"/>
                <a:gd name="T24" fmla="*/ 51 w 54"/>
                <a:gd name="T25" fmla="*/ 13 h 13"/>
                <a:gd name="T26" fmla="*/ 48 w 54"/>
                <a:gd name="T27" fmla="*/ 13 h 13"/>
                <a:gd name="T28" fmla="*/ 44 w 54"/>
                <a:gd name="T29" fmla="*/ 13 h 13"/>
                <a:gd name="T30" fmla="*/ 41 w 54"/>
                <a:gd name="T31" fmla="*/ 13 h 13"/>
                <a:gd name="T32" fmla="*/ 36 w 54"/>
                <a:gd name="T33" fmla="*/ 13 h 13"/>
                <a:gd name="T34" fmla="*/ 32 w 54"/>
                <a:gd name="T35" fmla="*/ 12 h 13"/>
                <a:gd name="T36" fmla="*/ 27 w 54"/>
                <a:gd name="T37" fmla="*/ 11 h 13"/>
                <a:gd name="T38" fmla="*/ 18 w 54"/>
                <a:gd name="T39" fmla="*/ 11 h 13"/>
                <a:gd name="T40" fmla="*/ 9 w 54"/>
                <a:gd name="T41" fmla="*/ 11 h 13"/>
                <a:gd name="T42" fmla="*/ 1 w 54"/>
                <a:gd name="T43" fmla="*/ 13 h 13"/>
                <a:gd name="T44" fmla="*/ 0 w 54"/>
                <a:gd name="T4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13">
                  <a:moveTo>
                    <a:pt x="0" y="12"/>
                  </a:moveTo>
                  <a:cubicBezTo>
                    <a:pt x="0" y="12"/>
                    <a:pt x="3" y="10"/>
                    <a:pt x="8" y="7"/>
                  </a:cubicBezTo>
                  <a:cubicBezTo>
                    <a:pt x="10" y="6"/>
                    <a:pt x="13" y="5"/>
                    <a:pt x="17" y="4"/>
                  </a:cubicBezTo>
                  <a:cubicBezTo>
                    <a:pt x="20" y="3"/>
                    <a:pt x="23" y="2"/>
                    <a:pt x="27" y="1"/>
                  </a:cubicBezTo>
                  <a:cubicBezTo>
                    <a:pt x="29" y="1"/>
                    <a:pt x="31" y="1"/>
                    <a:pt x="33" y="0"/>
                  </a:cubicBezTo>
                  <a:cubicBezTo>
                    <a:pt x="35" y="0"/>
                    <a:pt x="37" y="0"/>
                    <a:pt x="38" y="0"/>
                  </a:cubicBezTo>
                  <a:cubicBezTo>
                    <a:pt x="40" y="1"/>
                    <a:pt x="42" y="1"/>
                    <a:pt x="44" y="2"/>
                  </a:cubicBezTo>
                  <a:cubicBezTo>
                    <a:pt x="45" y="3"/>
                    <a:pt x="47" y="3"/>
                    <a:pt x="48" y="4"/>
                  </a:cubicBezTo>
                  <a:cubicBezTo>
                    <a:pt x="49" y="5"/>
                    <a:pt x="50" y="6"/>
                    <a:pt x="51" y="7"/>
                  </a:cubicBezTo>
                  <a:cubicBezTo>
                    <a:pt x="52" y="8"/>
                    <a:pt x="52" y="9"/>
                    <a:pt x="53" y="10"/>
                  </a:cubicBezTo>
                  <a:cubicBezTo>
                    <a:pt x="54" y="11"/>
                    <a:pt x="54" y="12"/>
                    <a:pt x="54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2" y="13"/>
                    <a:pt x="51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3"/>
                    <a:pt x="44" y="13"/>
                  </a:cubicBezTo>
                  <a:cubicBezTo>
                    <a:pt x="43" y="13"/>
                    <a:pt x="42" y="13"/>
                    <a:pt x="41" y="13"/>
                  </a:cubicBezTo>
                  <a:cubicBezTo>
                    <a:pt x="39" y="13"/>
                    <a:pt x="38" y="13"/>
                    <a:pt x="36" y="13"/>
                  </a:cubicBezTo>
                  <a:cubicBezTo>
                    <a:pt x="35" y="12"/>
                    <a:pt x="34" y="12"/>
                    <a:pt x="32" y="12"/>
                  </a:cubicBezTo>
                  <a:cubicBezTo>
                    <a:pt x="31" y="11"/>
                    <a:pt x="29" y="11"/>
                    <a:pt x="27" y="11"/>
                  </a:cubicBezTo>
                  <a:cubicBezTo>
                    <a:pt x="24" y="11"/>
                    <a:pt x="21" y="11"/>
                    <a:pt x="18" y="11"/>
                  </a:cubicBezTo>
                  <a:cubicBezTo>
                    <a:pt x="15" y="11"/>
                    <a:pt x="12" y="11"/>
                    <a:pt x="9" y="11"/>
                  </a:cubicBezTo>
                  <a:cubicBezTo>
                    <a:pt x="4" y="12"/>
                    <a:pt x="1" y="13"/>
                    <a:pt x="1" y="1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Freeform 44"/>
            <p:cNvSpPr>
              <a:spLocks/>
            </p:cNvSpPr>
            <p:nvPr/>
          </p:nvSpPr>
          <p:spPr bwMode="auto">
            <a:xfrm>
              <a:off x="6131193" y="4853617"/>
              <a:ext cx="93733" cy="22701"/>
            </a:xfrm>
            <a:custGeom>
              <a:avLst/>
              <a:gdLst>
                <a:gd name="T0" fmla="*/ 53 w 54"/>
                <a:gd name="T1" fmla="*/ 13 h 13"/>
                <a:gd name="T2" fmla="*/ 45 w 54"/>
                <a:gd name="T3" fmla="*/ 11 h 13"/>
                <a:gd name="T4" fmla="*/ 36 w 54"/>
                <a:gd name="T5" fmla="*/ 11 h 13"/>
                <a:gd name="T6" fmla="*/ 26 w 54"/>
                <a:gd name="T7" fmla="*/ 11 h 13"/>
                <a:gd name="T8" fmla="*/ 22 w 54"/>
                <a:gd name="T9" fmla="*/ 12 h 13"/>
                <a:gd name="T10" fmla="*/ 17 w 54"/>
                <a:gd name="T11" fmla="*/ 13 h 13"/>
                <a:gd name="T12" fmla="*/ 13 w 54"/>
                <a:gd name="T13" fmla="*/ 13 h 13"/>
                <a:gd name="T14" fmla="*/ 10 w 54"/>
                <a:gd name="T15" fmla="*/ 13 h 13"/>
                <a:gd name="T16" fmla="*/ 6 w 54"/>
                <a:gd name="T17" fmla="*/ 13 h 13"/>
                <a:gd name="T18" fmla="*/ 3 w 54"/>
                <a:gd name="T19" fmla="*/ 13 h 13"/>
                <a:gd name="T20" fmla="*/ 0 w 54"/>
                <a:gd name="T21" fmla="*/ 13 h 13"/>
                <a:gd name="T22" fmla="*/ 0 w 54"/>
                <a:gd name="T23" fmla="*/ 12 h 13"/>
                <a:gd name="T24" fmla="*/ 1 w 54"/>
                <a:gd name="T25" fmla="*/ 10 h 13"/>
                <a:gd name="T26" fmla="*/ 3 w 54"/>
                <a:gd name="T27" fmla="*/ 7 h 13"/>
                <a:gd name="T28" fmla="*/ 6 w 54"/>
                <a:gd name="T29" fmla="*/ 4 h 13"/>
                <a:gd name="T30" fmla="*/ 10 w 54"/>
                <a:gd name="T31" fmla="*/ 2 h 13"/>
                <a:gd name="T32" fmla="*/ 16 w 54"/>
                <a:gd name="T33" fmla="*/ 0 h 13"/>
                <a:gd name="T34" fmla="*/ 21 w 54"/>
                <a:gd name="T35" fmla="*/ 0 h 13"/>
                <a:gd name="T36" fmla="*/ 27 w 54"/>
                <a:gd name="T37" fmla="*/ 1 h 13"/>
                <a:gd name="T38" fmla="*/ 37 w 54"/>
                <a:gd name="T39" fmla="*/ 4 h 13"/>
                <a:gd name="T40" fmla="*/ 46 w 54"/>
                <a:gd name="T41" fmla="*/ 7 h 13"/>
                <a:gd name="T42" fmla="*/ 54 w 54"/>
                <a:gd name="T43" fmla="*/ 12 h 13"/>
                <a:gd name="T44" fmla="*/ 53 w 54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13">
                  <a:moveTo>
                    <a:pt x="53" y="13"/>
                  </a:moveTo>
                  <a:cubicBezTo>
                    <a:pt x="53" y="13"/>
                    <a:pt x="50" y="12"/>
                    <a:pt x="45" y="11"/>
                  </a:cubicBezTo>
                  <a:cubicBezTo>
                    <a:pt x="42" y="11"/>
                    <a:pt x="39" y="11"/>
                    <a:pt x="36" y="11"/>
                  </a:cubicBezTo>
                  <a:cubicBezTo>
                    <a:pt x="33" y="11"/>
                    <a:pt x="30" y="11"/>
                    <a:pt x="26" y="11"/>
                  </a:cubicBezTo>
                  <a:cubicBezTo>
                    <a:pt x="25" y="11"/>
                    <a:pt x="23" y="11"/>
                    <a:pt x="22" y="12"/>
                  </a:cubicBezTo>
                  <a:cubicBezTo>
                    <a:pt x="20" y="12"/>
                    <a:pt x="19" y="12"/>
                    <a:pt x="17" y="13"/>
                  </a:cubicBezTo>
                  <a:cubicBezTo>
                    <a:pt x="16" y="13"/>
                    <a:pt x="15" y="13"/>
                    <a:pt x="13" y="13"/>
                  </a:cubicBezTo>
                  <a:cubicBezTo>
                    <a:pt x="12" y="13"/>
                    <a:pt x="11" y="13"/>
                    <a:pt x="10" y="13"/>
                  </a:cubicBezTo>
                  <a:cubicBezTo>
                    <a:pt x="8" y="13"/>
                    <a:pt x="7" y="13"/>
                    <a:pt x="6" y="13"/>
                  </a:cubicBezTo>
                  <a:cubicBezTo>
                    <a:pt x="5" y="13"/>
                    <a:pt x="4" y="13"/>
                    <a:pt x="3" y="13"/>
                  </a:cubicBezTo>
                  <a:cubicBezTo>
                    <a:pt x="2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2" y="9"/>
                    <a:pt x="2" y="8"/>
                    <a:pt x="3" y="7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12" y="1"/>
                    <a:pt x="14" y="1"/>
                    <a:pt x="16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3" y="1"/>
                    <a:pt x="25" y="1"/>
                    <a:pt x="27" y="1"/>
                  </a:cubicBezTo>
                  <a:cubicBezTo>
                    <a:pt x="31" y="2"/>
                    <a:pt x="34" y="3"/>
                    <a:pt x="37" y="4"/>
                  </a:cubicBezTo>
                  <a:cubicBezTo>
                    <a:pt x="41" y="5"/>
                    <a:pt x="44" y="6"/>
                    <a:pt x="46" y="7"/>
                  </a:cubicBezTo>
                  <a:cubicBezTo>
                    <a:pt x="51" y="10"/>
                    <a:pt x="54" y="12"/>
                    <a:pt x="54" y="12"/>
                  </a:cubicBezTo>
                  <a:lnTo>
                    <a:pt x="53" y="1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</a:t>
            </a:r>
            <a:r>
              <a:rPr lang="en-US" sz="800" i="1" dirty="0" smtClean="0"/>
              <a:t>Copyright </a:t>
            </a:r>
            <a:r>
              <a:rPr lang="en-US" sz="800" i="1" dirty="0" smtClean="0"/>
              <a:t>© 2015, All Rights Reserved</a:t>
            </a:r>
            <a:endParaRPr lang="en-US" sz="8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3382" y="3429000"/>
            <a:ext cx="1322666" cy="178204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7097" y="2194608"/>
            <a:ext cx="11157862" cy="3323987"/>
          </a:xfrm>
          <a:prstGeom prst="rect">
            <a:avLst/>
          </a:prstGeom>
          <a:solidFill>
            <a:schemeClr val="accent2"/>
          </a:solidFill>
        </p:spPr>
        <p:txBody>
          <a:bodyPr wrap="none" lIns="274320" tIns="274320" rIns="274320" bIns="27432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Let’s look at a few examples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of the great data available on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you and your competitors.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3631" y="1938740"/>
            <a:ext cx="4244752" cy="523220"/>
          </a:xfrm>
          <a:prstGeom prst="rect">
            <a:avLst/>
          </a:prstGeom>
          <a:solidFill>
            <a:schemeClr val="accent4"/>
          </a:solidFill>
        </p:spPr>
        <p:txBody>
          <a:bodyPr wrap="none" lIns="457200" rIns="4572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DON’T BELIEVE ME?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</a:t>
            </a:r>
            <a:r>
              <a:rPr lang="en-US" sz="800" i="1" dirty="0" smtClean="0"/>
              <a:t>Copyright </a:t>
            </a:r>
            <a:r>
              <a:rPr lang="en-US" sz="800" i="1" dirty="0" smtClean="0"/>
              <a:t>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2073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040439" y="2203667"/>
            <a:ext cx="5756931" cy="876458"/>
            <a:chOff x="7741630" y="2040553"/>
            <a:chExt cx="3626117" cy="876458"/>
          </a:xfrm>
        </p:grpSpPr>
        <p:sp>
          <p:nvSpPr>
            <p:cNvPr id="76" name="TextBox 75"/>
            <p:cNvSpPr txBox="1"/>
            <p:nvPr/>
          </p:nvSpPr>
          <p:spPr>
            <a:xfrm>
              <a:off x="7744836" y="2040553"/>
              <a:ext cx="2150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3B26"/>
                  </a:solidFill>
                </a:rPr>
                <a:t>Existing Website Audit</a:t>
              </a:r>
              <a:endParaRPr lang="id-ID" sz="1600" b="1" dirty="0">
                <a:solidFill>
                  <a:srgbClr val="C03B26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741630" y="2314795"/>
              <a:ext cx="3626117" cy="602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Review your existing website with Analytics, Search Console, and other tools to see what is wrong and what can be improved upon. 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40439" y="3261892"/>
            <a:ext cx="5756931" cy="876458"/>
            <a:chOff x="7741630" y="3098778"/>
            <a:chExt cx="3626117" cy="876458"/>
          </a:xfrm>
        </p:grpSpPr>
        <p:sp>
          <p:nvSpPr>
            <p:cNvPr id="81" name="TextBox 80"/>
            <p:cNvSpPr txBox="1"/>
            <p:nvPr/>
          </p:nvSpPr>
          <p:spPr>
            <a:xfrm>
              <a:off x="7744836" y="3098778"/>
              <a:ext cx="2916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3B26"/>
                  </a:solidFill>
                </a:rPr>
                <a:t>Competitive Analysis</a:t>
              </a:r>
              <a:endParaRPr lang="id-ID" sz="1600" b="1" dirty="0">
                <a:solidFill>
                  <a:srgbClr val="C03B26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741630" y="3373020"/>
              <a:ext cx="3626117" cy="602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Use these tools to review a competitor’s keyword usage, onsite meta, link profile, PPC usage, and content within the Google index. 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40439" y="4317658"/>
            <a:ext cx="5756931" cy="876458"/>
            <a:chOff x="7741630" y="4154544"/>
            <a:chExt cx="3626117" cy="876458"/>
          </a:xfrm>
        </p:grpSpPr>
        <p:sp>
          <p:nvSpPr>
            <p:cNvPr id="85" name="TextBox 84"/>
            <p:cNvSpPr txBox="1"/>
            <p:nvPr/>
          </p:nvSpPr>
          <p:spPr>
            <a:xfrm>
              <a:off x="7744836" y="4154544"/>
              <a:ext cx="28392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3B26"/>
                  </a:solidFill>
                </a:rPr>
                <a:t>Keyword Research</a:t>
              </a:r>
              <a:endParaRPr lang="id-ID" sz="1600" b="1" dirty="0">
                <a:solidFill>
                  <a:srgbClr val="C03B26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741630" y="4428786"/>
              <a:ext cx="3626117" cy="602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Validate keyword options and look for more opportunities with Google Adwords and keywordtool.io. Use volumes to find your sweet spot.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40439" y="5375883"/>
            <a:ext cx="5756931" cy="876458"/>
            <a:chOff x="7741630" y="5212769"/>
            <a:chExt cx="3626117" cy="876458"/>
          </a:xfrm>
        </p:grpSpPr>
        <p:sp>
          <p:nvSpPr>
            <p:cNvPr id="89" name="TextBox 88"/>
            <p:cNvSpPr txBox="1"/>
            <p:nvPr/>
          </p:nvSpPr>
          <p:spPr>
            <a:xfrm>
              <a:off x="7744836" y="5212769"/>
              <a:ext cx="33669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3B26"/>
                  </a:solidFill>
                </a:rPr>
                <a:t>Validation and Continued Optimization</a:t>
              </a:r>
              <a:endParaRPr lang="id-ID" sz="1600" b="1" dirty="0">
                <a:solidFill>
                  <a:srgbClr val="C03B26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741630" y="5487011"/>
              <a:ext cx="3626117" cy="602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2"/>
                  </a:solidFill>
                </a:rPr>
                <a:t>Use Search Console to see what pages are ranking well and learn from them. The more you reverse engineer, the smarter you’ll become.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594234" y="321614"/>
            <a:ext cx="10975859" cy="1383704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>
              <a:lnSpc>
                <a:spcPts val="5080"/>
              </a:lnSpc>
            </a:pPr>
            <a:r>
              <a:rPr lang="vi-VN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Use These Tools in the </a:t>
            </a:r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Entire</a:t>
            </a:r>
            <a:r>
              <a:rPr lang="vi-VN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 Optimization Process</a:t>
            </a:r>
            <a:endParaRPr lang="id-ID" sz="5400" b="1" dirty="0">
              <a:solidFill>
                <a:schemeClr val="accent2"/>
              </a:solidFill>
              <a:latin typeface="+mj-lt"/>
              <a:cs typeface="Lato Regular"/>
            </a:endParaRPr>
          </a:p>
        </p:txBody>
      </p:sp>
      <p:grpSp>
        <p:nvGrpSpPr>
          <p:cNvPr id="224" name="Group 223"/>
          <p:cNvGrpSpPr/>
          <p:nvPr/>
        </p:nvGrpSpPr>
        <p:grpSpPr>
          <a:xfrm rot="1016215">
            <a:off x="1208199" y="2163946"/>
            <a:ext cx="3855455" cy="3857608"/>
            <a:chOff x="4676776" y="2278062"/>
            <a:chExt cx="2843213" cy="2844801"/>
          </a:xfrm>
        </p:grpSpPr>
        <p:sp>
          <p:nvSpPr>
            <p:cNvPr id="225" name="Freeform 20"/>
            <p:cNvSpPr>
              <a:spLocks/>
            </p:cNvSpPr>
            <p:nvPr/>
          </p:nvSpPr>
          <p:spPr bwMode="auto">
            <a:xfrm>
              <a:off x="4902201" y="3098800"/>
              <a:ext cx="1370013" cy="1192213"/>
            </a:xfrm>
            <a:custGeom>
              <a:avLst/>
              <a:gdLst>
                <a:gd name="T0" fmla="*/ 648 w 863"/>
                <a:gd name="T1" fmla="*/ 751 h 751"/>
                <a:gd name="T2" fmla="*/ 216 w 863"/>
                <a:gd name="T3" fmla="*/ 751 h 751"/>
                <a:gd name="T4" fmla="*/ 0 w 863"/>
                <a:gd name="T5" fmla="*/ 376 h 751"/>
                <a:gd name="T6" fmla="*/ 216 w 863"/>
                <a:gd name="T7" fmla="*/ 0 h 751"/>
                <a:gd name="T8" fmla="*/ 648 w 863"/>
                <a:gd name="T9" fmla="*/ 0 h 751"/>
                <a:gd name="T10" fmla="*/ 863 w 863"/>
                <a:gd name="T11" fmla="*/ 376 h 751"/>
                <a:gd name="T12" fmla="*/ 648 w 863"/>
                <a:gd name="T13" fmla="*/ 75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3" h="751">
                  <a:moveTo>
                    <a:pt x="648" y="751"/>
                  </a:moveTo>
                  <a:lnTo>
                    <a:pt x="216" y="751"/>
                  </a:lnTo>
                  <a:lnTo>
                    <a:pt x="0" y="376"/>
                  </a:lnTo>
                  <a:lnTo>
                    <a:pt x="216" y="0"/>
                  </a:lnTo>
                  <a:lnTo>
                    <a:pt x="648" y="0"/>
                  </a:lnTo>
                  <a:lnTo>
                    <a:pt x="863" y="376"/>
                  </a:lnTo>
                  <a:lnTo>
                    <a:pt x="648" y="751"/>
                  </a:lnTo>
                  <a:close/>
                </a:path>
              </a:pathLst>
            </a:cu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Freeform 21"/>
            <p:cNvSpPr>
              <a:spLocks/>
            </p:cNvSpPr>
            <p:nvPr/>
          </p:nvSpPr>
          <p:spPr bwMode="auto">
            <a:xfrm>
              <a:off x="5930901" y="3706812"/>
              <a:ext cx="1370013" cy="1190625"/>
            </a:xfrm>
            <a:custGeom>
              <a:avLst/>
              <a:gdLst>
                <a:gd name="T0" fmla="*/ 647 w 863"/>
                <a:gd name="T1" fmla="*/ 750 h 750"/>
                <a:gd name="T2" fmla="*/ 215 w 863"/>
                <a:gd name="T3" fmla="*/ 750 h 750"/>
                <a:gd name="T4" fmla="*/ 0 w 863"/>
                <a:gd name="T5" fmla="*/ 375 h 750"/>
                <a:gd name="T6" fmla="*/ 215 w 863"/>
                <a:gd name="T7" fmla="*/ 0 h 750"/>
                <a:gd name="T8" fmla="*/ 647 w 863"/>
                <a:gd name="T9" fmla="*/ 0 h 750"/>
                <a:gd name="T10" fmla="*/ 863 w 863"/>
                <a:gd name="T11" fmla="*/ 375 h 750"/>
                <a:gd name="T12" fmla="*/ 647 w 863"/>
                <a:gd name="T13" fmla="*/ 75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3" h="750">
                  <a:moveTo>
                    <a:pt x="647" y="750"/>
                  </a:moveTo>
                  <a:lnTo>
                    <a:pt x="215" y="750"/>
                  </a:lnTo>
                  <a:lnTo>
                    <a:pt x="0" y="375"/>
                  </a:lnTo>
                  <a:lnTo>
                    <a:pt x="215" y="0"/>
                  </a:lnTo>
                  <a:lnTo>
                    <a:pt x="647" y="0"/>
                  </a:lnTo>
                  <a:lnTo>
                    <a:pt x="863" y="375"/>
                  </a:lnTo>
                  <a:lnTo>
                    <a:pt x="647" y="750"/>
                  </a:lnTo>
                  <a:close/>
                </a:path>
              </a:pathLst>
            </a:cu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" name="Line 22"/>
            <p:cNvSpPr>
              <a:spLocks noChangeShapeType="1"/>
            </p:cNvSpPr>
            <p:nvPr/>
          </p:nvSpPr>
          <p:spPr bwMode="auto">
            <a:xfrm flipV="1">
              <a:off x="5930901" y="2509837"/>
              <a:ext cx="330200" cy="588963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Line 23"/>
            <p:cNvSpPr>
              <a:spLocks noChangeShapeType="1"/>
            </p:cNvSpPr>
            <p:nvPr/>
          </p:nvSpPr>
          <p:spPr bwMode="auto">
            <a:xfrm flipV="1">
              <a:off x="6964364" y="3098800"/>
              <a:ext cx="330200" cy="596900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9" name="Line 24"/>
            <p:cNvSpPr>
              <a:spLocks noChangeShapeType="1"/>
            </p:cNvSpPr>
            <p:nvPr/>
          </p:nvSpPr>
          <p:spPr bwMode="auto">
            <a:xfrm flipV="1">
              <a:off x="4902201" y="4302125"/>
              <a:ext cx="331788" cy="595313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0" name="Oval 25"/>
            <p:cNvSpPr>
              <a:spLocks noChangeArrowheads="1"/>
            </p:cNvSpPr>
            <p:nvPr/>
          </p:nvSpPr>
          <p:spPr bwMode="auto">
            <a:xfrm>
              <a:off x="6048376" y="3470275"/>
              <a:ext cx="449263" cy="4492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Oval 26"/>
            <p:cNvSpPr>
              <a:spLocks noChangeArrowheads="1"/>
            </p:cNvSpPr>
            <p:nvPr/>
          </p:nvSpPr>
          <p:spPr bwMode="auto">
            <a:xfrm>
              <a:off x="4756151" y="3536950"/>
              <a:ext cx="314325" cy="309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2" name="Oval 27"/>
            <p:cNvSpPr>
              <a:spLocks noChangeArrowheads="1"/>
            </p:cNvSpPr>
            <p:nvPr/>
          </p:nvSpPr>
          <p:spPr bwMode="auto">
            <a:xfrm>
              <a:off x="5772151" y="2947987"/>
              <a:ext cx="309563" cy="307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" name="Oval 28"/>
            <p:cNvSpPr>
              <a:spLocks noChangeArrowheads="1"/>
            </p:cNvSpPr>
            <p:nvPr/>
          </p:nvSpPr>
          <p:spPr bwMode="auto">
            <a:xfrm>
              <a:off x="6807201" y="3554412"/>
              <a:ext cx="307975" cy="3095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" name="Oval 29"/>
            <p:cNvSpPr>
              <a:spLocks noChangeArrowheads="1"/>
            </p:cNvSpPr>
            <p:nvPr/>
          </p:nvSpPr>
          <p:spPr bwMode="auto">
            <a:xfrm>
              <a:off x="7115176" y="4116387"/>
              <a:ext cx="314325" cy="3095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" name="Oval 30"/>
            <p:cNvSpPr>
              <a:spLocks noChangeArrowheads="1"/>
            </p:cNvSpPr>
            <p:nvPr/>
          </p:nvSpPr>
          <p:spPr bwMode="auto">
            <a:xfrm>
              <a:off x="6121401" y="4724400"/>
              <a:ext cx="309563" cy="30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6" name="Oval 36"/>
            <p:cNvSpPr>
              <a:spLocks noChangeArrowheads="1"/>
            </p:cNvSpPr>
            <p:nvPr/>
          </p:nvSpPr>
          <p:spPr bwMode="auto">
            <a:xfrm>
              <a:off x="7070726" y="2874962"/>
              <a:ext cx="449263" cy="4492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7" name="Oval 37"/>
            <p:cNvSpPr>
              <a:spLocks noChangeArrowheads="1"/>
            </p:cNvSpPr>
            <p:nvPr/>
          </p:nvSpPr>
          <p:spPr bwMode="auto">
            <a:xfrm>
              <a:off x="4676776" y="4673600"/>
              <a:ext cx="450850" cy="4492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8" name="Oval 38"/>
            <p:cNvSpPr>
              <a:spLocks noChangeArrowheads="1"/>
            </p:cNvSpPr>
            <p:nvPr/>
          </p:nvSpPr>
          <p:spPr bwMode="auto">
            <a:xfrm>
              <a:off x="6037264" y="2278062"/>
              <a:ext cx="449263" cy="4556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Oval 43"/>
            <p:cNvSpPr>
              <a:spLocks noChangeArrowheads="1"/>
            </p:cNvSpPr>
            <p:nvPr/>
          </p:nvSpPr>
          <p:spPr bwMode="auto">
            <a:xfrm>
              <a:off x="5138739" y="2981325"/>
              <a:ext cx="234950" cy="2365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0" name="Oval 44"/>
            <p:cNvSpPr>
              <a:spLocks noChangeArrowheads="1"/>
            </p:cNvSpPr>
            <p:nvPr/>
          </p:nvSpPr>
          <p:spPr bwMode="auto">
            <a:xfrm>
              <a:off x="5127626" y="4173537"/>
              <a:ext cx="234950" cy="234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1" name="Oval 45"/>
            <p:cNvSpPr>
              <a:spLocks noChangeArrowheads="1"/>
            </p:cNvSpPr>
            <p:nvPr/>
          </p:nvSpPr>
          <p:spPr bwMode="auto">
            <a:xfrm>
              <a:off x="5795964" y="4156075"/>
              <a:ext cx="230188" cy="2301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2" name="Oval 46"/>
            <p:cNvSpPr>
              <a:spLocks noChangeArrowheads="1"/>
            </p:cNvSpPr>
            <p:nvPr/>
          </p:nvSpPr>
          <p:spPr bwMode="auto">
            <a:xfrm>
              <a:off x="6840539" y="4779962"/>
              <a:ext cx="234950" cy="2365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</a:t>
            </a:r>
            <a:r>
              <a:rPr lang="en-US" sz="800" i="1" dirty="0" smtClean="0"/>
              <a:t>Copyright </a:t>
            </a:r>
            <a:r>
              <a:rPr lang="en-US" sz="800" i="1" dirty="0" smtClean="0"/>
              <a:t>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8252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creen Shot 2015-12-08 at 6.21.0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077" y="2090617"/>
            <a:ext cx="5993591" cy="3950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6" name="TextBox 95"/>
          <p:cNvSpPr txBox="1"/>
          <p:nvPr/>
        </p:nvSpPr>
        <p:spPr>
          <a:xfrm>
            <a:off x="594234" y="321614"/>
            <a:ext cx="10975859" cy="729679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>
              <a:lnSpc>
                <a:spcPts val="5080"/>
              </a:lnSpc>
            </a:pPr>
            <a:r>
              <a:rPr lang="vi-VN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Data Example: </a:t>
            </a:r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SimilarWeb</a:t>
            </a:r>
            <a:endParaRPr lang="id-ID" sz="5400" b="1" dirty="0">
              <a:solidFill>
                <a:schemeClr val="accent2"/>
              </a:solidFill>
              <a:latin typeface="+mj-lt"/>
              <a:cs typeface="Lato Regular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3201742" y="992935"/>
            <a:ext cx="5827593" cy="419558"/>
          </a:xfrm>
          <a:prstGeom prst="rect">
            <a:avLst/>
          </a:prstGeom>
        </p:spPr>
        <p:txBody>
          <a:bodyPr vert="horz" lIns="108745" tIns="54373" rIns="108745" bIns="54373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50" dirty="0" smtClean="0">
                <a:latin typeface="Lato Light"/>
                <a:cs typeface="Lato Light"/>
              </a:rPr>
              <a:t>http://www.similarweb.com/website/epicor.com</a:t>
            </a:r>
            <a:endParaRPr lang="en-US" sz="1550" dirty="0">
              <a:solidFill>
                <a:schemeClr val="accent2"/>
              </a:solidFill>
              <a:latin typeface="Lato Light"/>
              <a:cs typeface="Lato Light"/>
            </a:endParaRPr>
          </a:p>
        </p:txBody>
      </p:sp>
      <p:pic>
        <p:nvPicPr>
          <p:cNvPr id="37" name="Picture 36" descr="Screen Shot 2015-12-08 at 6.21.1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20" y="2080848"/>
            <a:ext cx="5394744" cy="4309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</a:t>
            </a:r>
            <a:r>
              <a:rPr lang="en-US" sz="800" i="1" dirty="0" smtClean="0"/>
              <a:t>Copyright </a:t>
            </a:r>
            <a:r>
              <a:rPr lang="en-US" sz="800" i="1" dirty="0" smtClean="0"/>
              <a:t>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8252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r 1 - Light">
  <a:themeElements>
    <a:clrScheme name="cio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80B7"/>
      </a:accent1>
      <a:accent2>
        <a:srgbClr val="179E86"/>
      </a:accent2>
      <a:accent3>
        <a:srgbClr val="9EBE5B"/>
      </a:accent3>
      <a:accent4>
        <a:srgbClr val="F59B11"/>
      </a:accent4>
      <a:accent5>
        <a:srgbClr val="C03B26"/>
      </a:accent5>
      <a:accent6>
        <a:srgbClr val="633248"/>
      </a:accent6>
      <a:hlink>
        <a:srgbClr val="0563C1"/>
      </a:hlink>
      <a:folHlink>
        <a:srgbClr val="954F72"/>
      </a:folHlink>
    </a:clrScheme>
    <a:fontScheme name="Custom 4">
      <a:majorFont>
        <a:latin typeface="Bebas Neue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Color 1 - Light</Template>
  <TotalTime>3363</TotalTime>
  <Words>1198</Words>
  <Application>Microsoft Macintosh PowerPoint</Application>
  <PresentationFormat>Custom</PresentationFormat>
  <Paragraphs>170</Paragraphs>
  <Slides>16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Color 1 -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Bewarenha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Dũng</dc:creator>
  <cp:lastModifiedBy>Rebecca Gill</cp:lastModifiedBy>
  <cp:revision>29</cp:revision>
  <cp:lastPrinted>2015-12-07T21:31:54Z</cp:lastPrinted>
  <dcterms:created xsi:type="dcterms:W3CDTF">2015-12-15T17:38:33Z</dcterms:created>
  <dcterms:modified xsi:type="dcterms:W3CDTF">2015-12-15T17:53:37Z</dcterms:modified>
</cp:coreProperties>
</file>