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85" r:id="rId2"/>
    <p:sldId id="390" r:id="rId3"/>
    <p:sldId id="391" r:id="rId4"/>
    <p:sldId id="310" r:id="rId5"/>
    <p:sldId id="308" r:id="rId6"/>
    <p:sldId id="392" r:id="rId7"/>
    <p:sldId id="292" r:id="rId8"/>
    <p:sldId id="299" r:id="rId9"/>
    <p:sldId id="393" r:id="rId10"/>
    <p:sldId id="344" r:id="rId11"/>
    <p:sldId id="394" r:id="rId12"/>
    <p:sldId id="312" r:id="rId13"/>
    <p:sldId id="37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 frameSlides="1"/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491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-112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5C5CE-B25A-1946-A274-8B94136EFEA1}" type="datetime1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21309-FB2A-2347-BCE7-3A650A7D04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76D62-BC66-004C-B4D1-37487B08F449}" type="datetime1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BF654-FC88-455E-8C04-9081E7BD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6832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59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CF2B-4A87-6B41-B7D0-AA2C85404D98}" type="datetime1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398504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D3F-0D3E-B944-9903-1652DB1BBBE7}" type="datetime1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2016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B84D-F1C7-824A-AD5C-3B6347492E9C}" type="datetime1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32969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30E-3280-114F-B2B6-D3C276927027}" type="datetime1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91730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9B3-1CB1-C141-ACB9-621C80A38CDA}" type="datetime1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46291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316A-A05E-BF45-8FA6-F828157ADA33}" type="datetime1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52198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2FF2-7A84-7642-A655-C0264FA4793C}" type="datetime1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430386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4927-3362-0F41-9CB3-12FF0F5AD51A}" type="datetime1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1174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A2A3-0BED-9748-B682-6ED93EEC1833}" type="datetime1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294267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33B-8558-8546-A352-60E61A71C049}" type="datetime1">
              <a:rPr lang="en-US" smtClean="0"/>
              <a:pPr/>
              <a:t>12/14/15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506036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899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953121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6229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48219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iThemes @corymiller303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Web Savvy Marketing @rebeccagill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83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9771"/>
          <a:stretch>
            <a:fillRect/>
          </a:stretch>
        </p:blipFill>
        <p:spPr>
          <a:xfrm>
            <a:off x="6217823" y="1101094"/>
            <a:ext cx="5984734" cy="5756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068" y="3507531"/>
            <a:ext cx="4809338" cy="133326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>
              <a:lnSpc>
                <a:spcPts val="5580"/>
              </a:lnSpc>
            </a:pP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Basics of SEO</a:t>
            </a:r>
          </a:p>
          <a:p>
            <a:pPr>
              <a:lnSpc>
                <a:spcPts val="4060"/>
              </a:lnSpc>
            </a:pPr>
            <a:r>
              <a:rPr lang="en-US" sz="5100" b="1" dirty="0" smtClean="0">
                <a:solidFill>
                  <a:schemeClr val="tx2"/>
                </a:solidFill>
                <a:latin typeface="+mj-lt"/>
                <a:cs typeface="Lato Regular"/>
              </a:rPr>
              <a:t>Webinar Series</a:t>
            </a:r>
            <a:endParaRPr lang="id-ID" sz="51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068" y="4842166"/>
            <a:ext cx="4679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Avoid Common SEO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Mistakes and Challenges</a:t>
            </a:r>
            <a:endParaRPr lang="vi-VN" sz="3200" b="1" dirty="0" smtClean="0">
              <a:solidFill>
                <a:schemeClr val="accent1"/>
              </a:solidFill>
            </a:endParaRPr>
          </a:p>
        </p:txBody>
      </p:sp>
      <p:pic>
        <p:nvPicPr>
          <p:cNvPr id="36" name="Picture 35" descr="Screen Shot 2015-12-06 at 11.38.35 AM.png"/>
          <p:cNvPicPr>
            <a:picLocks noChangeAspect="1"/>
          </p:cNvPicPr>
          <p:nvPr/>
        </p:nvPicPr>
        <p:blipFill>
          <a:blip r:embed="rId3"/>
          <a:srcRect r="40813" b="4564"/>
          <a:stretch>
            <a:fillRect/>
          </a:stretch>
        </p:blipFill>
        <p:spPr>
          <a:xfrm>
            <a:off x="7896573" y="1517024"/>
            <a:ext cx="4271476" cy="46481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498892" y="1497042"/>
            <a:ext cx="2725597" cy="2725597"/>
            <a:chOff x="5498892" y="1497042"/>
            <a:chExt cx="2725597" cy="2725597"/>
          </a:xfrm>
        </p:grpSpPr>
        <p:sp>
          <p:nvSpPr>
            <p:cNvPr id="6" name="Oval 5"/>
            <p:cNvSpPr/>
            <p:nvPr/>
          </p:nvSpPr>
          <p:spPr>
            <a:xfrm>
              <a:off x="5498892" y="1497042"/>
              <a:ext cx="2725597" cy="2725597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81246" y="2076903"/>
              <a:ext cx="18784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7200" b="1" dirty="0" smtClean="0">
                  <a:solidFill>
                    <a:schemeClr val="bg1"/>
                  </a:solidFill>
                  <a:latin typeface="+mj-lt"/>
                </a:rPr>
                <a:t>Day</a:t>
              </a:r>
              <a:endParaRPr lang="en-US" sz="7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29199" y="2915928"/>
              <a:ext cx="1312196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100" b="1" dirty="0" smtClean="0">
                  <a:solidFill>
                    <a:schemeClr val="bg1"/>
                  </a:solidFill>
                </a:rPr>
                <a:t>ONE</a:t>
              </a:r>
              <a:endParaRPr lang="en-US" sz="4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4393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9363083" y="2641111"/>
            <a:ext cx="711200" cy="1185863"/>
            <a:chOff x="9671677" y="2652981"/>
            <a:chExt cx="711200" cy="1185863"/>
          </a:xfrm>
        </p:grpSpPr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9671677" y="2652981"/>
              <a:ext cx="711200" cy="1185863"/>
            </a:xfrm>
            <a:custGeom>
              <a:avLst/>
              <a:gdLst>
                <a:gd name="T0" fmla="*/ 188 w 378"/>
                <a:gd name="T1" fmla="*/ 632 h 632"/>
                <a:gd name="T2" fmla="*/ 182 w 378"/>
                <a:gd name="T3" fmla="*/ 630 h 632"/>
                <a:gd name="T4" fmla="*/ 145 w 378"/>
                <a:gd name="T5" fmla="*/ 567 h 632"/>
                <a:gd name="T6" fmla="*/ 145 w 378"/>
                <a:gd name="T7" fmla="*/ 566 h 632"/>
                <a:gd name="T8" fmla="*/ 138 w 378"/>
                <a:gd name="T9" fmla="*/ 516 h 632"/>
                <a:gd name="T10" fmla="*/ 142 w 378"/>
                <a:gd name="T11" fmla="*/ 511 h 632"/>
                <a:gd name="T12" fmla="*/ 125 w 378"/>
                <a:gd name="T13" fmla="*/ 487 h 632"/>
                <a:gd name="T14" fmla="*/ 231 w 378"/>
                <a:gd name="T15" fmla="*/ 431 h 632"/>
                <a:gd name="T16" fmla="*/ 258 w 378"/>
                <a:gd name="T17" fmla="*/ 427 h 632"/>
                <a:gd name="T18" fmla="*/ 262 w 378"/>
                <a:gd name="T19" fmla="*/ 405 h 632"/>
                <a:gd name="T20" fmla="*/ 265 w 378"/>
                <a:gd name="T21" fmla="*/ 352 h 632"/>
                <a:gd name="T22" fmla="*/ 303 w 378"/>
                <a:gd name="T23" fmla="*/ 290 h 632"/>
                <a:gd name="T24" fmla="*/ 351 w 378"/>
                <a:gd name="T25" fmla="*/ 192 h 632"/>
                <a:gd name="T26" fmla="*/ 311 w 378"/>
                <a:gd name="T27" fmla="*/ 65 h 632"/>
                <a:gd name="T28" fmla="*/ 184 w 378"/>
                <a:gd name="T29" fmla="*/ 28 h 632"/>
                <a:gd name="T30" fmla="*/ 29 w 378"/>
                <a:gd name="T31" fmla="*/ 167 h 632"/>
                <a:gd name="T32" fmla="*/ 100 w 378"/>
                <a:gd name="T33" fmla="*/ 310 h 632"/>
                <a:gd name="T34" fmla="*/ 104 w 378"/>
                <a:gd name="T35" fmla="*/ 313 h 632"/>
                <a:gd name="T36" fmla="*/ 168 w 378"/>
                <a:gd name="T37" fmla="*/ 417 h 632"/>
                <a:gd name="T38" fmla="*/ 158 w 378"/>
                <a:gd name="T39" fmla="*/ 429 h 632"/>
                <a:gd name="T40" fmla="*/ 146 w 378"/>
                <a:gd name="T41" fmla="*/ 420 h 632"/>
                <a:gd name="T42" fmla="*/ 91 w 378"/>
                <a:gd name="T43" fmla="*/ 330 h 632"/>
                <a:gd name="T44" fmla="*/ 87 w 378"/>
                <a:gd name="T45" fmla="*/ 327 h 632"/>
                <a:gd name="T46" fmla="*/ 7 w 378"/>
                <a:gd name="T47" fmla="*/ 165 h 632"/>
                <a:gd name="T48" fmla="*/ 182 w 378"/>
                <a:gd name="T49" fmla="*/ 6 h 632"/>
                <a:gd name="T50" fmla="*/ 327 w 378"/>
                <a:gd name="T51" fmla="*/ 50 h 632"/>
                <a:gd name="T52" fmla="*/ 373 w 378"/>
                <a:gd name="T53" fmla="*/ 194 h 632"/>
                <a:gd name="T54" fmla="*/ 319 w 378"/>
                <a:gd name="T55" fmla="*/ 305 h 632"/>
                <a:gd name="T56" fmla="*/ 286 w 378"/>
                <a:gd name="T57" fmla="*/ 357 h 632"/>
                <a:gd name="T58" fmla="*/ 284 w 378"/>
                <a:gd name="T59" fmla="*/ 404 h 632"/>
                <a:gd name="T60" fmla="*/ 264 w 378"/>
                <a:gd name="T61" fmla="*/ 448 h 632"/>
                <a:gd name="T62" fmla="*/ 234 w 378"/>
                <a:gd name="T63" fmla="*/ 453 h 632"/>
                <a:gd name="T64" fmla="*/ 147 w 378"/>
                <a:gd name="T65" fmla="*/ 486 h 632"/>
                <a:gd name="T66" fmla="*/ 159 w 378"/>
                <a:gd name="T67" fmla="*/ 494 h 632"/>
                <a:gd name="T68" fmla="*/ 161 w 378"/>
                <a:gd name="T69" fmla="*/ 495 h 632"/>
                <a:gd name="T70" fmla="*/ 271 w 378"/>
                <a:gd name="T71" fmla="*/ 471 h 632"/>
                <a:gd name="T72" fmla="*/ 284 w 378"/>
                <a:gd name="T73" fmla="*/ 498 h 632"/>
                <a:gd name="T74" fmla="*/ 169 w 378"/>
                <a:gd name="T75" fmla="*/ 519 h 632"/>
                <a:gd name="T76" fmla="*/ 165 w 378"/>
                <a:gd name="T77" fmla="*/ 518 h 632"/>
                <a:gd name="T78" fmla="*/ 156 w 378"/>
                <a:gd name="T79" fmla="*/ 529 h 632"/>
                <a:gd name="T80" fmla="*/ 159 w 378"/>
                <a:gd name="T81" fmla="*/ 549 h 632"/>
                <a:gd name="T82" fmla="*/ 267 w 378"/>
                <a:gd name="T83" fmla="*/ 532 h 632"/>
                <a:gd name="T84" fmla="*/ 292 w 378"/>
                <a:gd name="T85" fmla="*/ 552 h 632"/>
                <a:gd name="T86" fmla="*/ 279 w 378"/>
                <a:gd name="T87" fmla="*/ 573 h 632"/>
                <a:gd name="T88" fmla="*/ 164 w 378"/>
                <a:gd name="T89" fmla="*/ 577 h 632"/>
                <a:gd name="T90" fmla="*/ 194 w 378"/>
                <a:gd name="T91" fmla="*/ 611 h 632"/>
                <a:gd name="T92" fmla="*/ 198 w 378"/>
                <a:gd name="T93" fmla="*/ 626 h 632"/>
                <a:gd name="T94" fmla="*/ 188 w 378"/>
                <a:gd name="T95" fmla="*/ 632 h 632"/>
                <a:gd name="T96" fmla="*/ 183 w 378"/>
                <a:gd name="T97" fmla="*/ 561 h 632"/>
                <a:gd name="T98" fmla="*/ 266 w 378"/>
                <a:gd name="T99" fmla="*/ 555 h 632"/>
                <a:gd name="T100" fmla="*/ 261 w 378"/>
                <a:gd name="T101" fmla="*/ 554 h 632"/>
                <a:gd name="T102" fmla="*/ 183 w 378"/>
                <a:gd name="T103" fmla="*/ 561 h 632"/>
                <a:gd name="T104" fmla="*/ 196 w 378"/>
                <a:gd name="T105" fmla="*/ 500 h 632"/>
                <a:gd name="T106" fmla="*/ 262 w 378"/>
                <a:gd name="T107" fmla="*/ 491 h 632"/>
                <a:gd name="T108" fmla="*/ 259 w 378"/>
                <a:gd name="T109" fmla="*/ 489 h 632"/>
                <a:gd name="T110" fmla="*/ 196 w 378"/>
                <a:gd name="T111" fmla="*/ 50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" h="632">
                  <a:moveTo>
                    <a:pt x="188" y="632"/>
                  </a:moveTo>
                  <a:cubicBezTo>
                    <a:pt x="186" y="632"/>
                    <a:pt x="184" y="631"/>
                    <a:pt x="182" y="630"/>
                  </a:cubicBezTo>
                  <a:cubicBezTo>
                    <a:pt x="140" y="605"/>
                    <a:pt x="138" y="582"/>
                    <a:pt x="145" y="567"/>
                  </a:cubicBezTo>
                  <a:cubicBezTo>
                    <a:pt x="145" y="567"/>
                    <a:pt x="145" y="566"/>
                    <a:pt x="145" y="566"/>
                  </a:cubicBezTo>
                  <a:cubicBezTo>
                    <a:pt x="128" y="552"/>
                    <a:pt x="125" y="534"/>
                    <a:pt x="138" y="516"/>
                  </a:cubicBezTo>
                  <a:cubicBezTo>
                    <a:pt x="139" y="514"/>
                    <a:pt x="140" y="512"/>
                    <a:pt x="142" y="511"/>
                  </a:cubicBezTo>
                  <a:cubicBezTo>
                    <a:pt x="129" y="504"/>
                    <a:pt x="125" y="495"/>
                    <a:pt x="125" y="487"/>
                  </a:cubicBezTo>
                  <a:cubicBezTo>
                    <a:pt x="123" y="445"/>
                    <a:pt x="188" y="437"/>
                    <a:pt x="231" y="431"/>
                  </a:cubicBezTo>
                  <a:cubicBezTo>
                    <a:pt x="242" y="430"/>
                    <a:pt x="253" y="429"/>
                    <a:pt x="258" y="427"/>
                  </a:cubicBezTo>
                  <a:cubicBezTo>
                    <a:pt x="262" y="426"/>
                    <a:pt x="263" y="425"/>
                    <a:pt x="262" y="405"/>
                  </a:cubicBezTo>
                  <a:cubicBezTo>
                    <a:pt x="261" y="392"/>
                    <a:pt x="260" y="373"/>
                    <a:pt x="265" y="352"/>
                  </a:cubicBezTo>
                  <a:cubicBezTo>
                    <a:pt x="271" y="326"/>
                    <a:pt x="286" y="308"/>
                    <a:pt x="303" y="290"/>
                  </a:cubicBezTo>
                  <a:cubicBezTo>
                    <a:pt x="325" y="266"/>
                    <a:pt x="347" y="242"/>
                    <a:pt x="351" y="192"/>
                  </a:cubicBezTo>
                  <a:cubicBezTo>
                    <a:pt x="355" y="139"/>
                    <a:pt x="341" y="95"/>
                    <a:pt x="311" y="65"/>
                  </a:cubicBezTo>
                  <a:cubicBezTo>
                    <a:pt x="281" y="36"/>
                    <a:pt x="236" y="23"/>
                    <a:pt x="184" y="28"/>
                  </a:cubicBezTo>
                  <a:cubicBezTo>
                    <a:pt x="76" y="39"/>
                    <a:pt x="33" y="109"/>
                    <a:pt x="29" y="167"/>
                  </a:cubicBezTo>
                  <a:cubicBezTo>
                    <a:pt x="23" y="252"/>
                    <a:pt x="68" y="285"/>
                    <a:pt x="100" y="310"/>
                  </a:cubicBezTo>
                  <a:cubicBezTo>
                    <a:pt x="104" y="313"/>
                    <a:pt x="104" y="313"/>
                    <a:pt x="104" y="313"/>
                  </a:cubicBezTo>
                  <a:cubicBezTo>
                    <a:pt x="145" y="343"/>
                    <a:pt x="164" y="392"/>
                    <a:pt x="168" y="417"/>
                  </a:cubicBezTo>
                  <a:cubicBezTo>
                    <a:pt x="169" y="423"/>
                    <a:pt x="164" y="429"/>
                    <a:pt x="158" y="429"/>
                  </a:cubicBezTo>
                  <a:cubicBezTo>
                    <a:pt x="152" y="430"/>
                    <a:pt x="147" y="426"/>
                    <a:pt x="146" y="420"/>
                  </a:cubicBezTo>
                  <a:cubicBezTo>
                    <a:pt x="143" y="399"/>
                    <a:pt x="126" y="356"/>
                    <a:pt x="91" y="330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55" y="303"/>
                    <a:pt x="0" y="263"/>
                    <a:pt x="7" y="165"/>
                  </a:cubicBezTo>
                  <a:cubicBezTo>
                    <a:pt x="12" y="99"/>
                    <a:pt x="60" y="18"/>
                    <a:pt x="182" y="6"/>
                  </a:cubicBezTo>
                  <a:cubicBezTo>
                    <a:pt x="241" y="0"/>
                    <a:pt x="292" y="16"/>
                    <a:pt x="327" y="50"/>
                  </a:cubicBezTo>
                  <a:cubicBezTo>
                    <a:pt x="362" y="84"/>
                    <a:pt x="378" y="134"/>
                    <a:pt x="373" y="194"/>
                  </a:cubicBezTo>
                  <a:cubicBezTo>
                    <a:pt x="368" y="251"/>
                    <a:pt x="342" y="280"/>
                    <a:pt x="319" y="305"/>
                  </a:cubicBezTo>
                  <a:cubicBezTo>
                    <a:pt x="304" y="322"/>
                    <a:pt x="291" y="336"/>
                    <a:pt x="286" y="357"/>
                  </a:cubicBezTo>
                  <a:cubicBezTo>
                    <a:pt x="282" y="375"/>
                    <a:pt x="283" y="391"/>
                    <a:pt x="284" y="404"/>
                  </a:cubicBezTo>
                  <a:cubicBezTo>
                    <a:pt x="285" y="422"/>
                    <a:pt x="286" y="442"/>
                    <a:pt x="264" y="448"/>
                  </a:cubicBezTo>
                  <a:cubicBezTo>
                    <a:pt x="258" y="450"/>
                    <a:pt x="247" y="452"/>
                    <a:pt x="234" y="453"/>
                  </a:cubicBezTo>
                  <a:cubicBezTo>
                    <a:pt x="203" y="457"/>
                    <a:pt x="146" y="464"/>
                    <a:pt x="147" y="486"/>
                  </a:cubicBezTo>
                  <a:cubicBezTo>
                    <a:pt x="147" y="488"/>
                    <a:pt x="150" y="491"/>
                    <a:pt x="159" y="494"/>
                  </a:cubicBezTo>
                  <a:cubicBezTo>
                    <a:pt x="160" y="494"/>
                    <a:pt x="160" y="494"/>
                    <a:pt x="161" y="495"/>
                  </a:cubicBezTo>
                  <a:cubicBezTo>
                    <a:pt x="194" y="471"/>
                    <a:pt x="248" y="456"/>
                    <a:pt x="271" y="471"/>
                  </a:cubicBezTo>
                  <a:cubicBezTo>
                    <a:pt x="288" y="481"/>
                    <a:pt x="286" y="492"/>
                    <a:pt x="284" y="498"/>
                  </a:cubicBezTo>
                  <a:cubicBezTo>
                    <a:pt x="274" y="523"/>
                    <a:pt x="203" y="525"/>
                    <a:pt x="169" y="519"/>
                  </a:cubicBezTo>
                  <a:cubicBezTo>
                    <a:pt x="168" y="519"/>
                    <a:pt x="167" y="519"/>
                    <a:pt x="165" y="518"/>
                  </a:cubicBezTo>
                  <a:cubicBezTo>
                    <a:pt x="161" y="522"/>
                    <a:pt x="158" y="525"/>
                    <a:pt x="156" y="529"/>
                  </a:cubicBezTo>
                  <a:cubicBezTo>
                    <a:pt x="151" y="536"/>
                    <a:pt x="150" y="542"/>
                    <a:pt x="159" y="549"/>
                  </a:cubicBezTo>
                  <a:cubicBezTo>
                    <a:pt x="185" y="530"/>
                    <a:pt x="234" y="523"/>
                    <a:pt x="267" y="532"/>
                  </a:cubicBezTo>
                  <a:cubicBezTo>
                    <a:pt x="273" y="534"/>
                    <a:pt x="290" y="539"/>
                    <a:pt x="292" y="552"/>
                  </a:cubicBezTo>
                  <a:cubicBezTo>
                    <a:pt x="293" y="558"/>
                    <a:pt x="291" y="566"/>
                    <a:pt x="279" y="573"/>
                  </a:cubicBezTo>
                  <a:cubicBezTo>
                    <a:pt x="258" y="586"/>
                    <a:pt x="204" y="594"/>
                    <a:pt x="164" y="577"/>
                  </a:cubicBezTo>
                  <a:cubicBezTo>
                    <a:pt x="161" y="590"/>
                    <a:pt x="184" y="605"/>
                    <a:pt x="194" y="611"/>
                  </a:cubicBezTo>
                  <a:cubicBezTo>
                    <a:pt x="199" y="614"/>
                    <a:pt x="201" y="621"/>
                    <a:pt x="198" y="626"/>
                  </a:cubicBezTo>
                  <a:cubicBezTo>
                    <a:pt x="196" y="629"/>
                    <a:pt x="192" y="631"/>
                    <a:pt x="188" y="632"/>
                  </a:cubicBezTo>
                  <a:close/>
                  <a:moveTo>
                    <a:pt x="183" y="561"/>
                  </a:moveTo>
                  <a:cubicBezTo>
                    <a:pt x="214" y="570"/>
                    <a:pt x="253" y="562"/>
                    <a:pt x="266" y="555"/>
                  </a:cubicBezTo>
                  <a:cubicBezTo>
                    <a:pt x="265" y="555"/>
                    <a:pt x="263" y="554"/>
                    <a:pt x="261" y="554"/>
                  </a:cubicBezTo>
                  <a:cubicBezTo>
                    <a:pt x="236" y="546"/>
                    <a:pt x="203" y="551"/>
                    <a:pt x="183" y="561"/>
                  </a:cubicBezTo>
                  <a:close/>
                  <a:moveTo>
                    <a:pt x="196" y="500"/>
                  </a:moveTo>
                  <a:cubicBezTo>
                    <a:pt x="224" y="501"/>
                    <a:pt x="253" y="496"/>
                    <a:pt x="262" y="491"/>
                  </a:cubicBezTo>
                  <a:cubicBezTo>
                    <a:pt x="261" y="490"/>
                    <a:pt x="260" y="490"/>
                    <a:pt x="259" y="489"/>
                  </a:cubicBezTo>
                  <a:cubicBezTo>
                    <a:pt x="249" y="483"/>
                    <a:pt x="221" y="488"/>
                    <a:pt x="196" y="500"/>
                  </a:cubicBezTo>
                  <a:close/>
                </a:path>
              </a:pathLst>
            </a:custGeom>
            <a:solidFill>
              <a:srgbClr val="FD961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9805027" y="2833956"/>
              <a:ext cx="431800" cy="652463"/>
            </a:xfrm>
            <a:custGeom>
              <a:avLst/>
              <a:gdLst>
                <a:gd name="T0" fmla="*/ 147 w 230"/>
                <a:gd name="T1" fmla="*/ 340 h 347"/>
                <a:gd name="T2" fmla="*/ 104 w 230"/>
                <a:gd name="T3" fmla="*/ 205 h 347"/>
                <a:gd name="T4" fmla="*/ 40 w 230"/>
                <a:gd name="T5" fmla="*/ 113 h 347"/>
                <a:gd name="T6" fmla="*/ 30 w 230"/>
                <a:gd name="T7" fmla="*/ 86 h 347"/>
                <a:gd name="T8" fmla="*/ 69 w 230"/>
                <a:gd name="T9" fmla="*/ 111 h 347"/>
                <a:gd name="T10" fmla="*/ 106 w 230"/>
                <a:gd name="T11" fmla="*/ 67 h 347"/>
                <a:gd name="T12" fmla="*/ 104 w 230"/>
                <a:gd name="T13" fmla="*/ 17 h 347"/>
                <a:gd name="T14" fmla="*/ 134 w 230"/>
                <a:gd name="T15" fmla="*/ 43 h 347"/>
                <a:gd name="T16" fmla="*/ 170 w 230"/>
                <a:gd name="T17" fmla="*/ 79 h 347"/>
                <a:gd name="T18" fmla="*/ 192 w 230"/>
                <a:gd name="T19" fmla="*/ 52 h 347"/>
                <a:gd name="T20" fmla="*/ 207 w 230"/>
                <a:gd name="T21" fmla="*/ 66 h 347"/>
                <a:gd name="T22" fmla="*/ 200 w 230"/>
                <a:gd name="T23" fmla="*/ 104 h 347"/>
                <a:gd name="T24" fmla="*/ 210 w 230"/>
                <a:gd name="T25" fmla="*/ 107 h 347"/>
                <a:gd name="T26" fmla="*/ 197 w 230"/>
                <a:gd name="T27" fmla="*/ 39 h 347"/>
                <a:gd name="T28" fmla="*/ 176 w 230"/>
                <a:gd name="T29" fmla="*/ 53 h 347"/>
                <a:gd name="T30" fmla="*/ 165 w 230"/>
                <a:gd name="T31" fmla="*/ 68 h 347"/>
                <a:gd name="T32" fmla="*/ 152 w 230"/>
                <a:gd name="T33" fmla="*/ 59 h 347"/>
                <a:gd name="T34" fmla="*/ 104 w 230"/>
                <a:gd name="T35" fmla="*/ 5 h 347"/>
                <a:gd name="T36" fmla="*/ 95 w 230"/>
                <a:gd name="T37" fmla="*/ 65 h 347"/>
                <a:gd name="T38" fmla="*/ 88 w 230"/>
                <a:gd name="T39" fmla="*/ 100 h 347"/>
                <a:gd name="T40" fmla="*/ 55 w 230"/>
                <a:gd name="T41" fmla="*/ 87 h 347"/>
                <a:gd name="T42" fmla="*/ 26 w 230"/>
                <a:gd name="T43" fmla="*/ 74 h 347"/>
                <a:gd name="T44" fmla="*/ 20 w 230"/>
                <a:gd name="T45" fmla="*/ 108 h 347"/>
                <a:gd name="T46" fmla="*/ 61 w 230"/>
                <a:gd name="T47" fmla="*/ 153 h 347"/>
                <a:gd name="T48" fmla="*/ 93 w 230"/>
                <a:gd name="T49" fmla="*/ 206 h 347"/>
                <a:gd name="T50" fmla="*/ 128 w 230"/>
                <a:gd name="T51" fmla="*/ 306 h 347"/>
                <a:gd name="T52" fmla="*/ 136 w 230"/>
                <a:gd name="T53" fmla="*/ 340 h 347"/>
                <a:gd name="T54" fmla="*/ 147 w 230"/>
                <a:gd name="T55" fmla="*/ 34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0" h="347">
                  <a:moveTo>
                    <a:pt x="147" y="340"/>
                  </a:moveTo>
                  <a:cubicBezTo>
                    <a:pt x="139" y="294"/>
                    <a:pt x="124" y="247"/>
                    <a:pt x="104" y="205"/>
                  </a:cubicBezTo>
                  <a:cubicBezTo>
                    <a:pt x="88" y="170"/>
                    <a:pt x="67" y="140"/>
                    <a:pt x="40" y="113"/>
                  </a:cubicBezTo>
                  <a:cubicBezTo>
                    <a:pt x="34" y="108"/>
                    <a:pt x="7" y="79"/>
                    <a:pt x="30" y="86"/>
                  </a:cubicBezTo>
                  <a:cubicBezTo>
                    <a:pt x="45" y="90"/>
                    <a:pt x="54" y="105"/>
                    <a:pt x="69" y="111"/>
                  </a:cubicBezTo>
                  <a:cubicBezTo>
                    <a:pt x="98" y="121"/>
                    <a:pt x="112" y="93"/>
                    <a:pt x="106" y="67"/>
                  </a:cubicBezTo>
                  <a:cubicBezTo>
                    <a:pt x="104" y="55"/>
                    <a:pt x="91" y="27"/>
                    <a:pt x="104" y="17"/>
                  </a:cubicBezTo>
                  <a:cubicBezTo>
                    <a:pt x="115" y="7"/>
                    <a:pt x="131" y="37"/>
                    <a:pt x="134" y="43"/>
                  </a:cubicBezTo>
                  <a:cubicBezTo>
                    <a:pt x="141" y="56"/>
                    <a:pt x="147" y="102"/>
                    <a:pt x="170" y="79"/>
                  </a:cubicBezTo>
                  <a:cubicBezTo>
                    <a:pt x="178" y="71"/>
                    <a:pt x="183" y="59"/>
                    <a:pt x="192" y="52"/>
                  </a:cubicBezTo>
                  <a:cubicBezTo>
                    <a:pt x="201" y="44"/>
                    <a:pt x="207" y="59"/>
                    <a:pt x="207" y="66"/>
                  </a:cubicBezTo>
                  <a:cubicBezTo>
                    <a:pt x="207" y="79"/>
                    <a:pt x="203" y="92"/>
                    <a:pt x="200" y="104"/>
                  </a:cubicBezTo>
                  <a:cubicBezTo>
                    <a:pt x="198" y="111"/>
                    <a:pt x="209" y="114"/>
                    <a:pt x="210" y="107"/>
                  </a:cubicBezTo>
                  <a:cubicBezTo>
                    <a:pt x="214" y="92"/>
                    <a:pt x="230" y="37"/>
                    <a:pt x="197" y="39"/>
                  </a:cubicBezTo>
                  <a:cubicBezTo>
                    <a:pt x="187" y="39"/>
                    <a:pt x="181" y="46"/>
                    <a:pt x="176" y="53"/>
                  </a:cubicBezTo>
                  <a:cubicBezTo>
                    <a:pt x="172" y="58"/>
                    <a:pt x="169" y="63"/>
                    <a:pt x="165" y="68"/>
                  </a:cubicBezTo>
                  <a:cubicBezTo>
                    <a:pt x="157" y="78"/>
                    <a:pt x="155" y="68"/>
                    <a:pt x="152" y="59"/>
                  </a:cubicBezTo>
                  <a:cubicBezTo>
                    <a:pt x="147" y="41"/>
                    <a:pt x="130" y="0"/>
                    <a:pt x="104" y="5"/>
                  </a:cubicBezTo>
                  <a:cubicBezTo>
                    <a:pt x="78" y="10"/>
                    <a:pt x="90" y="50"/>
                    <a:pt x="95" y="65"/>
                  </a:cubicBezTo>
                  <a:cubicBezTo>
                    <a:pt x="98" y="77"/>
                    <a:pt x="98" y="93"/>
                    <a:pt x="88" y="100"/>
                  </a:cubicBezTo>
                  <a:cubicBezTo>
                    <a:pt x="77" y="108"/>
                    <a:pt x="62" y="94"/>
                    <a:pt x="55" y="87"/>
                  </a:cubicBezTo>
                  <a:cubicBezTo>
                    <a:pt x="47" y="80"/>
                    <a:pt x="36" y="75"/>
                    <a:pt x="26" y="74"/>
                  </a:cubicBezTo>
                  <a:cubicBezTo>
                    <a:pt x="0" y="70"/>
                    <a:pt x="11" y="97"/>
                    <a:pt x="20" y="108"/>
                  </a:cubicBezTo>
                  <a:cubicBezTo>
                    <a:pt x="33" y="124"/>
                    <a:pt x="49" y="137"/>
                    <a:pt x="61" y="153"/>
                  </a:cubicBezTo>
                  <a:cubicBezTo>
                    <a:pt x="74" y="170"/>
                    <a:pt x="84" y="188"/>
                    <a:pt x="93" y="206"/>
                  </a:cubicBezTo>
                  <a:cubicBezTo>
                    <a:pt x="108" y="238"/>
                    <a:pt x="119" y="272"/>
                    <a:pt x="128" y="306"/>
                  </a:cubicBezTo>
                  <a:cubicBezTo>
                    <a:pt x="131" y="316"/>
                    <a:pt x="135" y="334"/>
                    <a:pt x="136" y="340"/>
                  </a:cubicBezTo>
                  <a:cubicBezTo>
                    <a:pt x="137" y="347"/>
                    <a:pt x="148" y="347"/>
                    <a:pt x="147" y="340"/>
                  </a:cubicBezTo>
                  <a:close/>
                </a:path>
              </a:pathLst>
            </a:custGeom>
            <a:solidFill>
              <a:srgbClr val="FD961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90108" y="983761"/>
            <a:ext cx="882650" cy="1381125"/>
            <a:chOff x="9998702" y="995631"/>
            <a:chExt cx="882650" cy="138112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9998702" y="995631"/>
              <a:ext cx="882650" cy="1381125"/>
            </a:xfrm>
            <a:custGeom>
              <a:avLst/>
              <a:gdLst>
                <a:gd name="T0" fmla="*/ 83 w 470"/>
                <a:gd name="T1" fmla="*/ 735 h 736"/>
                <a:gd name="T2" fmla="*/ 77 w 470"/>
                <a:gd name="T3" fmla="*/ 731 h 736"/>
                <a:gd name="T4" fmla="*/ 57 w 470"/>
                <a:gd name="T5" fmla="*/ 647 h 736"/>
                <a:gd name="T6" fmla="*/ 57 w 470"/>
                <a:gd name="T7" fmla="*/ 646 h 736"/>
                <a:gd name="T8" fmla="*/ 67 w 470"/>
                <a:gd name="T9" fmla="*/ 587 h 736"/>
                <a:gd name="T10" fmla="*/ 73 w 470"/>
                <a:gd name="T11" fmla="*/ 583 h 736"/>
                <a:gd name="T12" fmla="*/ 62 w 470"/>
                <a:gd name="T13" fmla="*/ 550 h 736"/>
                <a:gd name="T14" fmla="*/ 201 w 470"/>
                <a:gd name="T15" fmla="*/ 525 h 736"/>
                <a:gd name="T16" fmla="*/ 233 w 470"/>
                <a:gd name="T17" fmla="*/ 529 h 736"/>
                <a:gd name="T18" fmla="*/ 245 w 470"/>
                <a:gd name="T19" fmla="*/ 505 h 736"/>
                <a:gd name="T20" fmla="*/ 267 w 470"/>
                <a:gd name="T21" fmla="*/ 447 h 736"/>
                <a:gd name="T22" fmla="*/ 331 w 470"/>
                <a:gd name="T23" fmla="*/ 391 h 736"/>
                <a:gd name="T24" fmla="*/ 419 w 470"/>
                <a:gd name="T25" fmla="*/ 297 h 736"/>
                <a:gd name="T26" fmla="*/ 419 w 470"/>
                <a:gd name="T27" fmla="*/ 141 h 736"/>
                <a:gd name="T28" fmla="*/ 289 w 470"/>
                <a:gd name="T29" fmla="*/ 54 h 736"/>
                <a:gd name="T30" fmla="*/ 66 w 470"/>
                <a:gd name="T31" fmla="*/ 156 h 736"/>
                <a:gd name="T32" fmla="*/ 96 w 470"/>
                <a:gd name="T33" fmla="*/ 342 h 736"/>
                <a:gd name="T34" fmla="*/ 100 w 470"/>
                <a:gd name="T35" fmla="*/ 347 h 736"/>
                <a:gd name="T36" fmla="*/ 135 w 470"/>
                <a:gd name="T37" fmla="*/ 486 h 736"/>
                <a:gd name="T38" fmla="*/ 120 w 470"/>
                <a:gd name="T39" fmla="*/ 497 h 736"/>
                <a:gd name="T40" fmla="*/ 110 w 470"/>
                <a:gd name="T41" fmla="*/ 482 h 736"/>
                <a:gd name="T42" fmla="*/ 79 w 470"/>
                <a:gd name="T43" fmla="*/ 362 h 736"/>
                <a:gd name="T44" fmla="*/ 75 w 470"/>
                <a:gd name="T45" fmla="*/ 358 h 736"/>
                <a:gd name="T46" fmla="*/ 42 w 470"/>
                <a:gd name="T47" fmla="*/ 147 h 736"/>
                <a:gd name="T48" fmla="*/ 294 w 470"/>
                <a:gd name="T49" fmla="*/ 29 h 736"/>
                <a:gd name="T50" fmla="*/ 442 w 470"/>
                <a:gd name="T51" fmla="*/ 129 h 736"/>
                <a:gd name="T52" fmla="*/ 443 w 470"/>
                <a:gd name="T53" fmla="*/ 307 h 736"/>
                <a:gd name="T54" fmla="*/ 344 w 470"/>
                <a:gd name="T55" fmla="*/ 413 h 736"/>
                <a:gd name="T56" fmla="*/ 289 w 470"/>
                <a:gd name="T57" fmla="*/ 460 h 736"/>
                <a:gd name="T58" fmla="*/ 270 w 470"/>
                <a:gd name="T59" fmla="*/ 512 h 736"/>
                <a:gd name="T60" fmla="*/ 232 w 470"/>
                <a:gd name="T61" fmla="*/ 555 h 736"/>
                <a:gd name="T62" fmla="*/ 197 w 470"/>
                <a:gd name="T63" fmla="*/ 550 h 736"/>
                <a:gd name="T64" fmla="*/ 87 w 470"/>
                <a:gd name="T65" fmla="*/ 557 h 736"/>
                <a:gd name="T66" fmla="*/ 99 w 470"/>
                <a:gd name="T67" fmla="*/ 570 h 736"/>
                <a:gd name="T68" fmla="*/ 100 w 470"/>
                <a:gd name="T69" fmla="*/ 571 h 736"/>
                <a:gd name="T70" fmla="*/ 233 w 470"/>
                <a:gd name="T71" fmla="*/ 583 h 736"/>
                <a:gd name="T72" fmla="*/ 238 w 470"/>
                <a:gd name="T73" fmla="*/ 618 h 736"/>
                <a:gd name="T74" fmla="*/ 101 w 470"/>
                <a:gd name="T75" fmla="*/ 602 h 736"/>
                <a:gd name="T76" fmla="*/ 97 w 470"/>
                <a:gd name="T77" fmla="*/ 600 h 736"/>
                <a:gd name="T78" fmla="*/ 83 w 470"/>
                <a:gd name="T79" fmla="*/ 608 h 736"/>
                <a:gd name="T80" fmla="*/ 79 w 470"/>
                <a:gd name="T81" fmla="*/ 632 h 736"/>
                <a:gd name="T82" fmla="*/ 207 w 470"/>
                <a:gd name="T83" fmla="*/ 651 h 736"/>
                <a:gd name="T84" fmla="*/ 227 w 470"/>
                <a:gd name="T85" fmla="*/ 682 h 736"/>
                <a:gd name="T86" fmla="*/ 206 w 470"/>
                <a:gd name="T87" fmla="*/ 701 h 736"/>
                <a:gd name="T88" fmla="*/ 75 w 470"/>
                <a:gd name="T89" fmla="*/ 666 h 736"/>
                <a:gd name="T90" fmla="*/ 96 w 470"/>
                <a:gd name="T91" fmla="*/ 714 h 736"/>
                <a:gd name="T92" fmla="*/ 96 w 470"/>
                <a:gd name="T93" fmla="*/ 732 h 736"/>
                <a:gd name="T94" fmla="*/ 83 w 470"/>
                <a:gd name="T95" fmla="*/ 735 h 736"/>
                <a:gd name="T96" fmla="*/ 102 w 470"/>
                <a:gd name="T97" fmla="*/ 653 h 736"/>
                <a:gd name="T98" fmla="*/ 198 w 470"/>
                <a:gd name="T99" fmla="*/ 676 h 736"/>
                <a:gd name="T100" fmla="*/ 193 w 470"/>
                <a:gd name="T101" fmla="*/ 673 h 736"/>
                <a:gd name="T102" fmla="*/ 102 w 470"/>
                <a:gd name="T103" fmla="*/ 653 h 736"/>
                <a:gd name="T104" fmla="*/ 137 w 470"/>
                <a:gd name="T105" fmla="*/ 589 h 736"/>
                <a:gd name="T106" fmla="*/ 215 w 470"/>
                <a:gd name="T107" fmla="*/ 602 h 736"/>
                <a:gd name="T108" fmla="*/ 213 w 470"/>
                <a:gd name="T109" fmla="*/ 599 h 736"/>
                <a:gd name="T110" fmla="*/ 137 w 470"/>
                <a:gd name="T111" fmla="*/ 589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0" h="736">
                  <a:moveTo>
                    <a:pt x="83" y="735"/>
                  </a:moveTo>
                  <a:cubicBezTo>
                    <a:pt x="81" y="734"/>
                    <a:pt x="79" y="733"/>
                    <a:pt x="77" y="731"/>
                  </a:cubicBezTo>
                  <a:cubicBezTo>
                    <a:pt x="38" y="688"/>
                    <a:pt x="44" y="662"/>
                    <a:pt x="57" y="647"/>
                  </a:cubicBezTo>
                  <a:cubicBezTo>
                    <a:pt x="57" y="647"/>
                    <a:pt x="57" y="647"/>
                    <a:pt x="57" y="646"/>
                  </a:cubicBezTo>
                  <a:cubicBezTo>
                    <a:pt x="43" y="625"/>
                    <a:pt x="47" y="603"/>
                    <a:pt x="67" y="587"/>
                  </a:cubicBezTo>
                  <a:cubicBezTo>
                    <a:pt x="69" y="586"/>
                    <a:pt x="71" y="584"/>
                    <a:pt x="73" y="583"/>
                  </a:cubicBezTo>
                  <a:cubicBezTo>
                    <a:pt x="61" y="570"/>
                    <a:pt x="60" y="559"/>
                    <a:pt x="62" y="550"/>
                  </a:cubicBezTo>
                  <a:cubicBezTo>
                    <a:pt x="75" y="502"/>
                    <a:pt x="151" y="516"/>
                    <a:pt x="201" y="525"/>
                  </a:cubicBezTo>
                  <a:cubicBezTo>
                    <a:pt x="214" y="527"/>
                    <a:pt x="227" y="529"/>
                    <a:pt x="233" y="529"/>
                  </a:cubicBezTo>
                  <a:cubicBezTo>
                    <a:pt x="238" y="529"/>
                    <a:pt x="240" y="528"/>
                    <a:pt x="245" y="505"/>
                  </a:cubicBezTo>
                  <a:cubicBezTo>
                    <a:pt x="249" y="490"/>
                    <a:pt x="254" y="470"/>
                    <a:pt x="267" y="447"/>
                  </a:cubicBezTo>
                  <a:cubicBezTo>
                    <a:pt x="283" y="420"/>
                    <a:pt x="306" y="406"/>
                    <a:pt x="331" y="391"/>
                  </a:cubicBezTo>
                  <a:cubicBezTo>
                    <a:pt x="364" y="372"/>
                    <a:pt x="397" y="352"/>
                    <a:pt x="419" y="297"/>
                  </a:cubicBezTo>
                  <a:cubicBezTo>
                    <a:pt x="443" y="239"/>
                    <a:pt x="442" y="185"/>
                    <a:pt x="419" y="141"/>
                  </a:cubicBezTo>
                  <a:cubicBezTo>
                    <a:pt x="395" y="98"/>
                    <a:pt x="349" y="67"/>
                    <a:pt x="289" y="54"/>
                  </a:cubicBezTo>
                  <a:cubicBezTo>
                    <a:pt x="164" y="29"/>
                    <a:pt x="91" y="93"/>
                    <a:pt x="66" y="156"/>
                  </a:cubicBezTo>
                  <a:cubicBezTo>
                    <a:pt x="30" y="251"/>
                    <a:pt x="68" y="304"/>
                    <a:pt x="96" y="342"/>
                  </a:cubicBezTo>
                  <a:cubicBezTo>
                    <a:pt x="100" y="347"/>
                    <a:pt x="100" y="347"/>
                    <a:pt x="100" y="347"/>
                  </a:cubicBezTo>
                  <a:cubicBezTo>
                    <a:pt x="135" y="395"/>
                    <a:pt x="140" y="457"/>
                    <a:pt x="135" y="486"/>
                  </a:cubicBezTo>
                  <a:cubicBezTo>
                    <a:pt x="134" y="494"/>
                    <a:pt x="127" y="498"/>
                    <a:pt x="120" y="497"/>
                  </a:cubicBezTo>
                  <a:cubicBezTo>
                    <a:pt x="113" y="496"/>
                    <a:pt x="108" y="489"/>
                    <a:pt x="110" y="482"/>
                  </a:cubicBezTo>
                  <a:cubicBezTo>
                    <a:pt x="114" y="458"/>
                    <a:pt x="109" y="404"/>
                    <a:pt x="79" y="362"/>
                  </a:cubicBezTo>
                  <a:cubicBezTo>
                    <a:pt x="75" y="358"/>
                    <a:pt x="75" y="358"/>
                    <a:pt x="75" y="358"/>
                  </a:cubicBezTo>
                  <a:cubicBezTo>
                    <a:pt x="47" y="319"/>
                    <a:pt x="0" y="255"/>
                    <a:pt x="42" y="147"/>
                  </a:cubicBezTo>
                  <a:cubicBezTo>
                    <a:pt x="70" y="75"/>
                    <a:pt x="153" y="0"/>
                    <a:pt x="294" y="29"/>
                  </a:cubicBezTo>
                  <a:cubicBezTo>
                    <a:pt x="362" y="43"/>
                    <a:pt x="415" y="78"/>
                    <a:pt x="442" y="129"/>
                  </a:cubicBezTo>
                  <a:cubicBezTo>
                    <a:pt x="469" y="179"/>
                    <a:pt x="470" y="241"/>
                    <a:pt x="443" y="307"/>
                  </a:cubicBezTo>
                  <a:cubicBezTo>
                    <a:pt x="418" y="370"/>
                    <a:pt x="379" y="393"/>
                    <a:pt x="344" y="413"/>
                  </a:cubicBezTo>
                  <a:cubicBezTo>
                    <a:pt x="321" y="427"/>
                    <a:pt x="302" y="438"/>
                    <a:pt x="289" y="460"/>
                  </a:cubicBezTo>
                  <a:cubicBezTo>
                    <a:pt x="278" y="479"/>
                    <a:pt x="274" y="497"/>
                    <a:pt x="270" y="512"/>
                  </a:cubicBezTo>
                  <a:cubicBezTo>
                    <a:pt x="265" y="533"/>
                    <a:pt x="260" y="555"/>
                    <a:pt x="232" y="555"/>
                  </a:cubicBezTo>
                  <a:cubicBezTo>
                    <a:pt x="224" y="555"/>
                    <a:pt x="212" y="553"/>
                    <a:pt x="197" y="550"/>
                  </a:cubicBezTo>
                  <a:cubicBezTo>
                    <a:pt x="161" y="544"/>
                    <a:pt x="94" y="532"/>
                    <a:pt x="87" y="557"/>
                  </a:cubicBezTo>
                  <a:cubicBezTo>
                    <a:pt x="87" y="559"/>
                    <a:pt x="90" y="564"/>
                    <a:pt x="99" y="570"/>
                  </a:cubicBezTo>
                  <a:cubicBezTo>
                    <a:pt x="99" y="571"/>
                    <a:pt x="99" y="571"/>
                    <a:pt x="100" y="571"/>
                  </a:cubicBezTo>
                  <a:cubicBezTo>
                    <a:pt x="146" y="557"/>
                    <a:pt x="212" y="558"/>
                    <a:pt x="233" y="583"/>
                  </a:cubicBezTo>
                  <a:cubicBezTo>
                    <a:pt x="247" y="601"/>
                    <a:pt x="242" y="612"/>
                    <a:pt x="238" y="618"/>
                  </a:cubicBezTo>
                  <a:cubicBezTo>
                    <a:pt x="218" y="642"/>
                    <a:pt x="137" y="620"/>
                    <a:pt x="101" y="602"/>
                  </a:cubicBezTo>
                  <a:cubicBezTo>
                    <a:pt x="100" y="601"/>
                    <a:pt x="98" y="600"/>
                    <a:pt x="97" y="600"/>
                  </a:cubicBezTo>
                  <a:cubicBezTo>
                    <a:pt x="91" y="602"/>
                    <a:pt x="87" y="605"/>
                    <a:pt x="83" y="608"/>
                  </a:cubicBezTo>
                  <a:cubicBezTo>
                    <a:pt x="75" y="614"/>
                    <a:pt x="71" y="621"/>
                    <a:pt x="79" y="632"/>
                  </a:cubicBezTo>
                  <a:cubicBezTo>
                    <a:pt x="115" y="619"/>
                    <a:pt x="172" y="628"/>
                    <a:pt x="207" y="651"/>
                  </a:cubicBezTo>
                  <a:cubicBezTo>
                    <a:pt x="213" y="655"/>
                    <a:pt x="230" y="666"/>
                    <a:pt x="227" y="682"/>
                  </a:cubicBezTo>
                  <a:cubicBezTo>
                    <a:pt x="226" y="688"/>
                    <a:pt x="222" y="697"/>
                    <a:pt x="206" y="701"/>
                  </a:cubicBezTo>
                  <a:cubicBezTo>
                    <a:pt x="178" y="708"/>
                    <a:pt x="114" y="698"/>
                    <a:pt x="75" y="666"/>
                  </a:cubicBezTo>
                  <a:cubicBezTo>
                    <a:pt x="67" y="679"/>
                    <a:pt x="87" y="703"/>
                    <a:pt x="96" y="714"/>
                  </a:cubicBezTo>
                  <a:cubicBezTo>
                    <a:pt x="101" y="719"/>
                    <a:pt x="101" y="727"/>
                    <a:pt x="96" y="732"/>
                  </a:cubicBezTo>
                  <a:cubicBezTo>
                    <a:pt x="92" y="735"/>
                    <a:pt x="88" y="736"/>
                    <a:pt x="83" y="735"/>
                  </a:cubicBezTo>
                  <a:close/>
                  <a:moveTo>
                    <a:pt x="102" y="653"/>
                  </a:moveTo>
                  <a:cubicBezTo>
                    <a:pt x="134" y="674"/>
                    <a:pt x="180" y="679"/>
                    <a:pt x="198" y="676"/>
                  </a:cubicBezTo>
                  <a:cubicBezTo>
                    <a:pt x="196" y="675"/>
                    <a:pt x="195" y="674"/>
                    <a:pt x="193" y="673"/>
                  </a:cubicBezTo>
                  <a:cubicBezTo>
                    <a:pt x="167" y="656"/>
                    <a:pt x="128" y="650"/>
                    <a:pt x="102" y="653"/>
                  </a:cubicBezTo>
                  <a:close/>
                  <a:moveTo>
                    <a:pt x="137" y="589"/>
                  </a:moveTo>
                  <a:cubicBezTo>
                    <a:pt x="169" y="600"/>
                    <a:pt x="203" y="605"/>
                    <a:pt x="215" y="602"/>
                  </a:cubicBezTo>
                  <a:cubicBezTo>
                    <a:pt x="214" y="602"/>
                    <a:pt x="214" y="601"/>
                    <a:pt x="213" y="599"/>
                  </a:cubicBezTo>
                  <a:cubicBezTo>
                    <a:pt x="204" y="589"/>
                    <a:pt x="170" y="585"/>
                    <a:pt x="137" y="5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211427" y="1241694"/>
              <a:ext cx="506413" cy="757238"/>
            </a:xfrm>
            <a:custGeom>
              <a:avLst/>
              <a:gdLst>
                <a:gd name="T0" fmla="*/ 71 w 270"/>
                <a:gd name="T1" fmla="*/ 395 h 404"/>
                <a:gd name="T2" fmla="*/ 70 w 270"/>
                <a:gd name="T3" fmla="*/ 228 h 404"/>
                <a:gd name="T4" fmla="*/ 30 w 270"/>
                <a:gd name="T5" fmla="*/ 103 h 404"/>
                <a:gd name="T6" fmla="*/ 28 w 270"/>
                <a:gd name="T7" fmla="*/ 69 h 404"/>
                <a:gd name="T8" fmla="*/ 64 w 270"/>
                <a:gd name="T9" fmla="*/ 110 h 404"/>
                <a:gd name="T10" fmla="*/ 121 w 270"/>
                <a:gd name="T11" fmla="*/ 75 h 404"/>
                <a:gd name="T12" fmla="*/ 135 w 270"/>
                <a:gd name="T13" fmla="*/ 17 h 404"/>
                <a:gd name="T14" fmla="*/ 160 w 270"/>
                <a:gd name="T15" fmla="*/ 57 h 404"/>
                <a:gd name="T16" fmla="*/ 188 w 270"/>
                <a:gd name="T17" fmla="*/ 110 h 404"/>
                <a:gd name="T18" fmla="*/ 223 w 270"/>
                <a:gd name="T19" fmla="*/ 87 h 404"/>
                <a:gd name="T20" fmla="*/ 234 w 270"/>
                <a:gd name="T21" fmla="*/ 108 h 404"/>
                <a:gd name="T22" fmla="*/ 213 w 270"/>
                <a:gd name="T23" fmla="*/ 149 h 404"/>
                <a:gd name="T24" fmla="*/ 224 w 270"/>
                <a:gd name="T25" fmla="*/ 155 h 404"/>
                <a:gd name="T26" fmla="*/ 232 w 270"/>
                <a:gd name="T27" fmla="*/ 74 h 404"/>
                <a:gd name="T28" fmla="*/ 204 w 270"/>
                <a:gd name="T29" fmla="*/ 83 h 404"/>
                <a:gd name="T30" fmla="*/ 187 w 270"/>
                <a:gd name="T31" fmla="*/ 95 h 404"/>
                <a:gd name="T32" fmla="*/ 175 w 270"/>
                <a:gd name="T33" fmla="*/ 81 h 404"/>
                <a:gd name="T34" fmla="*/ 140 w 270"/>
                <a:gd name="T35" fmla="*/ 4 h 404"/>
                <a:gd name="T36" fmla="*/ 108 w 270"/>
                <a:gd name="T37" fmla="*/ 68 h 404"/>
                <a:gd name="T38" fmla="*/ 89 w 270"/>
                <a:gd name="T39" fmla="*/ 105 h 404"/>
                <a:gd name="T40" fmla="*/ 56 w 270"/>
                <a:gd name="T41" fmla="*/ 79 h 404"/>
                <a:gd name="T42" fmla="*/ 28 w 270"/>
                <a:gd name="T43" fmla="*/ 54 h 404"/>
                <a:gd name="T44" fmla="*/ 9 w 270"/>
                <a:gd name="T45" fmla="*/ 90 h 404"/>
                <a:gd name="T46" fmla="*/ 40 w 270"/>
                <a:gd name="T47" fmla="*/ 155 h 404"/>
                <a:gd name="T48" fmla="*/ 57 w 270"/>
                <a:gd name="T49" fmla="*/ 226 h 404"/>
                <a:gd name="T50" fmla="*/ 62 w 270"/>
                <a:gd name="T51" fmla="*/ 351 h 404"/>
                <a:gd name="T52" fmla="*/ 59 w 270"/>
                <a:gd name="T53" fmla="*/ 392 h 404"/>
                <a:gd name="T54" fmla="*/ 71 w 270"/>
                <a:gd name="T55" fmla="*/ 39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0" h="404">
                  <a:moveTo>
                    <a:pt x="71" y="395"/>
                  </a:moveTo>
                  <a:cubicBezTo>
                    <a:pt x="79" y="340"/>
                    <a:pt x="78" y="283"/>
                    <a:pt x="70" y="228"/>
                  </a:cubicBezTo>
                  <a:cubicBezTo>
                    <a:pt x="64" y="184"/>
                    <a:pt x="52" y="143"/>
                    <a:pt x="30" y="103"/>
                  </a:cubicBezTo>
                  <a:cubicBezTo>
                    <a:pt x="26" y="95"/>
                    <a:pt x="5" y="53"/>
                    <a:pt x="28" y="69"/>
                  </a:cubicBezTo>
                  <a:cubicBezTo>
                    <a:pt x="44" y="79"/>
                    <a:pt x="49" y="99"/>
                    <a:pt x="64" y="110"/>
                  </a:cubicBezTo>
                  <a:cubicBezTo>
                    <a:pt x="93" y="132"/>
                    <a:pt x="118" y="105"/>
                    <a:pt x="121" y="75"/>
                  </a:cubicBezTo>
                  <a:cubicBezTo>
                    <a:pt x="122" y="60"/>
                    <a:pt x="117" y="24"/>
                    <a:pt x="135" y="17"/>
                  </a:cubicBezTo>
                  <a:cubicBezTo>
                    <a:pt x="151" y="10"/>
                    <a:pt x="159" y="49"/>
                    <a:pt x="160" y="57"/>
                  </a:cubicBezTo>
                  <a:cubicBezTo>
                    <a:pt x="163" y="74"/>
                    <a:pt x="155" y="127"/>
                    <a:pt x="188" y="110"/>
                  </a:cubicBezTo>
                  <a:cubicBezTo>
                    <a:pt x="200" y="103"/>
                    <a:pt x="209" y="92"/>
                    <a:pt x="223" y="87"/>
                  </a:cubicBezTo>
                  <a:cubicBezTo>
                    <a:pt x="236" y="82"/>
                    <a:pt x="236" y="101"/>
                    <a:pt x="234" y="108"/>
                  </a:cubicBezTo>
                  <a:cubicBezTo>
                    <a:pt x="231" y="123"/>
                    <a:pt x="221" y="136"/>
                    <a:pt x="213" y="149"/>
                  </a:cubicBezTo>
                  <a:cubicBezTo>
                    <a:pt x="209" y="156"/>
                    <a:pt x="220" y="162"/>
                    <a:pt x="224" y="155"/>
                  </a:cubicBezTo>
                  <a:cubicBezTo>
                    <a:pt x="234" y="140"/>
                    <a:pt x="270" y="84"/>
                    <a:pt x="232" y="74"/>
                  </a:cubicBezTo>
                  <a:cubicBezTo>
                    <a:pt x="222" y="71"/>
                    <a:pt x="212" y="77"/>
                    <a:pt x="204" y="83"/>
                  </a:cubicBezTo>
                  <a:cubicBezTo>
                    <a:pt x="198" y="87"/>
                    <a:pt x="192" y="91"/>
                    <a:pt x="187" y="95"/>
                  </a:cubicBezTo>
                  <a:cubicBezTo>
                    <a:pt x="173" y="105"/>
                    <a:pt x="175" y="92"/>
                    <a:pt x="175" y="81"/>
                  </a:cubicBezTo>
                  <a:cubicBezTo>
                    <a:pt x="175" y="59"/>
                    <a:pt x="170" y="7"/>
                    <a:pt x="140" y="4"/>
                  </a:cubicBezTo>
                  <a:cubicBezTo>
                    <a:pt x="109" y="0"/>
                    <a:pt x="109" y="49"/>
                    <a:pt x="108" y="68"/>
                  </a:cubicBezTo>
                  <a:cubicBezTo>
                    <a:pt x="108" y="82"/>
                    <a:pt x="103" y="100"/>
                    <a:pt x="89" y="105"/>
                  </a:cubicBezTo>
                  <a:cubicBezTo>
                    <a:pt x="74" y="110"/>
                    <a:pt x="61" y="89"/>
                    <a:pt x="56" y="79"/>
                  </a:cubicBezTo>
                  <a:cubicBezTo>
                    <a:pt x="49" y="69"/>
                    <a:pt x="39" y="59"/>
                    <a:pt x="28" y="54"/>
                  </a:cubicBezTo>
                  <a:cubicBezTo>
                    <a:pt x="0" y="41"/>
                    <a:pt x="3" y="75"/>
                    <a:pt x="9" y="90"/>
                  </a:cubicBezTo>
                  <a:cubicBezTo>
                    <a:pt x="18" y="113"/>
                    <a:pt x="32" y="133"/>
                    <a:pt x="40" y="155"/>
                  </a:cubicBezTo>
                  <a:cubicBezTo>
                    <a:pt x="48" y="178"/>
                    <a:pt x="53" y="202"/>
                    <a:pt x="57" y="226"/>
                  </a:cubicBezTo>
                  <a:cubicBezTo>
                    <a:pt x="64" y="267"/>
                    <a:pt x="64" y="310"/>
                    <a:pt x="62" y="351"/>
                  </a:cubicBezTo>
                  <a:cubicBezTo>
                    <a:pt x="62" y="363"/>
                    <a:pt x="60" y="385"/>
                    <a:pt x="59" y="392"/>
                  </a:cubicBezTo>
                  <a:cubicBezTo>
                    <a:pt x="58" y="400"/>
                    <a:pt x="70" y="404"/>
                    <a:pt x="71" y="3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261608" y="2498236"/>
            <a:ext cx="592138" cy="919163"/>
            <a:chOff x="10570202" y="2510106"/>
            <a:chExt cx="592138" cy="919163"/>
          </a:xfrm>
        </p:grpSpPr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570202" y="2510106"/>
              <a:ext cx="592138" cy="919163"/>
            </a:xfrm>
            <a:custGeom>
              <a:avLst/>
              <a:gdLst>
                <a:gd name="T0" fmla="*/ 42 w 315"/>
                <a:gd name="T1" fmla="*/ 489 h 490"/>
                <a:gd name="T2" fmla="*/ 38 w 315"/>
                <a:gd name="T3" fmla="*/ 486 h 490"/>
                <a:gd name="T4" fmla="*/ 27 w 315"/>
                <a:gd name="T5" fmla="*/ 430 h 490"/>
                <a:gd name="T6" fmla="*/ 27 w 315"/>
                <a:gd name="T7" fmla="*/ 429 h 490"/>
                <a:gd name="T8" fmla="*/ 35 w 315"/>
                <a:gd name="T9" fmla="*/ 390 h 490"/>
                <a:gd name="T10" fmla="*/ 40 w 315"/>
                <a:gd name="T11" fmla="*/ 387 h 490"/>
                <a:gd name="T12" fmla="*/ 33 w 315"/>
                <a:gd name="T13" fmla="*/ 365 h 490"/>
                <a:gd name="T14" fmla="*/ 127 w 315"/>
                <a:gd name="T15" fmla="*/ 352 h 490"/>
                <a:gd name="T16" fmla="*/ 148 w 315"/>
                <a:gd name="T17" fmla="*/ 356 h 490"/>
                <a:gd name="T18" fmla="*/ 157 w 315"/>
                <a:gd name="T19" fmla="*/ 340 h 490"/>
                <a:gd name="T20" fmla="*/ 173 w 315"/>
                <a:gd name="T21" fmla="*/ 302 h 490"/>
                <a:gd name="T22" fmla="*/ 217 w 315"/>
                <a:gd name="T23" fmla="*/ 266 h 490"/>
                <a:gd name="T24" fmla="*/ 278 w 315"/>
                <a:gd name="T25" fmla="*/ 206 h 490"/>
                <a:gd name="T26" fmla="*/ 282 w 315"/>
                <a:gd name="T27" fmla="*/ 101 h 490"/>
                <a:gd name="T28" fmla="*/ 198 w 315"/>
                <a:gd name="T29" fmla="*/ 40 h 490"/>
                <a:gd name="T30" fmla="*/ 47 w 315"/>
                <a:gd name="T31" fmla="*/ 102 h 490"/>
                <a:gd name="T32" fmla="*/ 62 w 315"/>
                <a:gd name="T33" fmla="*/ 227 h 490"/>
                <a:gd name="T34" fmla="*/ 64 w 315"/>
                <a:gd name="T35" fmla="*/ 230 h 490"/>
                <a:gd name="T36" fmla="*/ 84 w 315"/>
                <a:gd name="T37" fmla="*/ 325 h 490"/>
                <a:gd name="T38" fmla="*/ 73 w 315"/>
                <a:gd name="T39" fmla="*/ 331 h 490"/>
                <a:gd name="T40" fmla="*/ 67 w 315"/>
                <a:gd name="T41" fmla="*/ 321 h 490"/>
                <a:gd name="T42" fmla="*/ 49 w 315"/>
                <a:gd name="T43" fmla="*/ 240 h 490"/>
                <a:gd name="T44" fmla="*/ 47 w 315"/>
                <a:gd name="T45" fmla="*/ 237 h 490"/>
                <a:gd name="T46" fmla="*/ 31 w 315"/>
                <a:gd name="T47" fmla="*/ 95 h 490"/>
                <a:gd name="T48" fmla="*/ 202 w 315"/>
                <a:gd name="T49" fmla="*/ 23 h 490"/>
                <a:gd name="T50" fmla="*/ 298 w 315"/>
                <a:gd name="T51" fmla="*/ 94 h 490"/>
                <a:gd name="T52" fmla="*/ 294 w 315"/>
                <a:gd name="T53" fmla="*/ 213 h 490"/>
                <a:gd name="T54" fmla="*/ 225 w 315"/>
                <a:gd name="T55" fmla="*/ 281 h 490"/>
                <a:gd name="T56" fmla="*/ 187 w 315"/>
                <a:gd name="T57" fmla="*/ 311 h 490"/>
                <a:gd name="T58" fmla="*/ 173 w 315"/>
                <a:gd name="T59" fmla="*/ 345 h 490"/>
                <a:gd name="T60" fmla="*/ 147 w 315"/>
                <a:gd name="T61" fmla="*/ 373 h 490"/>
                <a:gd name="T62" fmla="*/ 123 w 315"/>
                <a:gd name="T63" fmla="*/ 369 h 490"/>
                <a:gd name="T64" fmla="*/ 50 w 315"/>
                <a:gd name="T65" fmla="*/ 370 h 490"/>
                <a:gd name="T66" fmla="*/ 57 w 315"/>
                <a:gd name="T67" fmla="*/ 380 h 490"/>
                <a:gd name="T68" fmla="*/ 58 w 315"/>
                <a:gd name="T69" fmla="*/ 380 h 490"/>
                <a:gd name="T70" fmla="*/ 146 w 315"/>
                <a:gd name="T71" fmla="*/ 391 h 490"/>
                <a:gd name="T72" fmla="*/ 148 w 315"/>
                <a:gd name="T73" fmla="*/ 415 h 490"/>
                <a:gd name="T74" fmla="*/ 58 w 315"/>
                <a:gd name="T75" fmla="*/ 401 h 490"/>
                <a:gd name="T76" fmla="*/ 55 w 315"/>
                <a:gd name="T77" fmla="*/ 399 h 490"/>
                <a:gd name="T78" fmla="*/ 45 w 315"/>
                <a:gd name="T79" fmla="*/ 404 h 490"/>
                <a:gd name="T80" fmla="*/ 42 w 315"/>
                <a:gd name="T81" fmla="*/ 420 h 490"/>
                <a:gd name="T82" fmla="*/ 127 w 315"/>
                <a:gd name="T83" fmla="*/ 436 h 490"/>
                <a:gd name="T84" fmla="*/ 140 w 315"/>
                <a:gd name="T85" fmla="*/ 457 h 490"/>
                <a:gd name="T86" fmla="*/ 125 w 315"/>
                <a:gd name="T87" fmla="*/ 469 h 490"/>
                <a:gd name="T88" fmla="*/ 39 w 315"/>
                <a:gd name="T89" fmla="*/ 443 h 490"/>
                <a:gd name="T90" fmla="*/ 52 w 315"/>
                <a:gd name="T91" fmla="*/ 475 h 490"/>
                <a:gd name="T92" fmla="*/ 51 w 315"/>
                <a:gd name="T93" fmla="*/ 487 h 490"/>
                <a:gd name="T94" fmla="*/ 42 w 315"/>
                <a:gd name="T95" fmla="*/ 489 h 490"/>
                <a:gd name="T96" fmla="*/ 57 w 315"/>
                <a:gd name="T97" fmla="*/ 435 h 490"/>
                <a:gd name="T98" fmla="*/ 120 w 315"/>
                <a:gd name="T99" fmla="*/ 453 h 490"/>
                <a:gd name="T100" fmla="*/ 117 w 315"/>
                <a:gd name="T101" fmla="*/ 450 h 490"/>
                <a:gd name="T102" fmla="*/ 57 w 315"/>
                <a:gd name="T103" fmla="*/ 435 h 490"/>
                <a:gd name="T104" fmla="*/ 82 w 315"/>
                <a:gd name="T105" fmla="*/ 393 h 490"/>
                <a:gd name="T106" fmla="*/ 134 w 315"/>
                <a:gd name="T107" fmla="*/ 404 h 490"/>
                <a:gd name="T108" fmla="*/ 132 w 315"/>
                <a:gd name="T109" fmla="*/ 402 h 490"/>
                <a:gd name="T110" fmla="*/ 82 w 315"/>
                <a:gd name="T111" fmla="*/ 393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5" h="490">
                  <a:moveTo>
                    <a:pt x="42" y="489"/>
                  </a:moveTo>
                  <a:cubicBezTo>
                    <a:pt x="41" y="488"/>
                    <a:pt x="40" y="488"/>
                    <a:pt x="38" y="486"/>
                  </a:cubicBezTo>
                  <a:cubicBezTo>
                    <a:pt x="13" y="456"/>
                    <a:pt x="18" y="439"/>
                    <a:pt x="27" y="430"/>
                  </a:cubicBezTo>
                  <a:cubicBezTo>
                    <a:pt x="27" y="429"/>
                    <a:pt x="27" y="429"/>
                    <a:pt x="27" y="429"/>
                  </a:cubicBezTo>
                  <a:cubicBezTo>
                    <a:pt x="19" y="415"/>
                    <a:pt x="21" y="400"/>
                    <a:pt x="35" y="390"/>
                  </a:cubicBezTo>
                  <a:cubicBezTo>
                    <a:pt x="37" y="389"/>
                    <a:pt x="38" y="388"/>
                    <a:pt x="40" y="387"/>
                  </a:cubicBezTo>
                  <a:cubicBezTo>
                    <a:pt x="32" y="378"/>
                    <a:pt x="32" y="371"/>
                    <a:pt x="33" y="365"/>
                  </a:cubicBezTo>
                  <a:cubicBezTo>
                    <a:pt x="43" y="333"/>
                    <a:pt x="94" y="344"/>
                    <a:pt x="127" y="352"/>
                  </a:cubicBezTo>
                  <a:cubicBezTo>
                    <a:pt x="135" y="354"/>
                    <a:pt x="144" y="356"/>
                    <a:pt x="148" y="356"/>
                  </a:cubicBezTo>
                  <a:cubicBezTo>
                    <a:pt x="151" y="356"/>
                    <a:pt x="152" y="355"/>
                    <a:pt x="157" y="340"/>
                  </a:cubicBezTo>
                  <a:cubicBezTo>
                    <a:pt x="160" y="330"/>
                    <a:pt x="164" y="317"/>
                    <a:pt x="173" y="302"/>
                  </a:cubicBezTo>
                  <a:cubicBezTo>
                    <a:pt x="184" y="284"/>
                    <a:pt x="200" y="275"/>
                    <a:pt x="217" y="266"/>
                  </a:cubicBezTo>
                  <a:cubicBezTo>
                    <a:pt x="239" y="254"/>
                    <a:pt x="262" y="242"/>
                    <a:pt x="278" y="206"/>
                  </a:cubicBezTo>
                  <a:cubicBezTo>
                    <a:pt x="296" y="167"/>
                    <a:pt x="297" y="131"/>
                    <a:pt x="282" y="101"/>
                  </a:cubicBezTo>
                  <a:cubicBezTo>
                    <a:pt x="268" y="72"/>
                    <a:pt x="238" y="50"/>
                    <a:pt x="198" y="40"/>
                  </a:cubicBezTo>
                  <a:cubicBezTo>
                    <a:pt x="115" y="20"/>
                    <a:pt x="65" y="61"/>
                    <a:pt x="47" y="102"/>
                  </a:cubicBezTo>
                  <a:cubicBezTo>
                    <a:pt x="20" y="164"/>
                    <a:pt x="44" y="201"/>
                    <a:pt x="62" y="227"/>
                  </a:cubicBezTo>
                  <a:cubicBezTo>
                    <a:pt x="64" y="230"/>
                    <a:pt x="64" y="230"/>
                    <a:pt x="64" y="230"/>
                  </a:cubicBezTo>
                  <a:cubicBezTo>
                    <a:pt x="86" y="264"/>
                    <a:pt x="88" y="305"/>
                    <a:pt x="84" y="325"/>
                  </a:cubicBezTo>
                  <a:cubicBezTo>
                    <a:pt x="83" y="329"/>
                    <a:pt x="78" y="332"/>
                    <a:pt x="73" y="331"/>
                  </a:cubicBezTo>
                  <a:cubicBezTo>
                    <a:pt x="69" y="330"/>
                    <a:pt x="66" y="326"/>
                    <a:pt x="67" y="321"/>
                  </a:cubicBezTo>
                  <a:cubicBezTo>
                    <a:pt x="70" y="305"/>
                    <a:pt x="68" y="269"/>
                    <a:pt x="49" y="240"/>
                  </a:cubicBezTo>
                  <a:cubicBezTo>
                    <a:pt x="47" y="237"/>
                    <a:pt x="47" y="237"/>
                    <a:pt x="47" y="237"/>
                  </a:cubicBezTo>
                  <a:cubicBezTo>
                    <a:pt x="30" y="210"/>
                    <a:pt x="0" y="166"/>
                    <a:pt x="31" y="95"/>
                  </a:cubicBezTo>
                  <a:cubicBezTo>
                    <a:pt x="51" y="48"/>
                    <a:pt x="109" y="0"/>
                    <a:pt x="202" y="23"/>
                  </a:cubicBezTo>
                  <a:cubicBezTo>
                    <a:pt x="247" y="35"/>
                    <a:pt x="281" y="60"/>
                    <a:pt x="298" y="94"/>
                  </a:cubicBezTo>
                  <a:cubicBezTo>
                    <a:pt x="315" y="128"/>
                    <a:pt x="313" y="170"/>
                    <a:pt x="294" y="213"/>
                  </a:cubicBezTo>
                  <a:cubicBezTo>
                    <a:pt x="276" y="254"/>
                    <a:pt x="249" y="269"/>
                    <a:pt x="225" y="281"/>
                  </a:cubicBezTo>
                  <a:cubicBezTo>
                    <a:pt x="210" y="290"/>
                    <a:pt x="196" y="297"/>
                    <a:pt x="187" y="311"/>
                  </a:cubicBezTo>
                  <a:cubicBezTo>
                    <a:pt x="179" y="324"/>
                    <a:pt x="176" y="336"/>
                    <a:pt x="173" y="345"/>
                  </a:cubicBezTo>
                  <a:cubicBezTo>
                    <a:pt x="169" y="359"/>
                    <a:pt x="165" y="374"/>
                    <a:pt x="147" y="373"/>
                  </a:cubicBezTo>
                  <a:cubicBezTo>
                    <a:pt x="141" y="373"/>
                    <a:pt x="133" y="371"/>
                    <a:pt x="123" y="369"/>
                  </a:cubicBezTo>
                  <a:cubicBezTo>
                    <a:pt x="99" y="363"/>
                    <a:pt x="55" y="354"/>
                    <a:pt x="50" y="370"/>
                  </a:cubicBezTo>
                  <a:cubicBezTo>
                    <a:pt x="49" y="371"/>
                    <a:pt x="51" y="375"/>
                    <a:pt x="57" y="380"/>
                  </a:cubicBezTo>
                  <a:cubicBezTo>
                    <a:pt x="57" y="380"/>
                    <a:pt x="57" y="380"/>
                    <a:pt x="58" y="380"/>
                  </a:cubicBezTo>
                  <a:cubicBezTo>
                    <a:pt x="89" y="372"/>
                    <a:pt x="133" y="374"/>
                    <a:pt x="146" y="391"/>
                  </a:cubicBezTo>
                  <a:cubicBezTo>
                    <a:pt x="155" y="404"/>
                    <a:pt x="152" y="412"/>
                    <a:pt x="148" y="415"/>
                  </a:cubicBezTo>
                  <a:cubicBezTo>
                    <a:pt x="135" y="431"/>
                    <a:pt x="81" y="414"/>
                    <a:pt x="58" y="401"/>
                  </a:cubicBezTo>
                  <a:cubicBezTo>
                    <a:pt x="57" y="400"/>
                    <a:pt x="56" y="400"/>
                    <a:pt x="55" y="399"/>
                  </a:cubicBezTo>
                  <a:cubicBezTo>
                    <a:pt x="51" y="400"/>
                    <a:pt x="48" y="402"/>
                    <a:pt x="45" y="404"/>
                  </a:cubicBezTo>
                  <a:cubicBezTo>
                    <a:pt x="40" y="408"/>
                    <a:pt x="37" y="412"/>
                    <a:pt x="42" y="420"/>
                  </a:cubicBezTo>
                  <a:cubicBezTo>
                    <a:pt x="67" y="413"/>
                    <a:pt x="105" y="420"/>
                    <a:pt x="127" y="436"/>
                  </a:cubicBezTo>
                  <a:cubicBezTo>
                    <a:pt x="131" y="439"/>
                    <a:pt x="142" y="447"/>
                    <a:pt x="140" y="457"/>
                  </a:cubicBezTo>
                  <a:cubicBezTo>
                    <a:pt x="139" y="462"/>
                    <a:pt x="136" y="467"/>
                    <a:pt x="125" y="469"/>
                  </a:cubicBezTo>
                  <a:cubicBezTo>
                    <a:pt x="106" y="473"/>
                    <a:pt x="64" y="465"/>
                    <a:pt x="39" y="443"/>
                  </a:cubicBezTo>
                  <a:cubicBezTo>
                    <a:pt x="33" y="451"/>
                    <a:pt x="46" y="468"/>
                    <a:pt x="52" y="475"/>
                  </a:cubicBezTo>
                  <a:cubicBezTo>
                    <a:pt x="55" y="479"/>
                    <a:pt x="54" y="484"/>
                    <a:pt x="51" y="487"/>
                  </a:cubicBezTo>
                  <a:cubicBezTo>
                    <a:pt x="48" y="489"/>
                    <a:pt x="45" y="490"/>
                    <a:pt x="42" y="489"/>
                  </a:cubicBezTo>
                  <a:close/>
                  <a:moveTo>
                    <a:pt x="57" y="435"/>
                  </a:moveTo>
                  <a:cubicBezTo>
                    <a:pt x="78" y="450"/>
                    <a:pt x="109" y="454"/>
                    <a:pt x="120" y="453"/>
                  </a:cubicBezTo>
                  <a:cubicBezTo>
                    <a:pt x="119" y="452"/>
                    <a:pt x="118" y="451"/>
                    <a:pt x="117" y="450"/>
                  </a:cubicBezTo>
                  <a:cubicBezTo>
                    <a:pt x="100" y="438"/>
                    <a:pt x="74" y="433"/>
                    <a:pt x="57" y="435"/>
                  </a:cubicBezTo>
                  <a:close/>
                  <a:moveTo>
                    <a:pt x="82" y="393"/>
                  </a:moveTo>
                  <a:cubicBezTo>
                    <a:pt x="103" y="401"/>
                    <a:pt x="126" y="406"/>
                    <a:pt x="134" y="404"/>
                  </a:cubicBezTo>
                  <a:cubicBezTo>
                    <a:pt x="133" y="403"/>
                    <a:pt x="133" y="403"/>
                    <a:pt x="132" y="402"/>
                  </a:cubicBezTo>
                  <a:cubicBezTo>
                    <a:pt x="127" y="395"/>
                    <a:pt x="104" y="391"/>
                    <a:pt x="82" y="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0714664" y="2678381"/>
              <a:ext cx="338138" cy="503238"/>
            </a:xfrm>
            <a:custGeom>
              <a:avLst/>
              <a:gdLst>
                <a:gd name="T0" fmla="*/ 38 w 180"/>
                <a:gd name="T1" fmla="*/ 262 h 268"/>
                <a:gd name="T2" fmla="*/ 42 w 180"/>
                <a:gd name="T3" fmla="*/ 151 h 268"/>
                <a:gd name="T4" fmla="*/ 19 w 180"/>
                <a:gd name="T5" fmla="*/ 66 h 268"/>
                <a:gd name="T6" fmla="*/ 18 w 180"/>
                <a:gd name="T7" fmla="*/ 43 h 268"/>
                <a:gd name="T8" fmla="*/ 41 w 180"/>
                <a:gd name="T9" fmla="*/ 72 h 268"/>
                <a:gd name="T10" fmla="*/ 80 w 180"/>
                <a:gd name="T11" fmla="*/ 50 h 268"/>
                <a:gd name="T12" fmla="*/ 91 w 180"/>
                <a:gd name="T13" fmla="*/ 11 h 268"/>
                <a:gd name="T14" fmla="*/ 107 w 180"/>
                <a:gd name="T15" fmla="*/ 39 h 268"/>
                <a:gd name="T16" fmla="*/ 124 w 180"/>
                <a:gd name="T17" fmla="*/ 75 h 268"/>
                <a:gd name="T18" fmla="*/ 148 w 180"/>
                <a:gd name="T19" fmla="*/ 61 h 268"/>
                <a:gd name="T20" fmla="*/ 155 w 180"/>
                <a:gd name="T21" fmla="*/ 75 h 268"/>
                <a:gd name="T22" fmla="*/ 140 w 180"/>
                <a:gd name="T23" fmla="*/ 102 h 268"/>
                <a:gd name="T24" fmla="*/ 147 w 180"/>
                <a:gd name="T25" fmla="*/ 106 h 268"/>
                <a:gd name="T26" fmla="*/ 154 w 180"/>
                <a:gd name="T27" fmla="*/ 52 h 268"/>
                <a:gd name="T28" fmla="*/ 135 w 180"/>
                <a:gd name="T29" fmla="*/ 57 h 268"/>
                <a:gd name="T30" fmla="*/ 123 w 180"/>
                <a:gd name="T31" fmla="*/ 65 h 268"/>
                <a:gd name="T32" fmla="*/ 116 w 180"/>
                <a:gd name="T33" fmla="*/ 55 h 268"/>
                <a:gd name="T34" fmla="*/ 95 w 180"/>
                <a:gd name="T35" fmla="*/ 3 h 268"/>
                <a:gd name="T36" fmla="*/ 72 w 180"/>
                <a:gd name="T37" fmla="*/ 45 h 268"/>
                <a:gd name="T38" fmla="*/ 58 w 180"/>
                <a:gd name="T39" fmla="*/ 69 h 268"/>
                <a:gd name="T40" fmla="*/ 36 w 180"/>
                <a:gd name="T41" fmla="*/ 51 h 268"/>
                <a:gd name="T42" fmla="*/ 18 w 180"/>
                <a:gd name="T43" fmla="*/ 33 h 268"/>
                <a:gd name="T44" fmla="*/ 5 w 180"/>
                <a:gd name="T45" fmla="*/ 57 h 268"/>
                <a:gd name="T46" fmla="*/ 24 w 180"/>
                <a:gd name="T47" fmla="*/ 101 h 268"/>
                <a:gd name="T48" fmla="*/ 33 w 180"/>
                <a:gd name="T49" fmla="*/ 149 h 268"/>
                <a:gd name="T50" fmla="*/ 33 w 180"/>
                <a:gd name="T51" fmla="*/ 233 h 268"/>
                <a:gd name="T52" fmla="*/ 30 w 180"/>
                <a:gd name="T53" fmla="*/ 260 h 268"/>
                <a:gd name="T54" fmla="*/ 38 w 180"/>
                <a:gd name="T55" fmla="*/ 26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0" h="268">
                  <a:moveTo>
                    <a:pt x="38" y="262"/>
                  </a:moveTo>
                  <a:cubicBezTo>
                    <a:pt x="45" y="226"/>
                    <a:pt x="46" y="188"/>
                    <a:pt x="42" y="151"/>
                  </a:cubicBezTo>
                  <a:cubicBezTo>
                    <a:pt x="39" y="121"/>
                    <a:pt x="32" y="93"/>
                    <a:pt x="19" y="66"/>
                  </a:cubicBezTo>
                  <a:cubicBezTo>
                    <a:pt x="16" y="61"/>
                    <a:pt x="3" y="32"/>
                    <a:pt x="18" y="43"/>
                  </a:cubicBezTo>
                  <a:cubicBezTo>
                    <a:pt x="29" y="51"/>
                    <a:pt x="31" y="64"/>
                    <a:pt x="41" y="72"/>
                  </a:cubicBezTo>
                  <a:cubicBezTo>
                    <a:pt x="60" y="87"/>
                    <a:pt x="77" y="70"/>
                    <a:pt x="80" y="50"/>
                  </a:cubicBezTo>
                  <a:cubicBezTo>
                    <a:pt x="81" y="40"/>
                    <a:pt x="79" y="16"/>
                    <a:pt x="91" y="11"/>
                  </a:cubicBezTo>
                  <a:cubicBezTo>
                    <a:pt x="102" y="7"/>
                    <a:pt x="106" y="34"/>
                    <a:pt x="107" y="39"/>
                  </a:cubicBezTo>
                  <a:cubicBezTo>
                    <a:pt x="108" y="50"/>
                    <a:pt x="101" y="86"/>
                    <a:pt x="124" y="75"/>
                  </a:cubicBezTo>
                  <a:cubicBezTo>
                    <a:pt x="132" y="71"/>
                    <a:pt x="139" y="64"/>
                    <a:pt x="148" y="61"/>
                  </a:cubicBezTo>
                  <a:cubicBezTo>
                    <a:pt x="157" y="57"/>
                    <a:pt x="157" y="70"/>
                    <a:pt x="155" y="75"/>
                  </a:cubicBezTo>
                  <a:cubicBezTo>
                    <a:pt x="152" y="85"/>
                    <a:pt x="145" y="93"/>
                    <a:pt x="140" y="102"/>
                  </a:cubicBezTo>
                  <a:cubicBezTo>
                    <a:pt x="137" y="106"/>
                    <a:pt x="144" y="111"/>
                    <a:pt x="147" y="106"/>
                  </a:cubicBezTo>
                  <a:cubicBezTo>
                    <a:pt x="154" y="96"/>
                    <a:pt x="180" y="60"/>
                    <a:pt x="154" y="52"/>
                  </a:cubicBezTo>
                  <a:cubicBezTo>
                    <a:pt x="147" y="50"/>
                    <a:pt x="141" y="54"/>
                    <a:pt x="135" y="57"/>
                  </a:cubicBezTo>
                  <a:cubicBezTo>
                    <a:pt x="131" y="60"/>
                    <a:pt x="127" y="63"/>
                    <a:pt x="123" y="65"/>
                  </a:cubicBezTo>
                  <a:cubicBezTo>
                    <a:pt x="114" y="71"/>
                    <a:pt x="116" y="63"/>
                    <a:pt x="116" y="55"/>
                  </a:cubicBezTo>
                  <a:cubicBezTo>
                    <a:pt x="117" y="41"/>
                    <a:pt x="115" y="6"/>
                    <a:pt x="95" y="3"/>
                  </a:cubicBezTo>
                  <a:cubicBezTo>
                    <a:pt x="74" y="0"/>
                    <a:pt x="73" y="32"/>
                    <a:pt x="72" y="45"/>
                  </a:cubicBezTo>
                  <a:cubicBezTo>
                    <a:pt x="71" y="54"/>
                    <a:pt x="68" y="66"/>
                    <a:pt x="58" y="69"/>
                  </a:cubicBezTo>
                  <a:cubicBezTo>
                    <a:pt x="48" y="72"/>
                    <a:pt x="40" y="58"/>
                    <a:pt x="36" y="51"/>
                  </a:cubicBezTo>
                  <a:cubicBezTo>
                    <a:pt x="32" y="44"/>
                    <a:pt x="26" y="37"/>
                    <a:pt x="18" y="33"/>
                  </a:cubicBezTo>
                  <a:cubicBezTo>
                    <a:pt x="0" y="24"/>
                    <a:pt x="2" y="47"/>
                    <a:pt x="5" y="57"/>
                  </a:cubicBezTo>
                  <a:cubicBezTo>
                    <a:pt x="10" y="72"/>
                    <a:pt x="19" y="86"/>
                    <a:pt x="24" y="101"/>
                  </a:cubicBezTo>
                  <a:cubicBezTo>
                    <a:pt x="29" y="117"/>
                    <a:pt x="32" y="133"/>
                    <a:pt x="33" y="149"/>
                  </a:cubicBezTo>
                  <a:cubicBezTo>
                    <a:pt x="37" y="177"/>
                    <a:pt x="36" y="205"/>
                    <a:pt x="33" y="233"/>
                  </a:cubicBezTo>
                  <a:cubicBezTo>
                    <a:pt x="33" y="241"/>
                    <a:pt x="31" y="255"/>
                    <a:pt x="30" y="260"/>
                  </a:cubicBezTo>
                  <a:cubicBezTo>
                    <a:pt x="29" y="265"/>
                    <a:pt x="37" y="268"/>
                    <a:pt x="38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064758" y="3479311"/>
            <a:ext cx="455613" cy="647700"/>
            <a:chOff x="10373352" y="3491181"/>
            <a:chExt cx="455613" cy="647700"/>
          </a:xfrm>
        </p:grpSpPr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0373352" y="3491181"/>
              <a:ext cx="455613" cy="647700"/>
            </a:xfrm>
            <a:custGeom>
              <a:avLst/>
              <a:gdLst>
                <a:gd name="T0" fmla="*/ 18 w 243"/>
                <a:gd name="T1" fmla="*/ 344 h 345"/>
                <a:gd name="T2" fmla="*/ 15 w 243"/>
                <a:gd name="T3" fmla="*/ 342 h 345"/>
                <a:gd name="T4" fmla="*/ 12 w 243"/>
                <a:gd name="T5" fmla="*/ 300 h 345"/>
                <a:gd name="T6" fmla="*/ 12 w 243"/>
                <a:gd name="T7" fmla="*/ 300 h 345"/>
                <a:gd name="T8" fmla="*/ 21 w 243"/>
                <a:gd name="T9" fmla="*/ 273 h 345"/>
                <a:gd name="T10" fmla="*/ 24 w 243"/>
                <a:gd name="T11" fmla="*/ 271 h 345"/>
                <a:gd name="T12" fmla="*/ 22 w 243"/>
                <a:gd name="T13" fmla="*/ 255 h 345"/>
                <a:gd name="T14" fmla="*/ 90 w 243"/>
                <a:gd name="T15" fmla="*/ 253 h 345"/>
                <a:gd name="T16" fmla="*/ 104 w 243"/>
                <a:gd name="T17" fmla="*/ 258 h 345"/>
                <a:gd name="T18" fmla="*/ 112 w 243"/>
                <a:gd name="T19" fmla="*/ 247 h 345"/>
                <a:gd name="T20" fmla="*/ 127 w 243"/>
                <a:gd name="T21" fmla="*/ 221 h 345"/>
                <a:gd name="T22" fmla="*/ 162 w 243"/>
                <a:gd name="T23" fmla="*/ 199 h 345"/>
                <a:gd name="T24" fmla="*/ 211 w 243"/>
                <a:gd name="T25" fmla="*/ 161 h 345"/>
                <a:gd name="T26" fmla="*/ 222 w 243"/>
                <a:gd name="T27" fmla="*/ 87 h 345"/>
                <a:gd name="T28" fmla="*/ 167 w 243"/>
                <a:gd name="T29" fmla="*/ 36 h 345"/>
                <a:gd name="T30" fmla="*/ 53 w 243"/>
                <a:gd name="T31" fmla="*/ 68 h 345"/>
                <a:gd name="T32" fmla="*/ 54 w 243"/>
                <a:gd name="T33" fmla="*/ 158 h 345"/>
                <a:gd name="T34" fmla="*/ 55 w 243"/>
                <a:gd name="T35" fmla="*/ 161 h 345"/>
                <a:gd name="T36" fmla="*/ 61 w 243"/>
                <a:gd name="T37" fmla="*/ 230 h 345"/>
                <a:gd name="T38" fmla="*/ 53 w 243"/>
                <a:gd name="T39" fmla="*/ 234 h 345"/>
                <a:gd name="T40" fmla="*/ 49 w 243"/>
                <a:gd name="T41" fmla="*/ 226 h 345"/>
                <a:gd name="T42" fmla="*/ 44 w 243"/>
                <a:gd name="T43" fmla="*/ 166 h 345"/>
                <a:gd name="T44" fmla="*/ 42 w 243"/>
                <a:gd name="T45" fmla="*/ 164 h 345"/>
                <a:gd name="T46" fmla="*/ 43 w 243"/>
                <a:gd name="T47" fmla="*/ 61 h 345"/>
                <a:gd name="T48" fmla="*/ 171 w 243"/>
                <a:gd name="T49" fmla="*/ 24 h 345"/>
                <a:gd name="T50" fmla="*/ 234 w 243"/>
                <a:gd name="T51" fmla="*/ 83 h 345"/>
                <a:gd name="T52" fmla="*/ 221 w 243"/>
                <a:gd name="T53" fmla="*/ 168 h 345"/>
                <a:gd name="T54" fmla="*/ 166 w 243"/>
                <a:gd name="T55" fmla="*/ 211 h 345"/>
                <a:gd name="T56" fmla="*/ 136 w 243"/>
                <a:gd name="T57" fmla="*/ 229 h 345"/>
                <a:gd name="T58" fmla="*/ 124 w 243"/>
                <a:gd name="T59" fmla="*/ 252 h 345"/>
                <a:gd name="T60" fmla="*/ 102 w 243"/>
                <a:gd name="T61" fmla="*/ 270 h 345"/>
                <a:gd name="T62" fmla="*/ 86 w 243"/>
                <a:gd name="T63" fmla="*/ 265 h 345"/>
                <a:gd name="T64" fmla="*/ 33 w 243"/>
                <a:gd name="T65" fmla="*/ 260 h 345"/>
                <a:gd name="T66" fmla="*/ 37 w 243"/>
                <a:gd name="T67" fmla="*/ 267 h 345"/>
                <a:gd name="T68" fmla="*/ 38 w 243"/>
                <a:gd name="T69" fmla="*/ 267 h 345"/>
                <a:gd name="T70" fmla="*/ 100 w 243"/>
                <a:gd name="T71" fmla="*/ 283 h 345"/>
                <a:gd name="T72" fmla="*/ 100 w 243"/>
                <a:gd name="T73" fmla="*/ 300 h 345"/>
                <a:gd name="T74" fmla="*/ 36 w 243"/>
                <a:gd name="T75" fmla="*/ 282 h 345"/>
                <a:gd name="T76" fmla="*/ 34 w 243"/>
                <a:gd name="T77" fmla="*/ 281 h 345"/>
                <a:gd name="T78" fmla="*/ 27 w 243"/>
                <a:gd name="T79" fmla="*/ 284 h 345"/>
                <a:gd name="T80" fmla="*/ 23 w 243"/>
                <a:gd name="T81" fmla="*/ 295 h 345"/>
                <a:gd name="T82" fmla="*/ 83 w 243"/>
                <a:gd name="T83" fmla="*/ 314 h 345"/>
                <a:gd name="T84" fmla="*/ 90 w 243"/>
                <a:gd name="T85" fmla="*/ 330 h 345"/>
                <a:gd name="T86" fmla="*/ 78 w 243"/>
                <a:gd name="T87" fmla="*/ 337 h 345"/>
                <a:gd name="T88" fmla="*/ 19 w 243"/>
                <a:gd name="T89" fmla="*/ 311 h 345"/>
                <a:gd name="T90" fmla="*/ 25 w 243"/>
                <a:gd name="T91" fmla="*/ 335 h 345"/>
                <a:gd name="T92" fmla="*/ 24 w 243"/>
                <a:gd name="T93" fmla="*/ 344 h 345"/>
                <a:gd name="T94" fmla="*/ 18 w 243"/>
                <a:gd name="T95" fmla="*/ 344 h 345"/>
                <a:gd name="T96" fmla="*/ 33 w 243"/>
                <a:gd name="T97" fmla="*/ 307 h 345"/>
                <a:gd name="T98" fmla="*/ 76 w 243"/>
                <a:gd name="T99" fmla="*/ 325 h 345"/>
                <a:gd name="T100" fmla="*/ 74 w 243"/>
                <a:gd name="T101" fmla="*/ 323 h 345"/>
                <a:gd name="T102" fmla="*/ 33 w 243"/>
                <a:gd name="T103" fmla="*/ 307 h 345"/>
                <a:gd name="T104" fmla="*/ 54 w 243"/>
                <a:gd name="T105" fmla="*/ 279 h 345"/>
                <a:gd name="T106" fmla="*/ 90 w 243"/>
                <a:gd name="T107" fmla="*/ 291 h 345"/>
                <a:gd name="T108" fmla="*/ 89 w 243"/>
                <a:gd name="T109" fmla="*/ 289 h 345"/>
                <a:gd name="T110" fmla="*/ 54 w 243"/>
                <a:gd name="T111" fmla="*/ 27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345">
                  <a:moveTo>
                    <a:pt x="18" y="344"/>
                  </a:moveTo>
                  <a:cubicBezTo>
                    <a:pt x="17" y="344"/>
                    <a:pt x="16" y="343"/>
                    <a:pt x="15" y="342"/>
                  </a:cubicBezTo>
                  <a:cubicBezTo>
                    <a:pt x="0" y="318"/>
                    <a:pt x="5" y="306"/>
                    <a:pt x="12" y="300"/>
                  </a:cubicBezTo>
                  <a:cubicBezTo>
                    <a:pt x="12" y="300"/>
                    <a:pt x="12" y="300"/>
                    <a:pt x="12" y="300"/>
                  </a:cubicBezTo>
                  <a:cubicBezTo>
                    <a:pt x="7" y="289"/>
                    <a:pt x="10" y="279"/>
                    <a:pt x="21" y="273"/>
                  </a:cubicBezTo>
                  <a:cubicBezTo>
                    <a:pt x="22" y="272"/>
                    <a:pt x="23" y="272"/>
                    <a:pt x="24" y="271"/>
                  </a:cubicBezTo>
                  <a:cubicBezTo>
                    <a:pt x="19" y="264"/>
                    <a:pt x="20" y="259"/>
                    <a:pt x="22" y="255"/>
                  </a:cubicBezTo>
                  <a:cubicBezTo>
                    <a:pt x="32" y="233"/>
                    <a:pt x="67" y="245"/>
                    <a:pt x="90" y="253"/>
                  </a:cubicBezTo>
                  <a:cubicBezTo>
                    <a:pt x="96" y="255"/>
                    <a:pt x="101" y="257"/>
                    <a:pt x="104" y="258"/>
                  </a:cubicBezTo>
                  <a:cubicBezTo>
                    <a:pt x="107" y="258"/>
                    <a:pt x="108" y="258"/>
                    <a:pt x="112" y="247"/>
                  </a:cubicBezTo>
                  <a:cubicBezTo>
                    <a:pt x="115" y="240"/>
                    <a:pt x="119" y="231"/>
                    <a:pt x="127" y="221"/>
                  </a:cubicBezTo>
                  <a:cubicBezTo>
                    <a:pt x="136" y="209"/>
                    <a:pt x="149" y="204"/>
                    <a:pt x="162" y="199"/>
                  </a:cubicBezTo>
                  <a:cubicBezTo>
                    <a:pt x="179" y="193"/>
                    <a:pt x="196" y="186"/>
                    <a:pt x="211" y="161"/>
                  </a:cubicBezTo>
                  <a:cubicBezTo>
                    <a:pt x="226" y="135"/>
                    <a:pt x="230" y="109"/>
                    <a:pt x="222" y="87"/>
                  </a:cubicBezTo>
                  <a:cubicBezTo>
                    <a:pt x="215" y="64"/>
                    <a:pt x="195" y="46"/>
                    <a:pt x="167" y="36"/>
                  </a:cubicBezTo>
                  <a:cubicBezTo>
                    <a:pt x="109" y="14"/>
                    <a:pt x="70" y="39"/>
                    <a:pt x="53" y="68"/>
                  </a:cubicBezTo>
                  <a:cubicBezTo>
                    <a:pt x="29" y="110"/>
                    <a:pt x="43" y="138"/>
                    <a:pt x="54" y="158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68" y="186"/>
                    <a:pt x="66" y="216"/>
                    <a:pt x="61" y="230"/>
                  </a:cubicBezTo>
                  <a:cubicBezTo>
                    <a:pt x="60" y="233"/>
                    <a:pt x="56" y="235"/>
                    <a:pt x="53" y="234"/>
                  </a:cubicBezTo>
                  <a:cubicBezTo>
                    <a:pt x="50" y="233"/>
                    <a:pt x="48" y="229"/>
                    <a:pt x="49" y="226"/>
                  </a:cubicBezTo>
                  <a:cubicBezTo>
                    <a:pt x="53" y="215"/>
                    <a:pt x="55" y="188"/>
                    <a:pt x="44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32" y="143"/>
                    <a:pt x="15" y="109"/>
                    <a:pt x="43" y="61"/>
                  </a:cubicBezTo>
                  <a:cubicBezTo>
                    <a:pt x="61" y="29"/>
                    <a:pt x="107" y="0"/>
                    <a:pt x="171" y="24"/>
                  </a:cubicBezTo>
                  <a:cubicBezTo>
                    <a:pt x="203" y="36"/>
                    <a:pt x="225" y="57"/>
                    <a:pt x="234" y="83"/>
                  </a:cubicBezTo>
                  <a:cubicBezTo>
                    <a:pt x="243" y="109"/>
                    <a:pt x="239" y="138"/>
                    <a:pt x="221" y="168"/>
                  </a:cubicBezTo>
                  <a:cubicBezTo>
                    <a:pt x="205" y="196"/>
                    <a:pt x="184" y="204"/>
                    <a:pt x="166" y="211"/>
                  </a:cubicBezTo>
                  <a:cubicBezTo>
                    <a:pt x="154" y="216"/>
                    <a:pt x="144" y="220"/>
                    <a:pt x="136" y="229"/>
                  </a:cubicBezTo>
                  <a:cubicBezTo>
                    <a:pt x="130" y="237"/>
                    <a:pt x="126" y="246"/>
                    <a:pt x="124" y="252"/>
                  </a:cubicBezTo>
                  <a:cubicBezTo>
                    <a:pt x="119" y="262"/>
                    <a:pt x="115" y="272"/>
                    <a:pt x="102" y="270"/>
                  </a:cubicBezTo>
                  <a:cubicBezTo>
                    <a:pt x="98" y="269"/>
                    <a:pt x="93" y="267"/>
                    <a:pt x="86" y="265"/>
                  </a:cubicBezTo>
                  <a:cubicBezTo>
                    <a:pt x="69" y="259"/>
                    <a:pt x="38" y="248"/>
                    <a:pt x="33" y="260"/>
                  </a:cubicBezTo>
                  <a:cubicBezTo>
                    <a:pt x="33" y="261"/>
                    <a:pt x="34" y="263"/>
                    <a:pt x="37" y="267"/>
                  </a:cubicBezTo>
                  <a:cubicBezTo>
                    <a:pt x="38" y="267"/>
                    <a:pt x="38" y="267"/>
                    <a:pt x="38" y="267"/>
                  </a:cubicBezTo>
                  <a:cubicBezTo>
                    <a:pt x="61" y="264"/>
                    <a:pt x="92" y="270"/>
                    <a:pt x="100" y="283"/>
                  </a:cubicBezTo>
                  <a:cubicBezTo>
                    <a:pt x="106" y="293"/>
                    <a:pt x="102" y="298"/>
                    <a:pt x="100" y="300"/>
                  </a:cubicBezTo>
                  <a:cubicBezTo>
                    <a:pt x="89" y="310"/>
                    <a:pt x="52" y="294"/>
                    <a:pt x="36" y="282"/>
                  </a:cubicBezTo>
                  <a:cubicBezTo>
                    <a:pt x="36" y="282"/>
                    <a:pt x="35" y="281"/>
                    <a:pt x="34" y="281"/>
                  </a:cubicBezTo>
                  <a:cubicBezTo>
                    <a:pt x="32" y="281"/>
                    <a:pt x="29" y="282"/>
                    <a:pt x="27" y="284"/>
                  </a:cubicBezTo>
                  <a:cubicBezTo>
                    <a:pt x="23" y="286"/>
                    <a:pt x="20" y="289"/>
                    <a:pt x="23" y="295"/>
                  </a:cubicBezTo>
                  <a:cubicBezTo>
                    <a:pt x="41" y="291"/>
                    <a:pt x="68" y="300"/>
                    <a:pt x="83" y="314"/>
                  </a:cubicBezTo>
                  <a:cubicBezTo>
                    <a:pt x="85" y="316"/>
                    <a:pt x="93" y="322"/>
                    <a:pt x="90" y="330"/>
                  </a:cubicBezTo>
                  <a:cubicBezTo>
                    <a:pt x="89" y="333"/>
                    <a:pt x="86" y="337"/>
                    <a:pt x="78" y="337"/>
                  </a:cubicBezTo>
                  <a:cubicBezTo>
                    <a:pt x="65" y="338"/>
                    <a:pt x="35" y="329"/>
                    <a:pt x="19" y="311"/>
                  </a:cubicBezTo>
                  <a:cubicBezTo>
                    <a:pt x="14" y="316"/>
                    <a:pt x="22" y="329"/>
                    <a:pt x="25" y="335"/>
                  </a:cubicBezTo>
                  <a:cubicBezTo>
                    <a:pt x="27" y="338"/>
                    <a:pt x="27" y="342"/>
                    <a:pt x="24" y="344"/>
                  </a:cubicBezTo>
                  <a:cubicBezTo>
                    <a:pt x="22" y="345"/>
                    <a:pt x="20" y="345"/>
                    <a:pt x="18" y="344"/>
                  </a:cubicBezTo>
                  <a:close/>
                  <a:moveTo>
                    <a:pt x="33" y="307"/>
                  </a:moveTo>
                  <a:cubicBezTo>
                    <a:pt x="46" y="319"/>
                    <a:pt x="68" y="325"/>
                    <a:pt x="76" y="325"/>
                  </a:cubicBezTo>
                  <a:cubicBezTo>
                    <a:pt x="76" y="324"/>
                    <a:pt x="75" y="324"/>
                    <a:pt x="74" y="323"/>
                  </a:cubicBezTo>
                  <a:cubicBezTo>
                    <a:pt x="63" y="313"/>
                    <a:pt x="45" y="307"/>
                    <a:pt x="33" y="307"/>
                  </a:cubicBezTo>
                  <a:close/>
                  <a:moveTo>
                    <a:pt x="54" y="279"/>
                  </a:moveTo>
                  <a:cubicBezTo>
                    <a:pt x="68" y="287"/>
                    <a:pt x="84" y="292"/>
                    <a:pt x="90" y="291"/>
                  </a:cubicBezTo>
                  <a:cubicBezTo>
                    <a:pt x="90" y="291"/>
                    <a:pt x="90" y="290"/>
                    <a:pt x="89" y="289"/>
                  </a:cubicBezTo>
                  <a:cubicBezTo>
                    <a:pt x="86" y="284"/>
                    <a:pt x="70" y="280"/>
                    <a:pt x="54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0511464" y="3618181"/>
              <a:ext cx="236538" cy="354013"/>
            </a:xfrm>
            <a:custGeom>
              <a:avLst/>
              <a:gdLst>
                <a:gd name="T0" fmla="*/ 7 w 126"/>
                <a:gd name="T1" fmla="*/ 186 h 189"/>
                <a:gd name="T2" fmla="*/ 20 w 126"/>
                <a:gd name="T3" fmla="*/ 106 h 189"/>
                <a:gd name="T4" fmla="*/ 10 w 126"/>
                <a:gd name="T5" fmla="*/ 43 h 189"/>
                <a:gd name="T6" fmla="*/ 12 w 126"/>
                <a:gd name="T7" fmla="*/ 27 h 189"/>
                <a:gd name="T8" fmla="*/ 26 w 126"/>
                <a:gd name="T9" fmla="*/ 49 h 189"/>
                <a:gd name="T10" fmla="*/ 55 w 126"/>
                <a:gd name="T11" fmla="*/ 37 h 189"/>
                <a:gd name="T12" fmla="*/ 67 w 126"/>
                <a:gd name="T13" fmla="*/ 10 h 189"/>
                <a:gd name="T14" fmla="*/ 76 w 126"/>
                <a:gd name="T15" fmla="*/ 31 h 189"/>
                <a:gd name="T16" fmla="*/ 85 w 126"/>
                <a:gd name="T17" fmla="*/ 58 h 189"/>
                <a:gd name="T18" fmla="*/ 103 w 126"/>
                <a:gd name="T19" fmla="*/ 50 h 189"/>
                <a:gd name="T20" fmla="*/ 107 w 126"/>
                <a:gd name="T21" fmla="*/ 61 h 189"/>
                <a:gd name="T22" fmla="*/ 94 w 126"/>
                <a:gd name="T23" fmla="*/ 79 h 189"/>
                <a:gd name="T24" fmla="*/ 98 w 126"/>
                <a:gd name="T25" fmla="*/ 83 h 189"/>
                <a:gd name="T26" fmla="*/ 109 w 126"/>
                <a:gd name="T27" fmla="*/ 45 h 189"/>
                <a:gd name="T28" fmla="*/ 94 w 126"/>
                <a:gd name="T29" fmla="*/ 47 h 189"/>
                <a:gd name="T30" fmla="*/ 85 w 126"/>
                <a:gd name="T31" fmla="*/ 51 h 189"/>
                <a:gd name="T32" fmla="*/ 81 w 126"/>
                <a:gd name="T33" fmla="*/ 44 h 189"/>
                <a:gd name="T34" fmla="*/ 70 w 126"/>
                <a:gd name="T35" fmla="*/ 4 h 189"/>
                <a:gd name="T36" fmla="*/ 50 w 126"/>
                <a:gd name="T37" fmla="*/ 33 h 189"/>
                <a:gd name="T38" fmla="*/ 38 w 126"/>
                <a:gd name="T39" fmla="*/ 49 h 189"/>
                <a:gd name="T40" fmla="*/ 24 w 126"/>
                <a:gd name="T41" fmla="*/ 34 h 189"/>
                <a:gd name="T42" fmla="*/ 13 w 126"/>
                <a:gd name="T43" fmla="*/ 20 h 189"/>
                <a:gd name="T44" fmla="*/ 1 w 126"/>
                <a:gd name="T45" fmla="*/ 36 h 189"/>
                <a:gd name="T46" fmla="*/ 11 w 126"/>
                <a:gd name="T47" fmla="*/ 69 h 189"/>
                <a:gd name="T48" fmla="*/ 14 w 126"/>
                <a:gd name="T49" fmla="*/ 104 h 189"/>
                <a:gd name="T50" fmla="*/ 6 w 126"/>
                <a:gd name="T51" fmla="*/ 164 h 189"/>
                <a:gd name="T52" fmla="*/ 2 w 126"/>
                <a:gd name="T53" fmla="*/ 183 h 189"/>
                <a:gd name="T54" fmla="*/ 7 w 126"/>
                <a:gd name="T55" fmla="*/ 18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189">
                  <a:moveTo>
                    <a:pt x="7" y="186"/>
                  </a:moveTo>
                  <a:cubicBezTo>
                    <a:pt x="15" y="160"/>
                    <a:pt x="19" y="133"/>
                    <a:pt x="20" y="106"/>
                  </a:cubicBezTo>
                  <a:cubicBezTo>
                    <a:pt x="20" y="84"/>
                    <a:pt x="17" y="64"/>
                    <a:pt x="10" y="43"/>
                  </a:cubicBezTo>
                  <a:cubicBezTo>
                    <a:pt x="8" y="39"/>
                    <a:pt x="2" y="18"/>
                    <a:pt x="12" y="27"/>
                  </a:cubicBezTo>
                  <a:cubicBezTo>
                    <a:pt x="19" y="33"/>
                    <a:pt x="19" y="43"/>
                    <a:pt x="26" y="49"/>
                  </a:cubicBezTo>
                  <a:cubicBezTo>
                    <a:pt x="38" y="62"/>
                    <a:pt x="52" y="51"/>
                    <a:pt x="55" y="37"/>
                  </a:cubicBezTo>
                  <a:cubicBezTo>
                    <a:pt x="57" y="30"/>
                    <a:pt x="58" y="12"/>
                    <a:pt x="67" y="10"/>
                  </a:cubicBezTo>
                  <a:cubicBezTo>
                    <a:pt x="75" y="8"/>
                    <a:pt x="75" y="27"/>
                    <a:pt x="76" y="31"/>
                  </a:cubicBezTo>
                  <a:cubicBezTo>
                    <a:pt x="76" y="39"/>
                    <a:pt x="68" y="64"/>
                    <a:pt x="85" y="58"/>
                  </a:cubicBezTo>
                  <a:cubicBezTo>
                    <a:pt x="91" y="56"/>
                    <a:pt x="96" y="52"/>
                    <a:pt x="103" y="50"/>
                  </a:cubicBezTo>
                  <a:cubicBezTo>
                    <a:pt x="110" y="49"/>
                    <a:pt x="108" y="58"/>
                    <a:pt x="107" y="61"/>
                  </a:cubicBezTo>
                  <a:cubicBezTo>
                    <a:pt x="104" y="68"/>
                    <a:pt x="98" y="73"/>
                    <a:pt x="94" y="79"/>
                  </a:cubicBezTo>
                  <a:cubicBezTo>
                    <a:pt x="91" y="82"/>
                    <a:pt x="96" y="86"/>
                    <a:pt x="98" y="83"/>
                  </a:cubicBezTo>
                  <a:cubicBezTo>
                    <a:pt x="104" y="76"/>
                    <a:pt x="126" y="52"/>
                    <a:pt x="109" y="45"/>
                  </a:cubicBezTo>
                  <a:cubicBezTo>
                    <a:pt x="104" y="43"/>
                    <a:pt x="99" y="45"/>
                    <a:pt x="94" y="47"/>
                  </a:cubicBezTo>
                  <a:cubicBezTo>
                    <a:pt x="91" y="48"/>
                    <a:pt x="88" y="50"/>
                    <a:pt x="85" y="51"/>
                  </a:cubicBezTo>
                  <a:cubicBezTo>
                    <a:pt x="78" y="55"/>
                    <a:pt x="80" y="49"/>
                    <a:pt x="81" y="44"/>
                  </a:cubicBezTo>
                  <a:cubicBezTo>
                    <a:pt x="82" y="33"/>
                    <a:pt x="84" y="8"/>
                    <a:pt x="70" y="4"/>
                  </a:cubicBezTo>
                  <a:cubicBezTo>
                    <a:pt x="55" y="0"/>
                    <a:pt x="52" y="24"/>
                    <a:pt x="50" y="33"/>
                  </a:cubicBezTo>
                  <a:cubicBezTo>
                    <a:pt x="49" y="39"/>
                    <a:pt x="45" y="48"/>
                    <a:pt x="38" y="49"/>
                  </a:cubicBezTo>
                  <a:cubicBezTo>
                    <a:pt x="30" y="50"/>
                    <a:pt x="26" y="39"/>
                    <a:pt x="24" y="34"/>
                  </a:cubicBezTo>
                  <a:cubicBezTo>
                    <a:pt x="22" y="28"/>
                    <a:pt x="18" y="23"/>
                    <a:pt x="13" y="20"/>
                  </a:cubicBezTo>
                  <a:cubicBezTo>
                    <a:pt x="1" y="11"/>
                    <a:pt x="0" y="28"/>
                    <a:pt x="1" y="36"/>
                  </a:cubicBezTo>
                  <a:cubicBezTo>
                    <a:pt x="4" y="47"/>
                    <a:pt x="9" y="57"/>
                    <a:pt x="11" y="69"/>
                  </a:cubicBezTo>
                  <a:cubicBezTo>
                    <a:pt x="13" y="80"/>
                    <a:pt x="14" y="92"/>
                    <a:pt x="14" y="104"/>
                  </a:cubicBezTo>
                  <a:cubicBezTo>
                    <a:pt x="13" y="124"/>
                    <a:pt x="11" y="144"/>
                    <a:pt x="6" y="164"/>
                  </a:cubicBezTo>
                  <a:cubicBezTo>
                    <a:pt x="5" y="169"/>
                    <a:pt x="3" y="180"/>
                    <a:pt x="2" y="183"/>
                  </a:cubicBezTo>
                  <a:cubicBezTo>
                    <a:pt x="1" y="187"/>
                    <a:pt x="6" y="189"/>
                    <a:pt x="7" y="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61483" y="3457086"/>
            <a:ext cx="328613" cy="488950"/>
            <a:chOff x="9570077" y="3468956"/>
            <a:chExt cx="328613" cy="488950"/>
          </a:xfrm>
        </p:grpSpPr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570077" y="3468956"/>
              <a:ext cx="328613" cy="488950"/>
            </a:xfrm>
            <a:custGeom>
              <a:avLst/>
              <a:gdLst>
                <a:gd name="T0" fmla="*/ 143 w 175"/>
                <a:gd name="T1" fmla="*/ 259 h 260"/>
                <a:gd name="T2" fmla="*/ 140 w 175"/>
                <a:gd name="T3" fmla="*/ 259 h 260"/>
                <a:gd name="T4" fmla="*/ 116 w 175"/>
                <a:gd name="T5" fmla="*/ 240 h 260"/>
                <a:gd name="T6" fmla="*/ 116 w 175"/>
                <a:gd name="T7" fmla="*/ 239 h 260"/>
                <a:gd name="T8" fmla="*/ 107 w 175"/>
                <a:gd name="T9" fmla="*/ 220 h 260"/>
                <a:gd name="T10" fmla="*/ 108 w 175"/>
                <a:gd name="T11" fmla="*/ 217 h 260"/>
                <a:gd name="T12" fmla="*/ 98 w 175"/>
                <a:gd name="T13" fmla="*/ 210 h 260"/>
                <a:gd name="T14" fmla="*/ 133 w 175"/>
                <a:gd name="T15" fmla="*/ 174 h 260"/>
                <a:gd name="T16" fmla="*/ 143 w 175"/>
                <a:gd name="T17" fmla="*/ 169 h 260"/>
                <a:gd name="T18" fmla="*/ 141 w 175"/>
                <a:gd name="T19" fmla="*/ 159 h 260"/>
                <a:gd name="T20" fmla="*/ 135 w 175"/>
                <a:gd name="T21" fmla="*/ 138 h 260"/>
                <a:gd name="T22" fmla="*/ 142 w 175"/>
                <a:gd name="T23" fmla="*/ 108 h 260"/>
                <a:gd name="T24" fmla="*/ 148 w 175"/>
                <a:gd name="T25" fmla="*/ 62 h 260"/>
                <a:gd name="T26" fmla="*/ 115 w 175"/>
                <a:gd name="T27" fmla="*/ 17 h 260"/>
                <a:gd name="T28" fmla="*/ 59 w 175"/>
                <a:gd name="T29" fmla="*/ 19 h 260"/>
                <a:gd name="T30" fmla="*/ 16 w 175"/>
                <a:gd name="T31" fmla="*/ 96 h 260"/>
                <a:gd name="T32" fmla="*/ 64 w 175"/>
                <a:gd name="T33" fmla="*/ 143 h 260"/>
                <a:gd name="T34" fmla="*/ 66 w 175"/>
                <a:gd name="T35" fmla="*/ 144 h 260"/>
                <a:gd name="T36" fmla="*/ 105 w 175"/>
                <a:gd name="T37" fmla="*/ 177 h 260"/>
                <a:gd name="T38" fmla="*/ 103 w 175"/>
                <a:gd name="T39" fmla="*/ 183 h 260"/>
                <a:gd name="T40" fmla="*/ 97 w 175"/>
                <a:gd name="T41" fmla="*/ 181 h 260"/>
                <a:gd name="T42" fmla="*/ 63 w 175"/>
                <a:gd name="T43" fmla="*/ 152 h 260"/>
                <a:gd name="T44" fmla="*/ 61 w 175"/>
                <a:gd name="T45" fmla="*/ 152 h 260"/>
                <a:gd name="T46" fmla="*/ 7 w 175"/>
                <a:gd name="T47" fmla="*/ 98 h 260"/>
                <a:gd name="T48" fmla="*/ 55 w 175"/>
                <a:gd name="T49" fmla="*/ 11 h 260"/>
                <a:gd name="T50" fmla="*/ 119 w 175"/>
                <a:gd name="T51" fmla="*/ 9 h 260"/>
                <a:gd name="T52" fmla="*/ 157 w 175"/>
                <a:gd name="T53" fmla="*/ 60 h 260"/>
                <a:gd name="T54" fmla="*/ 151 w 175"/>
                <a:gd name="T55" fmla="*/ 112 h 260"/>
                <a:gd name="T56" fmla="*/ 145 w 175"/>
                <a:gd name="T57" fmla="*/ 137 h 260"/>
                <a:gd name="T58" fmla="*/ 150 w 175"/>
                <a:gd name="T59" fmla="*/ 156 h 260"/>
                <a:gd name="T60" fmla="*/ 148 w 175"/>
                <a:gd name="T61" fmla="*/ 176 h 260"/>
                <a:gd name="T62" fmla="*/ 137 w 175"/>
                <a:gd name="T63" fmla="*/ 182 h 260"/>
                <a:gd name="T64" fmla="*/ 106 w 175"/>
                <a:gd name="T65" fmla="*/ 207 h 260"/>
                <a:gd name="T66" fmla="*/ 112 w 175"/>
                <a:gd name="T67" fmla="*/ 209 h 260"/>
                <a:gd name="T68" fmla="*/ 113 w 175"/>
                <a:gd name="T69" fmla="*/ 208 h 260"/>
                <a:gd name="T70" fmla="*/ 154 w 175"/>
                <a:gd name="T71" fmla="*/ 184 h 260"/>
                <a:gd name="T72" fmla="*/ 163 w 175"/>
                <a:gd name="T73" fmla="*/ 193 h 260"/>
                <a:gd name="T74" fmla="*/ 120 w 175"/>
                <a:gd name="T75" fmla="*/ 217 h 260"/>
                <a:gd name="T76" fmla="*/ 118 w 175"/>
                <a:gd name="T77" fmla="*/ 217 h 260"/>
                <a:gd name="T78" fmla="*/ 116 w 175"/>
                <a:gd name="T79" fmla="*/ 223 h 260"/>
                <a:gd name="T80" fmla="*/ 120 w 175"/>
                <a:gd name="T81" fmla="*/ 231 h 260"/>
                <a:gd name="T82" fmla="*/ 161 w 175"/>
                <a:gd name="T83" fmla="*/ 209 h 260"/>
                <a:gd name="T84" fmla="*/ 173 w 175"/>
                <a:gd name="T85" fmla="*/ 214 h 260"/>
                <a:gd name="T86" fmla="*/ 171 w 175"/>
                <a:gd name="T87" fmla="*/ 224 h 260"/>
                <a:gd name="T88" fmla="*/ 126 w 175"/>
                <a:gd name="T89" fmla="*/ 241 h 260"/>
                <a:gd name="T90" fmla="*/ 142 w 175"/>
                <a:gd name="T91" fmla="*/ 250 h 260"/>
                <a:gd name="T92" fmla="*/ 145 w 175"/>
                <a:gd name="T93" fmla="*/ 256 h 260"/>
                <a:gd name="T94" fmla="*/ 143 w 175"/>
                <a:gd name="T95" fmla="*/ 259 h 260"/>
                <a:gd name="T96" fmla="*/ 131 w 175"/>
                <a:gd name="T97" fmla="*/ 232 h 260"/>
                <a:gd name="T98" fmla="*/ 163 w 175"/>
                <a:gd name="T99" fmla="*/ 218 h 260"/>
                <a:gd name="T100" fmla="*/ 161 w 175"/>
                <a:gd name="T101" fmla="*/ 218 h 260"/>
                <a:gd name="T102" fmla="*/ 131 w 175"/>
                <a:gd name="T103" fmla="*/ 232 h 260"/>
                <a:gd name="T104" fmla="*/ 128 w 175"/>
                <a:gd name="T105" fmla="*/ 206 h 260"/>
                <a:gd name="T106" fmla="*/ 153 w 175"/>
                <a:gd name="T107" fmla="*/ 193 h 260"/>
                <a:gd name="T108" fmla="*/ 151 w 175"/>
                <a:gd name="T109" fmla="*/ 193 h 260"/>
                <a:gd name="T110" fmla="*/ 128 w 175"/>
                <a:gd name="T111" fmla="*/ 20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" h="260">
                  <a:moveTo>
                    <a:pt x="143" y="259"/>
                  </a:moveTo>
                  <a:cubicBezTo>
                    <a:pt x="142" y="260"/>
                    <a:pt x="141" y="260"/>
                    <a:pt x="140" y="259"/>
                  </a:cubicBezTo>
                  <a:cubicBezTo>
                    <a:pt x="120" y="255"/>
                    <a:pt x="116" y="246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08" y="236"/>
                    <a:pt x="104" y="229"/>
                    <a:pt x="107" y="220"/>
                  </a:cubicBezTo>
                  <a:cubicBezTo>
                    <a:pt x="107" y="219"/>
                    <a:pt x="107" y="218"/>
                    <a:pt x="108" y="217"/>
                  </a:cubicBezTo>
                  <a:cubicBezTo>
                    <a:pt x="102" y="216"/>
                    <a:pt x="99" y="213"/>
                    <a:pt x="98" y="210"/>
                  </a:cubicBezTo>
                  <a:cubicBezTo>
                    <a:pt x="91" y="194"/>
                    <a:pt x="116" y="182"/>
                    <a:pt x="133" y="174"/>
                  </a:cubicBezTo>
                  <a:cubicBezTo>
                    <a:pt x="137" y="172"/>
                    <a:pt x="141" y="170"/>
                    <a:pt x="143" y="169"/>
                  </a:cubicBezTo>
                  <a:cubicBezTo>
                    <a:pt x="144" y="167"/>
                    <a:pt x="144" y="167"/>
                    <a:pt x="141" y="159"/>
                  </a:cubicBezTo>
                  <a:cubicBezTo>
                    <a:pt x="139" y="154"/>
                    <a:pt x="136" y="147"/>
                    <a:pt x="135" y="138"/>
                  </a:cubicBezTo>
                  <a:cubicBezTo>
                    <a:pt x="134" y="126"/>
                    <a:pt x="138" y="117"/>
                    <a:pt x="142" y="108"/>
                  </a:cubicBezTo>
                  <a:cubicBezTo>
                    <a:pt x="147" y="95"/>
                    <a:pt x="153" y="83"/>
                    <a:pt x="148" y="62"/>
                  </a:cubicBezTo>
                  <a:cubicBezTo>
                    <a:pt x="142" y="40"/>
                    <a:pt x="131" y="25"/>
                    <a:pt x="115" y="17"/>
                  </a:cubicBezTo>
                  <a:cubicBezTo>
                    <a:pt x="99" y="9"/>
                    <a:pt x="79" y="10"/>
                    <a:pt x="59" y="19"/>
                  </a:cubicBezTo>
                  <a:cubicBezTo>
                    <a:pt x="18" y="38"/>
                    <a:pt x="10" y="72"/>
                    <a:pt x="16" y="96"/>
                  </a:cubicBezTo>
                  <a:cubicBezTo>
                    <a:pt x="25" y="131"/>
                    <a:pt x="48" y="138"/>
                    <a:pt x="64" y="143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86" y="150"/>
                    <a:pt x="101" y="167"/>
                    <a:pt x="105" y="177"/>
                  </a:cubicBezTo>
                  <a:cubicBezTo>
                    <a:pt x="107" y="179"/>
                    <a:pt x="106" y="182"/>
                    <a:pt x="103" y="183"/>
                  </a:cubicBezTo>
                  <a:cubicBezTo>
                    <a:pt x="101" y="184"/>
                    <a:pt x="98" y="183"/>
                    <a:pt x="97" y="181"/>
                  </a:cubicBezTo>
                  <a:cubicBezTo>
                    <a:pt x="93" y="173"/>
                    <a:pt x="80" y="158"/>
                    <a:pt x="63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45" y="147"/>
                    <a:pt x="18" y="138"/>
                    <a:pt x="7" y="98"/>
                  </a:cubicBezTo>
                  <a:cubicBezTo>
                    <a:pt x="0" y="71"/>
                    <a:pt x="9" y="32"/>
                    <a:pt x="55" y="11"/>
                  </a:cubicBezTo>
                  <a:cubicBezTo>
                    <a:pt x="78" y="1"/>
                    <a:pt x="101" y="0"/>
                    <a:pt x="119" y="9"/>
                  </a:cubicBezTo>
                  <a:cubicBezTo>
                    <a:pt x="138" y="18"/>
                    <a:pt x="151" y="35"/>
                    <a:pt x="157" y="60"/>
                  </a:cubicBezTo>
                  <a:cubicBezTo>
                    <a:pt x="163" y="83"/>
                    <a:pt x="156" y="98"/>
                    <a:pt x="151" y="112"/>
                  </a:cubicBezTo>
                  <a:cubicBezTo>
                    <a:pt x="147" y="120"/>
                    <a:pt x="144" y="128"/>
                    <a:pt x="145" y="137"/>
                  </a:cubicBezTo>
                  <a:cubicBezTo>
                    <a:pt x="145" y="144"/>
                    <a:pt x="148" y="151"/>
                    <a:pt x="150" y="156"/>
                  </a:cubicBezTo>
                  <a:cubicBezTo>
                    <a:pt x="153" y="163"/>
                    <a:pt x="156" y="170"/>
                    <a:pt x="148" y="176"/>
                  </a:cubicBezTo>
                  <a:cubicBezTo>
                    <a:pt x="146" y="178"/>
                    <a:pt x="142" y="180"/>
                    <a:pt x="137" y="182"/>
                  </a:cubicBezTo>
                  <a:cubicBezTo>
                    <a:pt x="125" y="188"/>
                    <a:pt x="103" y="198"/>
                    <a:pt x="106" y="207"/>
                  </a:cubicBezTo>
                  <a:cubicBezTo>
                    <a:pt x="107" y="208"/>
                    <a:pt x="108" y="209"/>
                    <a:pt x="112" y="209"/>
                  </a:cubicBezTo>
                  <a:cubicBezTo>
                    <a:pt x="113" y="209"/>
                    <a:pt x="113" y="208"/>
                    <a:pt x="113" y="208"/>
                  </a:cubicBezTo>
                  <a:cubicBezTo>
                    <a:pt x="123" y="195"/>
                    <a:pt x="143" y="181"/>
                    <a:pt x="154" y="184"/>
                  </a:cubicBezTo>
                  <a:cubicBezTo>
                    <a:pt x="162" y="186"/>
                    <a:pt x="163" y="191"/>
                    <a:pt x="163" y="193"/>
                  </a:cubicBezTo>
                  <a:cubicBezTo>
                    <a:pt x="162" y="204"/>
                    <a:pt x="134" y="215"/>
                    <a:pt x="120" y="217"/>
                  </a:cubicBezTo>
                  <a:cubicBezTo>
                    <a:pt x="119" y="217"/>
                    <a:pt x="119" y="217"/>
                    <a:pt x="118" y="217"/>
                  </a:cubicBezTo>
                  <a:cubicBezTo>
                    <a:pt x="117" y="219"/>
                    <a:pt x="116" y="221"/>
                    <a:pt x="116" y="223"/>
                  </a:cubicBezTo>
                  <a:cubicBezTo>
                    <a:pt x="115" y="226"/>
                    <a:pt x="115" y="229"/>
                    <a:pt x="120" y="231"/>
                  </a:cubicBezTo>
                  <a:cubicBezTo>
                    <a:pt x="127" y="219"/>
                    <a:pt x="146" y="210"/>
                    <a:pt x="161" y="209"/>
                  </a:cubicBezTo>
                  <a:cubicBezTo>
                    <a:pt x="163" y="209"/>
                    <a:pt x="170" y="209"/>
                    <a:pt x="173" y="214"/>
                  </a:cubicBezTo>
                  <a:cubicBezTo>
                    <a:pt x="174" y="216"/>
                    <a:pt x="175" y="219"/>
                    <a:pt x="171" y="224"/>
                  </a:cubicBezTo>
                  <a:cubicBezTo>
                    <a:pt x="164" y="232"/>
                    <a:pt x="144" y="242"/>
                    <a:pt x="126" y="241"/>
                  </a:cubicBezTo>
                  <a:cubicBezTo>
                    <a:pt x="126" y="247"/>
                    <a:pt x="137" y="249"/>
                    <a:pt x="142" y="250"/>
                  </a:cubicBezTo>
                  <a:cubicBezTo>
                    <a:pt x="144" y="251"/>
                    <a:pt x="146" y="253"/>
                    <a:pt x="145" y="256"/>
                  </a:cubicBezTo>
                  <a:cubicBezTo>
                    <a:pt x="145" y="258"/>
                    <a:pt x="144" y="259"/>
                    <a:pt x="143" y="259"/>
                  </a:cubicBezTo>
                  <a:close/>
                  <a:moveTo>
                    <a:pt x="131" y="232"/>
                  </a:moveTo>
                  <a:cubicBezTo>
                    <a:pt x="145" y="231"/>
                    <a:pt x="159" y="223"/>
                    <a:pt x="163" y="218"/>
                  </a:cubicBezTo>
                  <a:cubicBezTo>
                    <a:pt x="163" y="218"/>
                    <a:pt x="162" y="218"/>
                    <a:pt x="161" y="218"/>
                  </a:cubicBezTo>
                  <a:cubicBezTo>
                    <a:pt x="150" y="219"/>
                    <a:pt x="138" y="225"/>
                    <a:pt x="131" y="232"/>
                  </a:cubicBezTo>
                  <a:close/>
                  <a:moveTo>
                    <a:pt x="128" y="206"/>
                  </a:moveTo>
                  <a:cubicBezTo>
                    <a:pt x="139" y="203"/>
                    <a:pt x="150" y="197"/>
                    <a:pt x="153" y="193"/>
                  </a:cubicBezTo>
                  <a:cubicBezTo>
                    <a:pt x="152" y="193"/>
                    <a:pt x="152" y="193"/>
                    <a:pt x="151" y="193"/>
                  </a:cubicBezTo>
                  <a:cubicBezTo>
                    <a:pt x="147" y="192"/>
                    <a:pt x="136" y="198"/>
                    <a:pt x="128" y="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9631989" y="3553094"/>
              <a:ext cx="180975" cy="257175"/>
            </a:xfrm>
            <a:custGeom>
              <a:avLst/>
              <a:gdLst>
                <a:gd name="T0" fmla="*/ 95 w 96"/>
                <a:gd name="T1" fmla="*/ 133 h 137"/>
                <a:gd name="T2" fmla="*/ 60 w 96"/>
                <a:gd name="T3" fmla="*/ 85 h 137"/>
                <a:gd name="T4" fmla="*/ 22 w 96"/>
                <a:gd name="T5" fmla="*/ 57 h 137"/>
                <a:gd name="T6" fmla="*/ 14 w 96"/>
                <a:gd name="T7" fmla="*/ 47 h 137"/>
                <a:gd name="T8" fmla="*/ 33 w 96"/>
                <a:gd name="T9" fmla="*/ 52 h 137"/>
                <a:gd name="T10" fmla="*/ 42 w 96"/>
                <a:gd name="T11" fmla="*/ 30 h 137"/>
                <a:gd name="T12" fmla="*/ 34 w 96"/>
                <a:gd name="T13" fmla="*/ 10 h 137"/>
                <a:gd name="T14" fmla="*/ 50 w 96"/>
                <a:gd name="T15" fmla="*/ 16 h 137"/>
                <a:gd name="T16" fmla="*/ 69 w 96"/>
                <a:gd name="T17" fmla="*/ 26 h 137"/>
                <a:gd name="T18" fmla="*/ 74 w 96"/>
                <a:gd name="T19" fmla="*/ 12 h 137"/>
                <a:gd name="T20" fmla="*/ 82 w 96"/>
                <a:gd name="T21" fmla="*/ 16 h 137"/>
                <a:gd name="T22" fmla="*/ 84 w 96"/>
                <a:gd name="T23" fmla="*/ 32 h 137"/>
                <a:gd name="T24" fmla="*/ 89 w 96"/>
                <a:gd name="T25" fmla="*/ 31 h 137"/>
                <a:gd name="T26" fmla="*/ 74 w 96"/>
                <a:gd name="T27" fmla="*/ 6 h 137"/>
                <a:gd name="T28" fmla="*/ 68 w 96"/>
                <a:gd name="T29" fmla="*/ 15 h 137"/>
                <a:gd name="T30" fmla="*/ 65 w 96"/>
                <a:gd name="T31" fmla="*/ 22 h 137"/>
                <a:gd name="T32" fmla="*/ 59 w 96"/>
                <a:gd name="T33" fmla="*/ 20 h 137"/>
                <a:gd name="T34" fmla="*/ 33 w 96"/>
                <a:gd name="T35" fmla="*/ 5 h 137"/>
                <a:gd name="T36" fmla="*/ 37 w 96"/>
                <a:gd name="T37" fmla="*/ 30 h 137"/>
                <a:gd name="T38" fmla="*/ 39 w 96"/>
                <a:gd name="T39" fmla="*/ 45 h 137"/>
                <a:gd name="T40" fmla="*/ 24 w 96"/>
                <a:gd name="T41" fmla="*/ 45 h 137"/>
                <a:gd name="T42" fmla="*/ 11 w 96"/>
                <a:gd name="T43" fmla="*/ 43 h 137"/>
                <a:gd name="T44" fmla="*/ 13 w 96"/>
                <a:gd name="T45" fmla="*/ 57 h 137"/>
                <a:gd name="T46" fmla="*/ 36 w 96"/>
                <a:gd name="T47" fmla="*/ 70 h 137"/>
                <a:gd name="T48" fmla="*/ 55 w 96"/>
                <a:gd name="T49" fmla="*/ 87 h 137"/>
                <a:gd name="T50" fmla="*/ 83 w 96"/>
                <a:gd name="T51" fmla="*/ 122 h 137"/>
                <a:gd name="T52" fmla="*/ 91 w 96"/>
                <a:gd name="T53" fmla="*/ 134 h 137"/>
                <a:gd name="T54" fmla="*/ 95 w 96"/>
                <a:gd name="T55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137">
                  <a:moveTo>
                    <a:pt x="95" y="133"/>
                  </a:moveTo>
                  <a:cubicBezTo>
                    <a:pt x="86" y="115"/>
                    <a:pt x="73" y="99"/>
                    <a:pt x="60" y="85"/>
                  </a:cubicBezTo>
                  <a:cubicBezTo>
                    <a:pt x="49" y="73"/>
                    <a:pt x="36" y="64"/>
                    <a:pt x="22" y="57"/>
                  </a:cubicBezTo>
                  <a:cubicBezTo>
                    <a:pt x="19" y="56"/>
                    <a:pt x="4" y="48"/>
                    <a:pt x="14" y="47"/>
                  </a:cubicBezTo>
                  <a:cubicBezTo>
                    <a:pt x="21" y="47"/>
                    <a:pt x="26" y="52"/>
                    <a:pt x="33" y="52"/>
                  </a:cubicBezTo>
                  <a:cubicBezTo>
                    <a:pt x="46" y="52"/>
                    <a:pt x="48" y="39"/>
                    <a:pt x="42" y="30"/>
                  </a:cubicBezTo>
                  <a:cubicBezTo>
                    <a:pt x="39" y="25"/>
                    <a:pt x="30" y="16"/>
                    <a:pt x="34" y="10"/>
                  </a:cubicBezTo>
                  <a:cubicBezTo>
                    <a:pt x="37" y="5"/>
                    <a:pt x="48" y="14"/>
                    <a:pt x="50" y="16"/>
                  </a:cubicBezTo>
                  <a:cubicBezTo>
                    <a:pt x="54" y="21"/>
                    <a:pt x="63" y="38"/>
                    <a:pt x="69" y="26"/>
                  </a:cubicBezTo>
                  <a:cubicBezTo>
                    <a:pt x="71" y="21"/>
                    <a:pt x="71" y="16"/>
                    <a:pt x="74" y="12"/>
                  </a:cubicBezTo>
                  <a:cubicBezTo>
                    <a:pt x="77" y="8"/>
                    <a:pt x="81" y="13"/>
                    <a:pt x="82" y="16"/>
                  </a:cubicBezTo>
                  <a:cubicBezTo>
                    <a:pt x="84" y="20"/>
                    <a:pt x="84" y="26"/>
                    <a:pt x="84" y="32"/>
                  </a:cubicBezTo>
                  <a:cubicBezTo>
                    <a:pt x="84" y="35"/>
                    <a:pt x="89" y="34"/>
                    <a:pt x="89" y="31"/>
                  </a:cubicBezTo>
                  <a:cubicBezTo>
                    <a:pt x="88" y="25"/>
                    <a:pt x="87" y="1"/>
                    <a:pt x="74" y="6"/>
                  </a:cubicBezTo>
                  <a:cubicBezTo>
                    <a:pt x="70" y="7"/>
                    <a:pt x="69" y="11"/>
                    <a:pt x="68" y="15"/>
                  </a:cubicBezTo>
                  <a:cubicBezTo>
                    <a:pt x="67" y="17"/>
                    <a:pt x="66" y="19"/>
                    <a:pt x="65" y="22"/>
                  </a:cubicBezTo>
                  <a:cubicBezTo>
                    <a:pt x="64" y="27"/>
                    <a:pt x="61" y="23"/>
                    <a:pt x="59" y="20"/>
                  </a:cubicBezTo>
                  <a:cubicBezTo>
                    <a:pt x="54" y="14"/>
                    <a:pt x="42" y="0"/>
                    <a:pt x="33" y="5"/>
                  </a:cubicBezTo>
                  <a:cubicBezTo>
                    <a:pt x="23" y="11"/>
                    <a:pt x="33" y="25"/>
                    <a:pt x="37" y="30"/>
                  </a:cubicBezTo>
                  <a:cubicBezTo>
                    <a:pt x="40" y="34"/>
                    <a:pt x="42" y="41"/>
                    <a:pt x="39" y="45"/>
                  </a:cubicBezTo>
                  <a:cubicBezTo>
                    <a:pt x="36" y="50"/>
                    <a:pt x="28" y="46"/>
                    <a:pt x="24" y="45"/>
                  </a:cubicBezTo>
                  <a:cubicBezTo>
                    <a:pt x="20" y="43"/>
                    <a:pt x="15" y="42"/>
                    <a:pt x="11" y="43"/>
                  </a:cubicBezTo>
                  <a:cubicBezTo>
                    <a:pt x="0" y="45"/>
                    <a:pt x="8" y="54"/>
                    <a:pt x="13" y="57"/>
                  </a:cubicBezTo>
                  <a:cubicBezTo>
                    <a:pt x="20" y="62"/>
                    <a:pt x="28" y="65"/>
                    <a:pt x="36" y="70"/>
                  </a:cubicBezTo>
                  <a:cubicBezTo>
                    <a:pt x="43" y="75"/>
                    <a:pt x="49" y="81"/>
                    <a:pt x="55" y="87"/>
                  </a:cubicBezTo>
                  <a:cubicBezTo>
                    <a:pt x="66" y="97"/>
                    <a:pt x="75" y="110"/>
                    <a:pt x="83" y="122"/>
                  </a:cubicBezTo>
                  <a:cubicBezTo>
                    <a:pt x="85" y="126"/>
                    <a:pt x="89" y="132"/>
                    <a:pt x="91" y="134"/>
                  </a:cubicBezTo>
                  <a:cubicBezTo>
                    <a:pt x="92" y="137"/>
                    <a:pt x="96" y="135"/>
                    <a:pt x="95" y="1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196270" y="1606061"/>
            <a:ext cx="500063" cy="638175"/>
            <a:chOff x="8504864" y="1617931"/>
            <a:chExt cx="500063" cy="638175"/>
          </a:xfrm>
        </p:grpSpPr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8504864" y="1617931"/>
              <a:ext cx="500063" cy="638175"/>
            </a:xfrm>
            <a:custGeom>
              <a:avLst/>
              <a:gdLst>
                <a:gd name="T0" fmla="*/ 231 w 266"/>
                <a:gd name="T1" fmla="*/ 339 h 340"/>
                <a:gd name="T2" fmla="*/ 228 w 266"/>
                <a:gd name="T3" fmla="*/ 339 h 340"/>
                <a:gd name="T4" fmla="*/ 192 w 266"/>
                <a:gd name="T5" fmla="*/ 318 h 340"/>
                <a:gd name="T6" fmla="*/ 192 w 266"/>
                <a:gd name="T7" fmla="*/ 317 h 340"/>
                <a:gd name="T8" fmla="*/ 175 w 266"/>
                <a:gd name="T9" fmla="*/ 294 h 340"/>
                <a:gd name="T10" fmla="*/ 176 w 266"/>
                <a:gd name="T11" fmla="*/ 290 h 340"/>
                <a:gd name="T12" fmla="*/ 161 w 266"/>
                <a:gd name="T13" fmla="*/ 283 h 340"/>
                <a:gd name="T14" fmla="*/ 200 w 266"/>
                <a:gd name="T15" fmla="*/ 226 h 340"/>
                <a:gd name="T16" fmla="*/ 212 w 266"/>
                <a:gd name="T17" fmla="*/ 217 h 340"/>
                <a:gd name="T18" fmla="*/ 208 w 266"/>
                <a:gd name="T19" fmla="*/ 204 h 340"/>
                <a:gd name="T20" fmla="*/ 195 w 266"/>
                <a:gd name="T21" fmla="*/ 177 h 340"/>
                <a:gd name="T22" fmla="*/ 198 w 266"/>
                <a:gd name="T23" fmla="*/ 135 h 340"/>
                <a:gd name="T24" fmla="*/ 196 w 266"/>
                <a:gd name="T25" fmla="*/ 73 h 340"/>
                <a:gd name="T26" fmla="*/ 142 w 266"/>
                <a:gd name="T27" fmla="*/ 19 h 340"/>
                <a:gd name="T28" fmla="*/ 68 w 266"/>
                <a:gd name="T29" fmla="*/ 35 h 340"/>
                <a:gd name="T30" fmla="*/ 27 w 266"/>
                <a:gd name="T31" fmla="*/ 146 h 340"/>
                <a:gd name="T32" fmla="*/ 101 w 266"/>
                <a:gd name="T33" fmla="*/ 199 h 340"/>
                <a:gd name="T34" fmla="*/ 104 w 266"/>
                <a:gd name="T35" fmla="*/ 200 h 340"/>
                <a:gd name="T36" fmla="*/ 164 w 266"/>
                <a:gd name="T37" fmla="*/ 236 h 340"/>
                <a:gd name="T38" fmla="*/ 162 w 266"/>
                <a:gd name="T39" fmla="*/ 244 h 340"/>
                <a:gd name="T40" fmla="*/ 153 w 266"/>
                <a:gd name="T41" fmla="*/ 243 h 340"/>
                <a:gd name="T42" fmla="*/ 102 w 266"/>
                <a:gd name="T43" fmla="*/ 212 h 340"/>
                <a:gd name="T44" fmla="*/ 99 w 266"/>
                <a:gd name="T45" fmla="*/ 212 h 340"/>
                <a:gd name="T46" fmla="*/ 15 w 266"/>
                <a:gd name="T47" fmla="*/ 151 h 340"/>
                <a:gd name="T48" fmla="*/ 61 w 266"/>
                <a:gd name="T49" fmla="*/ 24 h 340"/>
                <a:gd name="T50" fmla="*/ 146 w 266"/>
                <a:gd name="T51" fmla="*/ 7 h 340"/>
                <a:gd name="T52" fmla="*/ 208 w 266"/>
                <a:gd name="T53" fmla="*/ 68 h 340"/>
                <a:gd name="T54" fmla="*/ 210 w 266"/>
                <a:gd name="T55" fmla="*/ 139 h 340"/>
                <a:gd name="T56" fmla="*/ 208 w 266"/>
                <a:gd name="T57" fmla="*/ 174 h 340"/>
                <a:gd name="T58" fmla="*/ 219 w 266"/>
                <a:gd name="T59" fmla="*/ 198 h 340"/>
                <a:gd name="T60" fmla="*/ 221 w 266"/>
                <a:gd name="T61" fmla="*/ 226 h 340"/>
                <a:gd name="T62" fmla="*/ 207 w 266"/>
                <a:gd name="T63" fmla="*/ 236 h 340"/>
                <a:gd name="T64" fmla="*/ 172 w 266"/>
                <a:gd name="T65" fmla="*/ 276 h 340"/>
                <a:gd name="T66" fmla="*/ 180 w 266"/>
                <a:gd name="T67" fmla="*/ 277 h 340"/>
                <a:gd name="T68" fmla="*/ 181 w 266"/>
                <a:gd name="T69" fmla="*/ 277 h 340"/>
                <a:gd name="T70" fmla="*/ 230 w 266"/>
                <a:gd name="T71" fmla="*/ 235 h 340"/>
                <a:gd name="T72" fmla="*/ 244 w 266"/>
                <a:gd name="T73" fmla="*/ 246 h 340"/>
                <a:gd name="T74" fmla="*/ 192 w 266"/>
                <a:gd name="T75" fmla="*/ 287 h 340"/>
                <a:gd name="T76" fmla="*/ 189 w 266"/>
                <a:gd name="T77" fmla="*/ 288 h 340"/>
                <a:gd name="T78" fmla="*/ 187 w 266"/>
                <a:gd name="T79" fmla="*/ 295 h 340"/>
                <a:gd name="T80" fmla="*/ 195 w 266"/>
                <a:gd name="T81" fmla="*/ 305 h 340"/>
                <a:gd name="T82" fmla="*/ 245 w 266"/>
                <a:gd name="T83" fmla="*/ 267 h 340"/>
                <a:gd name="T84" fmla="*/ 262 w 266"/>
                <a:gd name="T85" fmla="*/ 271 h 340"/>
                <a:gd name="T86" fmla="*/ 261 w 266"/>
                <a:gd name="T87" fmla="*/ 285 h 340"/>
                <a:gd name="T88" fmla="*/ 205 w 266"/>
                <a:gd name="T89" fmla="*/ 318 h 340"/>
                <a:gd name="T90" fmla="*/ 229 w 266"/>
                <a:gd name="T91" fmla="*/ 327 h 340"/>
                <a:gd name="T92" fmla="*/ 234 w 266"/>
                <a:gd name="T93" fmla="*/ 333 h 340"/>
                <a:gd name="T94" fmla="*/ 231 w 266"/>
                <a:gd name="T95" fmla="*/ 339 h 340"/>
                <a:gd name="T96" fmla="*/ 210 w 266"/>
                <a:gd name="T97" fmla="*/ 304 h 340"/>
                <a:gd name="T98" fmla="*/ 250 w 266"/>
                <a:gd name="T99" fmla="*/ 279 h 340"/>
                <a:gd name="T100" fmla="*/ 247 w 266"/>
                <a:gd name="T101" fmla="*/ 280 h 340"/>
                <a:gd name="T102" fmla="*/ 210 w 266"/>
                <a:gd name="T103" fmla="*/ 304 h 340"/>
                <a:gd name="T104" fmla="*/ 200 w 266"/>
                <a:gd name="T105" fmla="*/ 270 h 340"/>
                <a:gd name="T106" fmla="*/ 231 w 266"/>
                <a:gd name="T107" fmla="*/ 248 h 340"/>
                <a:gd name="T108" fmla="*/ 229 w 266"/>
                <a:gd name="T109" fmla="*/ 248 h 340"/>
                <a:gd name="T110" fmla="*/ 200 w 266"/>
                <a:gd name="T111" fmla="*/ 2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6" h="340">
                  <a:moveTo>
                    <a:pt x="231" y="339"/>
                  </a:moveTo>
                  <a:cubicBezTo>
                    <a:pt x="230" y="339"/>
                    <a:pt x="229" y="340"/>
                    <a:pt x="228" y="339"/>
                  </a:cubicBezTo>
                  <a:cubicBezTo>
                    <a:pt x="200" y="338"/>
                    <a:pt x="193" y="327"/>
                    <a:pt x="192" y="318"/>
                  </a:cubicBezTo>
                  <a:cubicBezTo>
                    <a:pt x="192" y="318"/>
                    <a:pt x="192" y="317"/>
                    <a:pt x="192" y="317"/>
                  </a:cubicBezTo>
                  <a:cubicBezTo>
                    <a:pt x="180" y="315"/>
                    <a:pt x="173" y="306"/>
                    <a:pt x="175" y="294"/>
                  </a:cubicBezTo>
                  <a:cubicBezTo>
                    <a:pt x="175" y="293"/>
                    <a:pt x="175" y="291"/>
                    <a:pt x="176" y="290"/>
                  </a:cubicBezTo>
                  <a:cubicBezTo>
                    <a:pt x="167" y="290"/>
                    <a:pt x="163" y="286"/>
                    <a:pt x="161" y="283"/>
                  </a:cubicBezTo>
                  <a:cubicBezTo>
                    <a:pt x="149" y="261"/>
                    <a:pt x="179" y="240"/>
                    <a:pt x="200" y="226"/>
                  </a:cubicBezTo>
                  <a:cubicBezTo>
                    <a:pt x="205" y="222"/>
                    <a:pt x="210" y="219"/>
                    <a:pt x="212" y="217"/>
                  </a:cubicBezTo>
                  <a:cubicBezTo>
                    <a:pt x="214" y="215"/>
                    <a:pt x="214" y="214"/>
                    <a:pt x="208" y="204"/>
                  </a:cubicBezTo>
                  <a:cubicBezTo>
                    <a:pt x="204" y="198"/>
                    <a:pt x="199" y="189"/>
                    <a:pt x="195" y="177"/>
                  </a:cubicBezTo>
                  <a:cubicBezTo>
                    <a:pt x="191" y="162"/>
                    <a:pt x="195" y="149"/>
                    <a:pt x="198" y="135"/>
                  </a:cubicBezTo>
                  <a:cubicBezTo>
                    <a:pt x="203" y="118"/>
                    <a:pt x="207" y="99"/>
                    <a:pt x="196" y="73"/>
                  </a:cubicBezTo>
                  <a:cubicBezTo>
                    <a:pt x="184" y="45"/>
                    <a:pt x="165" y="26"/>
                    <a:pt x="142" y="19"/>
                  </a:cubicBezTo>
                  <a:cubicBezTo>
                    <a:pt x="119" y="13"/>
                    <a:pt x="93" y="18"/>
                    <a:pt x="68" y="35"/>
                  </a:cubicBezTo>
                  <a:cubicBezTo>
                    <a:pt x="16" y="69"/>
                    <a:pt x="13" y="116"/>
                    <a:pt x="27" y="146"/>
                  </a:cubicBezTo>
                  <a:cubicBezTo>
                    <a:pt x="46" y="191"/>
                    <a:pt x="78" y="196"/>
                    <a:pt x="101" y="199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32" y="204"/>
                    <a:pt x="155" y="224"/>
                    <a:pt x="164" y="236"/>
                  </a:cubicBezTo>
                  <a:cubicBezTo>
                    <a:pt x="166" y="239"/>
                    <a:pt x="165" y="242"/>
                    <a:pt x="162" y="244"/>
                  </a:cubicBezTo>
                  <a:cubicBezTo>
                    <a:pt x="159" y="246"/>
                    <a:pt x="155" y="246"/>
                    <a:pt x="153" y="243"/>
                  </a:cubicBezTo>
                  <a:cubicBezTo>
                    <a:pt x="146" y="233"/>
                    <a:pt x="126" y="216"/>
                    <a:pt x="102" y="212"/>
                  </a:cubicBezTo>
                  <a:cubicBezTo>
                    <a:pt x="99" y="212"/>
                    <a:pt x="99" y="212"/>
                    <a:pt x="99" y="212"/>
                  </a:cubicBezTo>
                  <a:cubicBezTo>
                    <a:pt x="76" y="208"/>
                    <a:pt x="38" y="202"/>
                    <a:pt x="15" y="151"/>
                  </a:cubicBezTo>
                  <a:cubicBezTo>
                    <a:pt x="0" y="117"/>
                    <a:pt x="3" y="63"/>
                    <a:pt x="61" y="24"/>
                  </a:cubicBezTo>
                  <a:cubicBezTo>
                    <a:pt x="89" y="5"/>
                    <a:pt x="119" y="0"/>
                    <a:pt x="146" y="7"/>
                  </a:cubicBezTo>
                  <a:cubicBezTo>
                    <a:pt x="173" y="15"/>
                    <a:pt x="194" y="36"/>
                    <a:pt x="208" y="68"/>
                  </a:cubicBezTo>
                  <a:cubicBezTo>
                    <a:pt x="221" y="98"/>
                    <a:pt x="215" y="120"/>
                    <a:pt x="210" y="139"/>
                  </a:cubicBezTo>
                  <a:cubicBezTo>
                    <a:pt x="207" y="151"/>
                    <a:pt x="204" y="162"/>
                    <a:pt x="208" y="174"/>
                  </a:cubicBezTo>
                  <a:cubicBezTo>
                    <a:pt x="210" y="184"/>
                    <a:pt x="215" y="192"/>
                    <a:pt x="219" y="198"/>
                  </a:cubicBezTo>
                  <a:cubicBezTo>
                    <a:pt x="224" y="207"/>
                    <a:pt x="230" y="217"/>
                    <a:pt x="221" y="226"/>
                  </a:cubicBezTo>
                  <a:cubicBezTo>
                    <a:pt x="218" y="229"/>
                    <a:pt x="213" y="232"/>
                    <a:pt x="207" y="236"/>
                  </a:cubicBezTo>
                  <a:cubicBezTo>
                    <a:pt x="192" y="246"/>
                    <a:pt x="165" y="265"/>
                    <a:pt x="172" y="276"/>
                  </a:cubicBezTo>
                  <a:cubicBezTo>
                    <a:pt x="172" y="277"/>
                    <a:pt x="175" y="278"/>
                    <a:pt x="180" y="277"/>
                  </a:cubicBezTo>
                  <a:cubicBezTo>
                    <a:pt x="180" y="277"/>
                    <a:pt x="180" y="277"/>
                    <a:pt x="181" y="277"/>
                  </a:cubicBezTo>
                  <a:cubicBezTo>
                    <a:pt x="191" y="256"/>
                    <a:pt x="215" y="234"/>
                    <a:pt x="230" y="235"/>
                  </a:cubicBezTo>
                  <a:cubicBezTo>
                    <a:pt x="241" y="236"/>
                    <a:pt x="244" y="242"/>
                    <a:pt x="244" y="246"/>
                  </a:cubicBezTo>
                  <a:cubicBezTo>
                    <a:pt x="246" y="261"/>
                    <a:pt x="210" y="281"/>
                    <a:pt x="192" y="287"/>
                  </a:cubicBezTo>
                  <a:cubicBezTo>
                    <a:pt x="191" y="287"/>
                    <a:pt x="190" y="287"/>
                    <a:pt x="189" y="288"/>
                  </a:cubicBezTo>
                  <a:cubicBezTo>
                    <a:pt x="188" y="290"/>
                    <a:pt x="188" y="293"/>
                    <a:pt x="187" y="295"/>
                  </a:cubicBezTo>
                  <a:cubicBezTo>
                    <a:pt x="187" y="300"/>
                    <a:pt x="188" y="304"/>
                    <a:pt x="195" y="305"/>
                  </a:cubicBezTo>
                  <a:cubicBezTo>
                    <a:pt x="202" y="288"/>
                    <a:pt x="225" y="272"/>
                    <a:pt x="245" y="267"/>
                  </a:cubicBezTo>
                  <a:cubicBezTo>
                    <a:pt x="248" y="267"/>
                    <a:pt x="258" y="265"/>
                    <a:pt x="262" y="271"/>
                  </a:cubicBezTo>
                  <a:cubicBezTo>
                    <a:pt x="264" y="274"/>
                    <a:pt x="266" y="278"/>
                    <a:pt x="261" y="285"/>
                  </a:cubicBezTo>
                  <a:cubicBezTo>
                    <a:pt x="254" y="297"/>
                    <a:pt x="229" y="316"/>
                    <a:pt x="205" y="318"/>
                  </a:cubicBezTo>
                  <a:cubicBezTo>
                    <a:pt x="206" y="325"/>
                    <a:pt x="222" y="327"/>
                    <a:pt x="229" y="327"/>
                  </a:cubicBezTo>
                  <a:cubicBezTo>
                    <a:pt x="232" y="327"/>
                    <a:pt x="235" y="330"/>
                    <a:pt x="234" y="333"/>
                  </a:cubicBezTo>
                  <a:cubicBezTo>
                    <a:pt x="234" y="336"/>
                    <a:pt x="233" y="338"/>
                    <a:pt x="231" y="339"/>
                  </a:cubicBezTo>
                  <a:close/>
                  <a:moveTo>
                    <a:pt x="210" y="304"/>
                  </a:moveTo>
                  <a:cubicBezTo>
                    <a:pt x="228" y="301"/>
                    <a:pt x="245" y="286"/>
                    <a:pt x="250" y="279"/>
                  </a:cubicBezTo>
                  <a:cubicBezTo>
                    <a:pt x="250" y="279"/>
                    <a:pt x="249" y="279"/>
                    <a:pt x="247" y="280"/>
                  </a:cubicBezTo>
                  <a:cubicBezTo>
                    <a:pt x="233" y="283"/>
                    <a:pt x="217" y="294"/>
                    <a:pt x="210" y="304"/>
                  </a:cubicBezTo>
                  <a:close/>
                  <a:moveTo>
                    <a:pt x="200" y="270"/>
                  </a:moveTo>
                  <a:cubicBezTo>
                    <a:pt x="214" y="263"/>
                    <a:pt x="228" y="253"/>
                    <a:pt x="231" y="248"/>
                  </a:cubicBezTo>
                  <a:cubicBezTo>
                    <a:pt x="230" y="248"/>
                    <a:pt x="230" y="248"/>
                    <a:pt x="229" y="248"/>
                  </a:cubicBezTo>
                  <a:cubicBezTo>
                    <a:pt x="222" y="247"/>
                    <a:pt x="210" y="258"/>
                    <a:pt x="200" y="2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8595352" y="1725881"/>
              <a:ext cx="279400" cy="341313"/>
            </a:xfrm>
            <a:custGeom>
              <a:avLst/>
              <a:gdLst>
                <a:gd name="T0" fmla="*/ 146 w 149"/>
                <a:gd name="T1" fmla="*/ 175 h 182"/>
                <a:gd name="T2" fmla="*/ 89 w 149"/>
                <a:gd name="T3" fmla="*/ 118 h 182"/>
                <a:gd name="T4" fmla="*/ 32 w 149"/>
                <a:gd name="T5" fmla="*/ 89 h 182"/>
                <a:gd name="T6" fmla="*/ 19 w 149"/>
                <a:gd name="T7" fmla="*/ 78 h 182"/>
                <a:gd name="T8" fmla="*/ 46 w 149"/>
                <a:gd name="T9" fmla="*/ 80 h 182"/>
                <a:gd name="T10" fmla="*/ 53 w 149"/>
                <a:gd name="T11" fmla="*/ 48 h 182"/>
                <a:gd name="T12" fmla="*/ 38 w 149"/>
                <a:gd name="T13" fmla="*/ 23 h 182"/>
                <a:gd name="T14" fmla="*/ 61 w 149"/>
                <a:gd name="T15" fmla="*/ 29 h 182"/>
                <a:gd name="T16" fmla="*/ 88 w 149"/>
                <a:gd name="T17" fmla="*/ 37 h 182"/>
                <a:gd name="T18" fmla="*/ 92 w 149"/>
                <a:gd name="T19" fmla="*/ 18 h 182"/>
                <a:gd name="T20" fmla="*/ 103 w 149"/>
                <a:gd name="T21" fmla="*/ 21 h 182"/>
                <a:gd name="T22" fmla="*/ 110 w 149"/>
                <a:gd name="T23" fmla="*/ 42 h 182"/>
                <a:gd name="T24" fmla="*/ 116 w 149"/>
                <a:gd name="T25" fmla="*/ 40 h 182"/>
                <a:gd name="T26" fmla="*/ 91 w 149"/>
                <a:gd name="T27" fmla="*/ 10 h 182"/>
                <a:gd name="T28" fmla="*/ 84 w 149"/>
                <a:gd name="T29" fmla="*/ 23 h 182"/>
                <a:gd name="T30" fmla="*/ 83 w 149"/>
                <a:gd name="T31" fmla="*/ 33 h 182"/>
                <a:gd name="T32" fmla="*/ 74 w 149"/>
                <a:gd name="T33" fmla="*/ 32 h 182"/>
                <a:gd name="T34" fmla="*/ 35 w 149"/>
                <a:gd name="T35" fmla="*/ 17 h 182"/>
                <a:gd name="T36" fmla="*/ 47 w 149"/>
                <a:gd name="T37" fmla="*/ 50 h 182"/>
                <a:gd name="T38" fmla="*/ 53 w 149"/>
                <a:gd name="T39" fmla="*/ 70 h 182"/>
                <a:gd name="T40" fmla="*/ 32 w 149"/>
                <a:gd name="T41" fmla="*/ 72 h 182"/>
                <a:gd name="T42" fmla="*/ 14 w 149"/>
                <a:gd name="T43" fmla="*/ 73 h 182"/>
                <a:gd name="T44" fmla="*/ 20 w 149"/>
                <a:gd name="T45" fmla="*/ 92 h 182"/>
                <a:gd name="T46" fmla="*/ 53 w 149"/>
                <a:gd name="T47" fmla="*/ 104 h 182"/>
                <a:gd name="T48" fmla="*/ 83 w 149"/>
                <a:gd name="T49" fmla="*/ 122 h 182"/>
                <a:gd name="T50" fmla="*/ 128 w 149"/>
                <a:gd name="T51" fmla="*/ 163 h 182"/>
                <a:gd name="T52" fmla="*/ 141 w 149"/>
                <a:gd name="T53" fmla="*/ 179 h 182"/>
                <a:gd name="T54" fmla="*/ 146 w 149"/>
                <a:gd name="T55" fmla="*/ 17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9" h="182">
                  <a:moveTo>
                    <a:pt x="146" y="175"/>
                  </a:moveTo>
                  <a:cubicBezTo>
                    <a:pt x="130" y="154"/>
                    <a:pt x="110" y="135"/>
                    <a:pt x="89" y="118"/>
                  </a:cubicBezTo>
                  <a:cubicBezTo>
                    <a:pt x="71" y="105"/>
                    <a:pt x="53" y="95"/>
                    <a:pt x="32" y="89"/>
                  </a:cubicBezTo>
                  <a:cubicBezTo>
                    <a:pt x="27" y="88"/>
                    <a:pt x="6" y="81"/>
                    <a:pt x="19" y="78"/>
                  </a:cubicBezTo>
                  <a:cubicBezTo>
                    <a:pt x="28" y="76"/>
                    <a:pt x="37" y="82"/>
                    <a:pt x="46" y="80"/>
                  </a:cubicBezTo>
                  <a:cubicBezTo>
                    <a:pt x="63" y="77"/>
                    <a:pt x="62" y="60"/>
                    <a:pt x="53" y="48"/>
                  </a:cubicBezTo>
                  <a:cubicBezTo>
                    <a:pt x="48" y="43"/>
                    <a:pt x="34" y="32"/>
                    <a:pt x="38" y="23"/>
                  </a:cubicBezTo>
                  <a:cubicBezTo>
                    <a:pt x="41" y="16"/>
                    <a:pt x="57" y="26"/>
                    <a:pt x="61" y="29"/>
                  </a:cubicBezTo>
                  <a:cubicBezTo>
                    <a:pt x="67" y="33"/>
                    <a:pt x="83" y="55"/>
                    <a:pt x="88" y="37"/>
                  </a:cubicBezTo>
                  <a:cubicBezTo>
                    <a:pt x="90" y="31"/>
                    <a:pt x="89" y="24"/>
                    <a:pt x="92" y="18"/>
                  </a:cubicBezTo>
                  <a:cubicBezTo>
                    <a:pt x="95" y="11"/>
                    <a:pt x="102" y="17"/>
                    <a:pt x="103" y="21"/>
                  </a:cubicBezTo>
                  <a:cubicBezTo>
                    <a:pt x="107" y="27"/>
                    <a:pt x="108" y="35"/>
                    <a:pt x="110" y="42"/>
                  </a:cubicBezTo>
                  <a:cubicBezTo>
                    <a:pt x="111" y="46"/>
                    <a:pt x="117" y="44"/>
                    <a:pt x="116" y="40"/>
                  </a:cubicBezTo>
                  <a:cubicBezTo>
                    <a:pt x="114" y="32"/>
                    <a:pt x="108" y="0"/>
                    <a:pt x="91" y="10"/>
                  </a:cubicBezTo>
                  <a:cubicBezTo>
                    <a:pt x="86" y="12"/>
                    <a:pt x="85" y="18"/>
                    <a:pt x="84" y="23"/>
                  </a:cubicBezTo>
                  <a:cubicBezTo>
                    <a:pt x="84" y="26"/>
                    <a:pt x="83" y="29"/>
                    <a:pt x="83" y="33"/>
                  </a:cubicBezTo>
                  <a:cubicBezTo>
                    <a:pt x="81" y="41"/>
                    <a:pt x="78" y="36"/>
                    <a:pt x="74" y="32"/>
                  </a:cubicBezTo>
                  <a:cubicBezTo>
                    <a:pt x="66" y="24"/>
                    <a:pt x="47" y="8"/>
                    <a:pt x="35" y="17"/>
                  </a:cubicBezTo>
                  <a:cubicBezTo>
                    <a:pt x="23" y="27"/>
                    <a:pt x="40" y="44"/>
                    <a:pt x="47" y="50"/>
                  </a:cubicBezTo>
                  <a:cubicBezTo>
                    <a:pt x="51" y="55"/>
                    <a:pt x="56" y="63"/>
                    <a:pt x="53" y="70"/>
                  </a:cubicBezTo>
                  <a:cubicBezTo>
                    <a:pt x="49" y="77"/>
                    <a:pt x="38" y="74"/>
                    <a:pt x="32" y="72"/>
                  </a:cubicBezTo>
                  <a:cubicBezTo>
                    <a:pt x="26" y="71"/>
                    <a:pt x="20" y="71"/>
                    <a:pt x="14" y="73"/>
                  </a:cubicBezTo>
                  <a:cubicBezTo>
                    <a:pt x="0" y="78"/>
                    <a:pt x="13" y="89"/>
                    <a:pt x="20" y="92"/>
                  </a:cubicBezTo>
                  <a:cubicBezTo>
                    <a:pt x="31" y="97"/>
                    <a:pt x="42" y="99"/>
                    <a:pt x="53" y="104"/>
                  </a:cubicBezTo>
                  <a:cubicBezTo>
                    <a:pt x="64" y="109"/>
                    <a:pt x="74" y="115"/>
                    <a:pt x="83" y="122"/>
                  </a:cubicBezTo>
                  <a:cubicBezTo>
                    <a:pt x="100" y="134"/>
                    <a:pt x="114" y="148"/>
                    <a:pt x="128" y="163"/>
                  </a:cubicBezTo>
                  <a:cubicBezTo>
                    <a:pt x="132" y="168"/>
                    <a:pt x="139" y="176"/>
                    <a:pt x="141" y="179"/>
                  </a:cubicBezTo>
                  <a:cubicBezTo>
                    <a:pt x="143" y="182"/>
                    <a:pt x="149" y="179"/>
                    <a:pt x="146" y="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426708" y="1890224"/>
            <a:ext cx="350838" cy="474663"/>
            <a:chOff x="10735302" y="1902094"/>
            <a:chExt cx="350838" cy="474663"/>
          </a:xfrm>
        </p:grpSpPr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0735302" y="1902094"/>
              <a:ext cx="350838" cy="474663"/>
            </a:xfrm>
            <a:custGeom>
              <a:avLst/>
              <a:gdLst>
                <a:gd name="T0" fmla="*/ 12 w 187"/>
                <a:gd name="T1" fmla="*/ 252 h 253"/>
                <a:gd name="T2" fmla="*/ 10 w 187"/>
                <a:gd name="T3" fmla="*/ 250 h 253"/>
                <a:gd name="T4" fmla="*/ 9 w 187"/>
                <a:gd name="T5" fmla="*/ 219 h 253"/>
                <a:gd name="T6" fmla="*/ 9 w 187"/>
                <a:gd name="T7" fmla="*/ 219 h 253"/>
                <a:gd name="T8" fmla="*/ 17 w 187"/>
                <a:gd name="T9" fmla="*/ 199 h 253"/>
                <a:gd name="T10" fmla="*/ 20 w 187"/>
                <a:gd name="T11" fmla="*/ 198 h 253"/>
                <a:gd name="T12" fmla="*/ 18 w 187"/>
                <a:gd name="T13" fmla="*/ 186 h 253"/>
                <a:gd name="T14" fmla="*/ 68 w 187"/>
                <a:gd name="T15" fmla="*/ 187 h 253"/>
                <a:gd name="T16" fmla="*/ 79 w 187"/>
                <a:gd name="T17" fmla="*/ 190 h 253"/>
                <a:gd name="T18" fmla="*/ 85 w 187"/>
                <a:gd name="T19" fmla="*/ 183 h 253"/>
                <a:gd name="T20" fmla="*/ 97 w 187"/>
                <a:gd name="T21" fmla="*/ 164 h 253"/>
                <a:gd name="T22" fmla="*/ 123 w 187"/>
                <a:gd name="T23" fmla="*/ 149 h 253"/>
                <a:gd name="T24" fmla="*/ 161 w 187"/>
                <a:gd name="T25" fmla="*/ 122 h 253"/>
                <a:gd name="T26" fmla="*/ 172 w 187"/>
                <a:gd name="T27" fmla="*/ 68 h 253"/>
                <a:gd name="T28" fmla="*/ 133 w 187"/>
                <a:gd name="T29" fmla="*/ 28 h 253"/>
                <a:gd name="T30" fmla="*/ 47 w 187"/>
                <a:gd name="T31" fmla="*/ 48 h 253"/>
                <a:gd name="T32" fmla="*/ 45 w 187"/>
                <a:gd name="T33" fmla="*/ 115 h 253"/>
                <a:gd name="T34" fmla="*/ 46 w 187"/>
                <a:gd name="T35" fmla="*/ 117 h 253"/>
                <a:gd name="T36" fmla="*/ 48 w 187"/>
                <a:gd name="T37" fmla="*/ 169 h 253"/>
                <a:gd name="T38" fmla="*/ 42 w 187"/>
                <a:gd name="T39" fmla="*/ 171 h 253"/>
                <a:gd name="T40" fmla="*/ 39 w 187"/>
                <a:gd name="T41" fmla="*/ 165 h 253"/>
                <a:gd name="T42" fmla="*/ 37 w 187"/>
                <a:gd name="T43" fmla="*/ 121 h 253"/>
                <a:gd name="T44" fmla="*/ 36 w 187"/>
                <a:gd name="T45" fmla="*/ 119 h 253"/>
                <a:gd name="T46" fmla="*/ 40 w 187"/>
                <a:gd name="T47" fmla="*/ 43 h 253"/>
                <a:gd name="T48" fmla="*/ 136 w 187"/>
                <a:gd name="T49" fmla="*/ 20 h 253"/>
                <a:gd name="T50" fmla="*/ 181 w 187"/>
                <a:gd name="T51" fmla="*/ 65 h 253"/>
                <a:gd name="T52" fmla="*/ 169 w 187"/>
                <a:gd name="T53" fmla="*/ 128 h 253"/>
                <a:gd name="T54" fmla="*/ 127 w 187"/>
                <a:gd name="T55" fmla="*/ 158 h 253"/>
                <a:gd name="T56" fmla="*/ 104 w 187"/>
                <a:gd name="T57" fmla="*/ 170 h 253"/>
                <a:gd name="T58" fmla="*/ 94 w 187"/>
                <a:gd name="T59" fmla="*/ 187 h 253"/>
                <a:gd name="T60" fmla="*/ 77 w 187"/>
                <a:gd name="T61" fmla="*/ 200 h 253"/>
                <a:gd name="T62" fmla="*/ 65 w 187"/>
                <a:gd name="T63" fmla="*/ 195 h 253"/>
                <a:gd name="T64" fmla="*/ 26 w 187"/>
                <a:gd name="T65" fmla="*/ 190 h 253"/>
                <a:gd name="T66" fmla="*/ 29 w 187"/>
                <a:gd name="T67" fmla="*/ 195 h 253"/>
                <a:gd name="T68" fmla="*/ 30 w 187"/>
                <a:gd name="T69" fmla="*/ 196 h 253"/>
                <a:gd name="T70" fmla="*/ 75 w 187"/>
                <a:gd name="T71" fmla="*/ 209 h 253"/>
                <a:gd name="T72" fmla="*/ 75 w 187"/>
                <a:gd name="T73" fmla="*/ 222 h 253"/>
                <a:gd name="T74" fmla="*/ 28 w 187"/>
                <a:gd name="T75" fmla="*/ 207 h 253"/>
                <a:gd name="T76" fmla="*/ 27 w 187"/>
                <a:gd name="T77" fmla="*/ 205 h 253"/>
                <a:gd name="T78" fmla="*/ 21 w 187"/>
                <a:gd name="T79" fmla="*/ 207 h 253"/>
                <a:gd name="T80" fmla="*/ 18 w 187"/>
                <a:gd name="T81" fmla="*/ 216 h 253"/>
                <a:gd name="T82" fmla="*/ 61 w 187"/>
                <a:gd name="T83" fmla="*/ 231 h 253"/>
                <a:gd name="T84" fmla="*/ 66 w 187"/>
                <a:gd name="T85" fmla="*/ 243 h 253"/>
                <a:gd name="T86" fmla="*/ 57 w 187"/>
                <a:gd name="T87" fmla="*/ 249 h 253"/>
                <a:gd name="T88" fmla="*/ 14 w 187"/>
                <a:gd name="T89" fmla="*/ 227 h 253"/>
                <a:gd name="T90" fmla="*/ 18 w 187"/>
                <a:gd name="T91" fmla="*/ 245 h 253"/>
                <a:gd name="T92" fmla="*/ 17 w 187"/>
                <a:gd name="T93" fmla="*/ 252 h 253"/>
                <a:gd name="T94" fmla="*/ 12 w 187"/>
                <a:gd name="T95" fmla="*/ 252 h 253"/>
                <a:gd name="T96" fmla="*/ 24 w 187"/>
                <a:gd name="T97" fmla="*/ 225 h 253"/>
                <a:gd name="T98" fmla="*/ 56 w 187"/>
                <a:gd name="T99" fmla="*/ 239 h 253"/>
                <a:gd name="T100" fmla="*/ 55 w 187"/>
                <a:gd name="T101" fmla="*/ 238 h 253"/>
                <a:gd name="T102" fmla="*/ 24 w 187"/>
                <a:gd name="T103" fmla="*/ 225 h 253"/>
                <a:gd name="T104" fmla="*/ 41 w 187"/>
                <a:gd name="T105" fmla="*/ 205 h 253"/>
                <a:gd name="T106" fmla="*/ 68 w 187"/>
                <a:gd name="T107" fmla="*/ 215 h 253"/>
                <a:gd name="T108" fmla="*/ 67 w 187"/>
                <a:gd name="T109" fmla="*/ 214 h 253"/>
                <a:gd name="T110" fmla="*/ 41 w 187"/>
                <a:gd name="T111" fmla="*/ 20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" h="253">
                  <a:moveTo>
                    <a:pt x="12" y="252"/>
                  </a:moveTo>
                  <a:cubicBezTo>
                    <a:pt x="11" y="251"/>
                    <a:pt x="11" y="251"/>
                    <a:pt x="10" y="250"/>
                  </a:cubicBezTo>
                  <a:cubicBezTo>
                    <a:pt x="0" y="232"/>
                    <a:pt x="4" y="223"/>
                    <a:pt x="9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6" y="210"/>
                    <a:pt x="9" y="203"/>
                    <a:pt x="17" y="199"/>
                  </a:cubicBezTo>
                  <a:cubicBezTo>
                    <a:pt x="18" y="199"/>
                    <a:pt x="19" y="198"/>
                    <a:pt x="20" y="198"/>
                  </a:cubicBezTo>
                  <a:cubicBezTo>
                    <a:pt x="16" y="193"/>
                    <a:pt x="17" y="188"/>
                    <a:pt x="18" y="186"/>
                  </a:cubicBezTo>
                  <a:cubicBezTo>
                    <a:pt x="26" y="170"/>
                    <a:pt x="52" y="180"/>
                    <a:pt x="68" y="187"/>
                  </a:cubicBezTo>
                  <a:cubicBezTo>
                    <a:pt x="73" y="188"/>
                    <a:pt x="77" y="190"/>
                    <a:pt x="79" y="190"/>
                  </a:cubicBezTo>
                  <a:cubicBezTo>
                    <a:pt x="81" y="191"/>
                    <a:pt x="82" y="191"/>
                    <a:pt x="85" y="183"/>
                  </a:cubicBezTo>
                  <a:cubicBezTo>
                    <a:pt x="88" y="178"/>
                    <a:pt x="91" y="171"/>
                    <a:pt x="97" y="164"/>
                  </a:cubicBezTo>
                  <a:cubicBezTo>
                    <a:pt x="104" y="156"/>
                    <a:pt x="114" y="152"/>
                    <a:pt x="123" y="149"/>
                  </a:cubicBezTo>
                  <a:cubicBezTo>
                    <a:pt x="136" y="145"/>
                    <a:pt x="149" y="140"/>
                    <a:pt x="161" y="122"/>
                  </a:cubicBezTo>
                  <a:cubicBezTo>
                    <a:pt x="173" y="104"/>
                    <a:pt x="177" y="85"/>
                    <a:pt x="172" y="68"/>
                  </a:cubicBezTo>
                  <a:cubicBezTo>
                    <a:pt x="167" y="51"/>
                    <a:pt x="153" y="37"/>
                    <a:pt x="133" y="28"/>
                  </a:cubicBezTo>
                  <a:cubicBezTo>
                    <a:pt x="91" y="10"/>
                    <a:pt x="60" y="28"/>
                    <a:pt x="47" y="48"/>
                  </a:cubicBezTo>
                  <a:cubicBezTo>
                    <a:pt x="28" y="78"/>
                    <a:pt x="38" y="100"/>
                    <a:pt x="45" y="115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54" y="137"/>
                    <a:pt x="52" y="159"/>
                    <a:pt x="48" y="169"/>
                  </a:cubicBezTo>
                  <a:cubicBezTo>
                    <a:pt x="47" y="171"/>
                    <a:pt x="44" y="172"/>
                    <a:pt x="42" y="171"/>
                  </a:cubicBezTo>
                  <a:cubicBezTo>
                    <a:pt x="40" y="170"/>
                    <a:pt x="38" y="168"/>
                    <a:pt x="39" y="165"/>
                  </a:cubicBezTo>
                  <a:cubicBezTo>
                    <a:pt x="43" y="157"/>
                    <a:pt x="45" y="138"/>
                    <a:pt x="37" y="121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29" y="104"/>
                    <a:pt x="17" y="78"/>
                    <a:pt x="40" y="43"/>
                  </a:cubicBezTo>
                  <a:cubicBezTo>
                    <a:pt x="55" y="20"/>
                    <a:pt x="89" y="0"/>
                    <a:pt x="136" y="20"/>
                  </a:cubicBezTo>
                  <a:cubicBezTo>
                    <a:pt x="159" y="29"/>
                    <a:pt x="175" y="46"/>
                    <a:pt x="181" y="65"/>
                  </a:cubicBezTo>
                  <a:cubicBezTo>
                    <a:pt x="187" y="85"/>
                    <a:pt x="183" y="106"/>
                    <a:pt x="169" y="128"/>
                  </a:cubicBezTo>
                  <a:cubicBezTo>
                    <a:pt x="155" y="148"/>
                    <a:pt x="140" y="153"/>
                    <a:pt x="127" y="158"/>
                  </a:cubicBezTo>
                  <a:cubicBezTo>
                    <a:pt x="118" y="161"/>
                    <a:pt x="110" y="164"/>
                    <a:pt x="104" y="170"/>
                  </a:cubicBezTo>
                  <a:cubicBezTo>
                    <a:pt x="99" y="176"/>
                    <a:pt x="96" y="182"/>
                    <a:pt x="94" y="187"/>
                  </a:cubicBezTo>
                  <a:cubicBezTo>
                    <a:pt x="90" y="194"/>
                    <a:pt x="87" y="202"/>
                    <a:pt x="77" y="200"/>
                  </a:cubicBezTo>
                  <a:cubicBezTo>
                    <a:pt x="74" y="199"/>
                    <a:pt x="70" y="197"/>
                    <a:pt x="65" y="195"/>
                  </a:cubicBezTo>
                  <a:cubicBezTo>
                    <a:pt x="53" y="190"/>
                    <a:pt x="30" y="181"/>
                    <a:pt x="26" y="190"/>
                  </a:cubicBezTo>
                  <a:cubicBezTo>
                    <a:pt x="26" y="190"/>
                    <a:pt x="27" y="192"/>
                    <a:pt x="29" y="195"/>
                  </a:cubicBezTo>
                  <a:cubicBezTo>
                    <a:pt x="29" y="195"/>
                    <a:pt x="29" y="196"/>
                    <a:pt x="30" y="196"/>
                  </a:cubicBezTo>
                  <a:cubicBezTo>
                    <a:pt x="47" y="194"/>
                    <a:pt x="70" y="199"/>
                    <a:pt x="75" y="209"/>
                  </a:cubicBezTo>
                  <a:cubicBezTo>
                    <a:pt x="79" y="216"/>
                    <a:pt x="76" y="220"/>
                    <a:pt x="75" y="222"/>
                  </a:cubicBezTo>
                  <a:cubicBezTo>
                    <a:pt x="66" y="229"/>
                    <a:pt x="39" y="216"/>
                    <a:pt x="28" y="207"/>
                  </a:cubicBezTo>
                  <a:cubicBezTo>
                    <a:pt x="27" y="206"/>
                    <a:pt x="27" y="206"/>
                    <a:pt x="27" y="205"/>
                  </a:cubicBezTo>
                  <a:cubicBezTo>
                    <a:pt x="24" y="206"/>
                    <a:pt x="23" y="206"/>
                    <a:pt x="21" y="207"/>
                  </a:cubicBezTo>
                  <a:cubicBezTo>
                    <a:pt x="18" y="209"/>
                    <a:pt x="16" y="211"/>
                    <a:pt x="18" y="216"/>
                  </a:cubicBezTo>
                  <a:cubicBezTo>
                    <a:pt x="31" y="214"/>
                    <a:pt x="51" y="221"/>
                    <a:pt x="61" y="231"/>
                  </a:cubicBezTo>
                  <a:cubicBezTo>
                    <a:pt x="63" y="233"/>
                    <a:pt x="68" y="238"/>
                    <a:pt x="66" y="243"/>
                  </a:cubicBezTo>
                  <a:cubicBezTo>
                    <a:pt x="66" y="246"/>
                    <a:pt x="63" y="248"/>
                    <a:pt x="57" y="249"/>
                  </a:cubicBezTo>
                  <a:cubicBezTo>
                    <a:pt x="47" y="249"/>
                    <a:pt x="25" y="241"/>
                    <a:pt x="14" y="227"/>
                  </a:cubicBezTo>
                  <a:cubicBezTo>
                    <a:pt x="10" y="231"/>
                    <a:pt x="16" y="241"/>
                    <a:pt x="18" y="245"/>
                  </a:cubicBezTo>
                  <a:cubicBezTo>
                    <a:pt x="20" y="248"/>
                    <a:pt x="19" y="250"/>
                    <a:pt x="17" y="252"/>
                  </a:cubicBezTo>
                  <a:cubicBezTo>
                    <a:pt x="15" y="253"/>
                    <a:pt x="14" y="252"/>
                    <a:pt x="12" y="252"/>
                  </a:cubicBezTo>
                  <a:close/>
                  <a:moveTo>
                    <a:pt x="24" y="225"/>
                  </a:moveTo>
                  <a:cubicBezTo>
                    <a:pt x="34" y="234"/>
                    <a:pt x="50" y="239"/>
                    <a:pt x="56" y="239"/>
                  </a:cubicBezTo>
                  <a:cubicBezTo>
                    <a:pt x="56" y="239"/>
                    <a:pt x="56" y="238"/>
                    <a:pt x="55" y="238"/>
                  </a:cubicBezTo>
                  <a:cubicBezTo>
                    <a:pt x="47" y="230"/>
                    <a:pt x="34" y="225"/>
                    <a:pt x="24" y="225"/>
                  </a:cubicBezTo>
                  <a:close/>
                  <a:moveTo>
                    <a:pt x="41" y="205"/>
                  </a:moveTo>
                  <a:cubicBezTo>
                    <a:pt x="52" y="211"/>
                    <a:pt x="63" y="215"/>
                    <a:pt x="68" y="215"/>
                  </a:cubicBezTo>
                  <a:cubicBezTo>
                    <a:pt x="68" y="214"/>
                    <a:pt x="67" y="214"/>
                    <a:pt x="67" y="214"/>
                  </a:cubicBezTo>
                  <a:cubicBezTo>
                    <a:pt x="65" y="209"/>
                    <a:pt x="53" y="206"/>
                    <a:pt x="41" y="205"/>
                  </a:cubicBezTo>
                  <a:close/>
                </a:path>
              </a:pathLst>
            </a:custGeom>
            <a:solidFill>
              <a:srgbClr val="FD961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0843252" y="1995756"/>
              <a:ext cx="180975" cy="260350"/>
            </a:xfrm>
            <a:custGeom>
              <a:avLst/>
              <a:gdLst>
                <a:gd name="T0" fmla="*/ 5 w 97"/>
                <a:gd name="T1" fmla="*/ 136 h 139"/>
                <a:gd name="T2" fmla="*/ 17 w 97"/>
                <a:gd name="T3" fmla="*/ 77 h 139"/>
                <a:gd name="T4" fmla="*/ 12 w 97"/>
                <a:gd name="T5" fmla="*/ 31 h 139"/>
                <a:gd name="T6" fmla="*/ 14 w 97"/>
                <a:gd name="T7" fmla="*/ 19 h 139"/>
                <a:gd name="T8" fmla="*/ 23 w 97"/>
                <a:gd name="T9" fmla="*/ 36 h 139"/>
                <a:gd name="T10" fmla="*/ 46 w 97"/>
                <a:gd name="T11" fmla="*/ 27 h 139"/>
                <a:gd name="T12" fmla="*/ 55 w 97"/>
                <a:gd name="T13" fmla="*/ 8 h 139"/>
                <a:gd name="T14" fmla="*/ 61 w 97"/>
                <a:gd name="T15" fmla="*/ 24 h 139"/>
                <a:gd name="T16" fmla="*/ 67 w 97"/>
                <a:gd name="T17" fmla="*/ 44 h 139"/>
                <a:gd name="T18" fmla="*/ 80 w 97"/>
                <a:gd name="T19" fmla="*/ 39 h 139"/>
                <a:gd name="T20" fmla="*/ 83 w 97"/>
                <a:gd name="T21" fmla="*/ 47 h 139"/>
                <a:gd name="T22" fmla="*/ 73 w 97"/>
                <a:gd name="T23" fmla="*/ 60 h 139"/>
                <a:gd name="T24" fmla="*/ 76 w 97"/>
                <a:gd name="T25" fmla="*/ 63 h 139"/>
                <a:gd name="T26" fmla="*/ 85 w 97"/>
                <a:gd name="T27" fmla="*/ 35 h 139"/>
                <a:gd name="T28" fmla="*/ 74 w 97"/>
                <a:gd name="T29" fmla="*/ 36 h 139"/>
                <a:gd name="T30" fmla="*/ 67 w 97"/>
                <a:gd name="T31" fmla="*/ 39 h 139"/>
                <a:gd name="T32" fmla="*/ 64 w 97"/>
                <a:gd name="T33" fmla="*/ 33 h 139"/>
                <a:gd name="T34" fmla="*/ 57 w 97"/>
                <a:gd name="T35" fmla="*/ 4 h 139"/>
                <a:gd name="T36" fmla="*/ 42 w 97"/>
                <a:gd name="T37" fmla="*/ 24 h 139"/>
                <a:gd name="T38" fmla="*/ 32 w 97"/>
                <a:gd name="T39" fmla="*/ 36 h 139"/>
                <a:gd name="T40" fmla="*/ 22 w 97"/>
                <a:gd name="T41" fmla="*/ 24 h 139"/>
                <a:gd name="T42" fmla="*/ 14 w 97"/>
                <a:gd name="T43" fmla="*/ 13 h 139"/>
                <a:gd name="T44" fmla="*/ 5 w 97"/>
                <a:gd name="T45" fmla="*/ 25 h 139"/>
                <a:gd name="T46" fmla="*/ 12 w 97"/>
                <a:gd name="T47" fmla="*/ 50 h 139"/>
                <a:gd name="T48" fmla="*/ 12 w 97"/>
                <a:gd name="T49" fmla="*/ 76 h 139"/>
                <a:gd name="T50" fmla="*/ 5 w 97"/>
                <a:gd name="T51" fmla="*/ 120 h 139"/>
                <a:gd name="T52" fmla="*/ 1 w 97"/>
                <a:gd name="T53" fmla="*/ 134 h 139"/>
                <a:gd name="T54" fmla="*/ 5 w 97"/>
                <a:gd name="T55" fmla="*/ 13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7" h="139">
                  <a:moveTo>
                    <a:pt x="5" y="136"/>
                  </a:moveTo>
                  <a:cubicBezTo>
                    <a:pt x="12" y="117"/>
                    <a:pt x="16" y="97"/>
                    <a:pt x="17" y="77"/>
                  </a:cubicBezTo>
                  <a:cubicBezTo>
                    <a:pt x="18" y="61"/>
                    <a:pt x="16" y="46"/>
                    <a:pt x="12" y="31"/>
                  </a:cubicBezTo>
                  <a:cubicBezTo>
                    <a:pt x="11" y="28"/>
                    <a:pt x="6" y="11"/>
                    <a:pt x="14" y="19"/>
                  </a:cubicBezTo>
                  <a:cubicBezTo>
                    <a:pt x="18" y="23"/>
                    <a:pt x="19" y="31"/>
                    <a:pt x="23" y="36"/>
                  </a:cubicBezTo>
                  <a:cubicBezTo>
                    <a:pt x="32" y="45"/>
                    <a:pt x="42" y="38"/>
                    <a:pt x="46" y="27"/>
                  </a:cubicBezTo>
                  <a:cubicBezTo>
                    <a:pt x="47" y="22"/>
                    <a:pt x="48" y="9"/>
                    <a:pt x="55" y="8"/>
                  </a:cubicBezTo>
                  <a:cubicBezTo>
                    <a:pt x="61" y="7"/>
                    <a:pt x="61" y="21"/>
                    <a:pt x="61" y="24"/>
                  </a:cubicBezTo>
                  <a:cubicBezTo>
                    <a:pt x="61" y="30"/>
                    <a:pt x="54" y="48"/>
                    <a:pt x="67" y="44"/>
                  </a:cubicBezTo>
                  <a:cubicBezTo>
                    <a:pt x="71" y="43"/>
                    <a:pt x="75" y="40"/>
                    <a:pt x="80" y="39"/>
                  </a:cubicBezTo>
                  <a:cubicBezTo>
                    <a:pt x="85" y="38"/>
                    <a:pt x="84" y="45"/>
                    <a:pt x="83" y="47"/>
                  </a:cubicBezTo>
                  <a:cubicBezTo>
                    <a:pt x="81" y="52"/>
                    <a:pt x="76" y="56"/>
                    <a:pt x="73" y="60"/>
                  </a:cubicBezTo>
                  <a:cubicBezTo>
                    <a:pt x="71" y="62"/>
                    <a:pt x="74" y="65"/>
                    <a:pt x="76" y="63"/>
                  </a:cubicBezTo>
                  <a:cubicBezTo>
                    <a:pt x="80" y="58"/>
                    <a:pt x="97" y="41"/>
                    <a:pt x="85" y="35"/>
                  </a:cubicBezTo>
                  <a:cubicBezTo>
                    <a:pt x="81" y="33"/>
                    <a:pt x="77" y="35"/>
                    <a:pt x="74" y="36"/>
                  </a:cubicBezTo>
                  <a:cubicBezTo>
                    <a:pt x="72" y="37"/>
                    <a:pt x="69" y="38"/>
                    <a:pt x="67" y="39"/>
                  </a:cubicBezTo>
                  <a:cubicBezTo>
                    <a:pt x="62" y="41"/>
                    <a:pt x="63" y="37"/>
                    <a:pt x="64" y="33"/>
                  </a:cubicBezTo>
                  <a:cubicBezTo>
                    <a:pt x="66" y="26"/>
                    <a:pt x="68" y="7"/>
                    <a:pt x="57" y="4"/>
                  </a:cubicBezTo>
                  <a:cubicBezTo>
                    <a:pt x="47" y="0"/>
                    <a:pt x="43" y="17"/>
                    <a:pt x="42" y="24"/>
                  </a:cubicBezTo>
                  <a:cubicBezTo>
                    <a:pt x="41" y="29"/>
                    <a:pt x="38" y="35"/>
                    <a:pt x="32" y="36"/>
                  </a:cubicBezTo>
                  <a:cubicBezTo>
                    <a:pt x="27" y="36"/>
                    <a:pt x="24" y="28"/>
                    <a:pt x="22" y="24"/>
                  </a:cubicBezTo>
                  <a:cubicBezTo>
                    <a:pt x="21" y="20"/>
                    <a:pt x="18" y="16"/>
                    <a:pt x="14" y="13"/>
                  </a:cubicBezTo>
                  <a:cubicBezTo>
                    <a:pt x="6" y="7"/>
                    <a:pt x="4" y="19"/>
                    <a:pt x="5" y="25"/>
                  </a:cubicBezTo>
                  <a:cubicBezTo>
                    <a:pt x="7" y="33"/>
                    <a:pt x="10" y="41"/>
                    <a:pt x="12" y="50"/>
                  </a:cubicBezTo>
                  <a:cubicBezTo>
                    <a:pt x="13" y="58"/>
                    <a:pt x="13" y="67"/>
                    <a:pt x="12" y="76"/>
                  </a:cubicBezTo>
                  <a:cubicBezTo>
                    <a:pt x="12" y="91"/>
                    <a:pt x="9" y="105"/>
                    <a:pt x="5" y="120"/>
                  </a:cubicBezTo>
                  <a:cubicBezTo>
                    <a:pt x="4" y="124"/>
                    <a:pt x="2" y="131"/>
                    <a:pt x="1" y="134"/>
                  </a:cubicBezTo>
                  <a:cubicBezTo>
                    <a:pt x="0" y="137"/>
                    <a:pt x="4" y="139"/>
                    <a:pt x="5" y="136"/>
                  </a:cubicBezTo>
                  <a:close/>
                </a:path>
              </a:pathLst>
            </a:custGeom>
            <a:solidFill>
              <a:srgbClr val="FD961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664583" y="2604599"/>
            <a:ext cx="568325" cy="849313"/>
            <a:chOff x="8973177" y="2616469"/>
            <a:chExt cx="568325" cy="849313"/>
          </a:xfrm>
        </p:grpSpPr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8973177" y="2616469"/>
              <a:ext cx="568325" cy="849313"/>
            </a:xfrm>
            <a:custGeom>
              <a:avLst/>
              <a:gdLst>
                <a:gd name="T0" fmla="*/ 247 w 303"/>
                <a:gd name="T1" fmla="*/ 452 h 452"/>
                <a:gd name="T2" fmla="*/ 243 w 303"/>
                <a:gd name="T3" fmla="*/ 452 h 452"/>
                <a:gd name="T4" fmla="*/ 202 w 303"/>
                <a:gd name="T5" fmla="*/ 417 h 452"/>
                <a:gd name="T6" fmla="*/ 202 w 303"/>
                <a:gd name="T7" fmla="*/ 416 h 452"/>
                <a:gd name="T8" fmla="*/ 185 w 303"/>
                <a:gd name="T9" fmla="*/ 384 h 452"/>
                <a:gd name="T10" fmla="*/ 187 w 303"/>
                <a:gd name="T11" fmla="*/ 379 h 452"/>
                <a:gd name="T12" fmla="*/ 169 w 303"/>
                <a:gd name="T13" fmla="*/ 366 h 452"/>
                <a:gd name="T14" fmla="*/ 230 w 303"/>
                <a:gd name="T15" fmla="*/ 303 h 452"/>
                <a:gd name="T16" fmla="*/ 247 w 303"/>
                <a:gd name="T17" fmla="*/ 294 h 452"/>
                <a:gd name="T18" fmla="*/ 245 w 303"/>
                <a:gd name="T19" fmla="*/ 277 h 452"/>
                <a:gd name="T20" fmla="*/ 235 w 303"/>
                <a:gd name="T21" fmla="*/ 240 h 452"/>
                <a:gd name="T22" fmla="*/ 247 w 303"/>
                <a:gd name="T23" fmla="*/ 188 h 452"/>
                <a:gd name="T24" fmla="*/ 257 w 303"/>
                <a:gd name="T25" fmla="*/ 109 h 452"/>
                <a:gd name="T26" fmla="*/ 199 w 303"/>
                <a:gd name="T27" fmla="*/ 30 h 452"/>
                <a:gd name="T28" fmla="*/ 102 w 303"/>
                <a:gd name="T29" fmla="*/ 34 h 452"/>
                <a:gd name="T30" fmla="*/ 28 w 303"/>
                <a:gd name="T31" fmla="*/ 167 h 452"/>
                <a:gd name="T32" fmla="*/ 111 w 303"/>
                <a:gd name="T33" fmla="*/ 249 h 452"/>
                <a:gd name="T34" fmla="*/ 114 w 303"/>
                <a:gd name="T35" fmla="*/ 250 h 452"/>
                <a:gd name="T36" fmla="*/ 183 w 303"/>
                <a:gd name="T37" fmla="*/ 308 h 452"/>
                <a:gd name="T38" fmla="*/ 179 w 303"/>
                <a:gd name="T39" fmla="*/ 319 h 452"/>
                <a:gd name="T40" fmla="*/ 168 w 303"/>
                <a:gd name="T41" fmla="*/ 315 h 452"/>
                <a:gd name="T42" fmla="*/ 109 w 303"/>
                <a:gd name="T43" fmla="*/ 266 h 452"/>
                <a:gd name="T44" fmla="*/ 106 w 303"/>
                <a:gd name="T45" fmla="*/ 265 h 452"/>
                <a:gd name="T46" fmla="*/ 12 w 303"/>
                <a:gd name="T47" fmla="*/ 171 h 452"/>
                <a:gd name="T48" fmla="*/ 96 w 303"/>
                <a:gd name="T49" fmla="*/ 20 h 452"/>
                <a:gd name="T50" fmla="*/ 206 w 303"/>
                <a:gd name="T51" fmla="*/ 16 h 452"/>
                <a:gd name="T52" fmla="*/ 272 w 303"/>
                <a:gd name="T53" fmla="*/ 105 h 452"/>
                <a:gd name="T54" fmla="*/ 261 w 303"/>
                <a:gd name="T55" fmla="*/ 195 h 452"/>
                <a:gd name="T56" fmla="*/ 251 w 303"/>
                <a:gd name="T57" fmla="*/ 238 h 452"/>
                <a:gd name="T58" fmla="*/ 260 w 303"/>
                <a:gd name="T59" fmla="*/ 271 h 452"/>
                <a:gd name="T60" fmla="*/ 257 w 303"/>
                <a:gd name="T61" fmla="*/ 307 h 452"/>
                <a:gd name="T62" fmla="*/ 237 w 303"/>
                <a:gd name="T63" fmla="*/ 317 h 452"/>
                <a:gd name="T64" fmla="*/ 184 w 303"/>
                <a:gd name="T65" fmla="*/ 361 h 452"/>
                <a:gd name="T66" fmla="*/ 195 w 303"/>
                <a:gd name="T67" fmla="*/ 363 h 452"/>
                <a:gd name="T68" fmla="*/ 196 w 303"/>
                <a:gd name="T69" fmla="*/ 363 h 452"/>
                <a:gd name="T70" fmla="*/ 267 w 303"/>
                <a:gd name="T71" fmla="*/ 321 h 452"/>
                <a:gd name="T72" fmla="*/ 282 w 303"/>
                <a:gd name="T73" fmla="*/ 337 h 452"/>
                <a:gd name="T74" fmla="*/ 208 w 303"/>
                <a:gd name="T75" fmla="*/ 378 h 452"/>
                <a:gd name="T76" fmla="*/ 205 w 303"/>
                <a:gd name="T77" fmla="*/ 379 h 452"/>
                <a:gd name="T78" fmla="*/ 201 w 303"/>
                <a:gd name="T79" fmla="*/ 388 h 452"/>
                <a:gd name="T80" fmla="*/ 208 w 303"/>
                <a:gd name="T81" fmla="*/ 402 h 452"/>
                <a:gd name="T82" fmla="*/ 279 w 303"/>
                <a:gd name="T83" fmla="*/ 364 h 452"/>
                <a:gd name="T84" fmla="*/ 300 w 303"/>
                <a:gd name="T85" fmla="*/ 372 h 452"/>
                <a:gd name="T86" fmla="*/ 296 w 303"/>
                <a:gd name="T87" fmla="*/ 390 h 452"/>
                <a:gd name="T88" fmla="*/ 218 w 303"/>
                <a:gd name="T89" fmla="*/ 420 h 452"/>
                <a:gd name="T90" fmla="*/ 246 w 303"/>
                <a:gd name="T91" fmla="*/ 436 h 452"/>
                <a:gd name="T92" fmla="*/ 252 w 303"/>
                <a:gd name="T93" fmla="*/ 446 h 452"/>
                <a:gd name="T94" fmla="*/ 247 w 303"/>
                <a:gd name="T95" fmla="*/ 452 h 452"/>
                <a:gd name="T96" fmla="*/ 227 w 303"/>
                <a:gd name="T97" fmla="*/ 404 h 452"/>
                <a:gd name="T98" fmla="*/ 283 w 303"/>
                <a:gd name="T99" fmla="*/ 380 h 452"/>
                <a:gd name="T100" fmla="*/ 280 w 303"/>
                <a:gd name="T101" fmla="*/ 380 h 452"/>
                <a:gd name="T102" fmla="*/ 227 w 303"/>
                <a:gd name="T103" fmla="*/ 404 h 452"/>
                <a:gd name="T104" fmla="*/ 221 w 303"/>
                <a:gd name="T105" fmla="*/ 359 h 452"/>
                <a:gd name="T106" fmla="*/ 265 w 303"/>
                <a:gd name="T107" fmla="*/ 337 h 452"/>
                <a:gd name="T108" fmla="*/ 263 w 303"/>
                <a:gd name="T109" fmla="*/ 336 h 452"/>
                <a:gd name="T110" fmla="*/ 221 w 303"/>
                <a:gd name="T111" fmla="*/ 3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3" h="452">
                  <a:moveTo>
                    <a:pt x="247" y="452"/>
                  </a:moveTo>
                  <a:cubicBezTo>
                    <a:pt x="246" y="452"/>
                    <a:pt x="244" y="452"/>
                    <a:pt x="243" y="452"/>
                  </a:cubicBezTo>
                  <a:cubicBezTo>
                    <a:pt x="207" y="444"/>
                    <a:pt x="201" y="429"/>
                    <a:pt x="202" y="417"/>
                  </a:cubicBezTo>
                  <a:cubicBezTo>
                    <a:pt x="202" y="417"/>
                    <a:pt x="202" y="417"/>
                    <a:pt x="202" y="416"/>
                  </a:cubicBezTo>
                  <a:cubicBezTo>
                    <a:pt x="187" y="411"/>
                    <a:pt x="181" y="399"/>
                    <a:pt x="185" y="384"/>
                  </a:cubicBezTo>
                  <a:cubicBezTo>
                    <a:pt x="186" y="382"/>
                    <a:pt x="186" y="380"/>
                    <a:pt x="187" y="379"/>
                  </a:cubicBezTo>
                  <a:cubicBezTo>
                    <a:pt x="176" y="377"/>
                    <a:pt x="171" y="372"/>
                    <a:pt x="169" y="366"/>
                  </a:cubicBezTo>
                  <a:cubicBezTo>
                    <a:pt x="158" y="337"/>
                    <a:pt x="201" y="317"/>
                    <a:pt x="230" y="303"/>
                  </a:cubicBezTo>
                  <a:cubicBezTo>
                    <a:pt x="237" y="299"/>
                    <a:pt x="244" y="296"/>
                    <a:pt x="247" y="294"/>
                  </a:cubicBezTo>
                  <a:cubicBezTo>
                    <a:pt x="250" y="292"/>
                    <a:pt x="251" y="291"/>
                    <a:pt x="245" y="277"/>
                  </a:cubicBezTo>
                  <a:cubicBezTo>
                    <a:pt x="241" y="268"/>
                    <a:pt x="236" y="256"/>
                    <a:pt x="235" y="240"/>
                  </a:cubicBezTo>
                  <a:cubicBezTo>
                    <a:pt x="233" y="220"/>
                    <a:pt x="239" y="205"/>
                    <a:pt x="247" y="188"/>
                  </a:cubicBezTo>
                  <a:cubicBezTo>
                    <a:pt x="256" y="167"/>
                    <a:pt x="266" y="144"/>
                    <a:pt x="257" y="109"/>
                  </a:cubicBezTo>
                  <a:cubicBezTo>
                    <a:pt x="247" y="71"/>
                    <a:pt x="227" y="44"/>
                    <a:pt x="199" y="30"/>
                  </a:cubicBezTo>
                  <a:cubicBezTo>
                    <a:pt x="172" y="17"/>
                    <a:pt x="137" y="18"/>
                    <a:pt x="102" y="34"/>
                  </a:cubicBezTo>
                  <a:cubicBezTo>
                    <a:pt x="30" y="67"/>
                    <a:pt x="17" y="126"/>
                    <a:pt x="28" y="167"/>
                  </a:cubicBezTo>
                  <a:cubicBezTo>
                    <a:pt x="44" y="228"/>
                    <a:pt x="82" y="240"/>
                    <a:pt x="111" y="249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49" y="262"/>
                    <a:pt x="174" y="291"/>
                    <a:pt x="183" y="308"/>
                  </a:cubicBezTo>
                  <a:cubicBezTo>
                    <a:pt x="185" y="312"/>
                    <a:pt x="183" y="317"/>
                    <a:pt x="179" y="319"/>
                  </a:cubicBezTo>
                  <a:cubicBezTo>
                    <a:pt x="175" y="321"/>
                    <a:pt x="170" y="319"/>
                    <a:pt x="168" y="315"/>
                  </a:cubicBezTo>
                  <a:cubicBezTo>
                    <a:pt x="161" y="301"/>
                    <a:pt x="139" y="276"/>
                    <a:pt x="109" y="266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77" y="255"/>
                    <a:pt x="30" y="240"/>
                    <a:pt x="12" y="171"/>
                  </a:cubicBezTo>
                  <a:cubicBezTo>
                    <a:pt x="0" y="124"/>
                    <a:pt x="14" y="57"/>
                    <a:pt x="96" y="20"/>
                  </a:cubicBezTo>
                  <a:cubicBezTo>
                    <a:pt x="135" y="2"/>
                    <a:pt x="174" y="0"/>
                    <a:pt x="206" y="16"/>
                  </a:cubicBezTo>
                  <a:cubicBezTo>
                    <a:pt x="239" y="31"/>
                    <a:pt x="261" y="62"/>
                    <a:pt x="272" y="105"/>
                  </a:cubicBezTo>
                  <a:cubicBezTo>
                    <a:pt x="282" y="146"/>
                    <a:pt x="271" y="172"/>
                    <a:pt x="261" y="195"/>
                  </a:cubicBezTo>
                  <a:cubicBezTo>
                    <a:pt x="255" y="210"/>
                    <a:pt x="249" y="223"/>
                    <a:pt x="251" y="238"/>
                  </a:cubicBezTo>
                  <a:cubicBezTo>
                    <a:pt x="252" y="252"/>
                    <a:pt x="257" y="263"/>
                    <a:pt x="260" y="271"/>
                  </a:cubicBezTo>
                  <a:cubicBezTo>
                    <a:pt x="265" y="284"/>
                    <a:pt x="270" y="297"/>
                    <a:pt x="257" y="307"/>
                  </a:cubicBezTo>
                  <a:cubicBezTo>
                    <a:pt x="253" y="310"/>
                    <a:pt x="246" y="313"/>
                    <a:pt x="237" y="317"/>
                  </a:cubicBezTo>
                  <a:cubicBezTo>
                    <a:pt x="217" y="327"/>
                    <a:pt x="179" y="345"/>
                    <a:pt x="184" y="361"/>
                  </a:cubicBezTo>
                  <a:cubicBezTo>
                    <a:pt x="185" y="362"/>
                    <a:pt x="188" y="363"/>
                    <a:pt x="195" y="363"/>
                  </a:cubicBezTo>
                  <a:cubicBezTo>
                    <a:pt x="195" y="363"/>
                    <a:pt x="196" y="363"/>
                    <a:pt x="196" y="363"/>
                  </a:cubicBezTo>
                  <a:cubicBezTo>
                    <a:pt x="214" y="339"/>
                    <a:pt x="247" y="316"/>
                    <a:pt x="267" y="321"/>
                  </a:cubicBezTo>
                  <a:cubicBezTo>
                    <a:pt x="281" y="324"/>
                    <a:pt x="282" y="332"/>
                    <a:pt x="282" y="337"/>
                  </a:cubicBezTo>
                  <a:cubicBezTo>
                    <a:pt x="281" y="356"/>
                    <a:pt x="233" y="374"/>
                    <a:pt x="208" y="378"/>
                  </a:cubicBezTo>
                  <a:cubicBezTo>
                    <a:pt x="207" y="378"/>
                    <a:pt x="206" y="379"/>
                    <a:pt x="205" y="379"/>
                  </a:cubicBezTo>
                  <a:cubicBezTo>
                    <a:pt x="203" y="382"/>
                    <a:pt x="201" y="385"/>
                    <a:pt x="201" y="388"/>
                  </a:cubicBezTo>
                  <a:cubicBezTo>
                    <a:pt x="199" y="394"/>
                    <a:pt x="199" y="399"/>
                    <a:pt x="208" y="402"/>
                  </a:cubicBezTo>
                  <a:cubicBezTo>
                    <a:pt x="221" y="382"/>
                    <a:pt x="253" y="366"/>
                    <a:pt x="279" y="364"/>
                  </a:cubicBezTo>
                  <a:cubicBezTo>
                    <a:pt x="283" y="364"/>
                    <a:pt x="296" y="363"/>
                    <a:pt x="300" y="372"/>
                  </a:cubicBezTo>
                  <a:cubicBezTo>
                    <a:pt x="302" y="376"/>
                    <a:pt x="303" y="382"/>
                    <a:pt x="296" y="390"/>
                  </a:cubicBezTo>
                  <a:cubicBezTo>
                    <a:pt x="285" y="403"/>
                    <a:pt x="249" y="422"/>
                    <a:pt x="218" y="420"/>
                  </a:cubicBezTo>
                  <a:cubicBezTo>
                    <a:pt x="219" y="429"/>
                    <a:pt x="238" y="434"/>
                    <a:pt x="246" y="436"/>
                  </a:cubicBezTo>
                  <a:cubicBezTo>
                    <a:pt x="250" y="437"/>
                    <a:pt x="253" y="441"/>
                    <a:pt x="252" y="446"/>
                  </a:cubicBezTo>
                  <a:cubicBezTo>
                    <a:pt x="252" y="449"/>
                    <a:pt x="250" y="451"/>
                    <a:pt x="247" y="452"/>
                  </a:cubicBezTo>
                  <a:close/>
                  <a:moveTo>
                    <a:pt x="227" y="404"/>
                  </a:moveTo>
                  <a:cubicBezTo>
                    <a:pt x="251" y="403"/>
                    <a:pt x="276" y="388"/>
                    <a:pt x="283" y="380"/>
                  </a:cubicBezTo>
                  <a:cubicBezTo>
                    <a:pt x="282" y="380"/>
                    <a:pt x="281" y="380"/>
                    <a:pt x="280" y="380"/>
                  </a:cubicBezTo>
                  <a:cubicBezTo>
                    <a:pt x="260" y="381"/>
                    <a:pt x="239" y="392"/>
                    <a:pt x="227" y="404"/>
                  </a:cubicBezTo>
                  <a:close/>
                  <a:moveTo>
                    <a:pt x="221" y="359"/>
                  </a:moveTo>
                  <a:cubicBezTo>
                    <a:pt x="241" y="353"/>
                    <a:pt x="260" y="343"/>
                    <a:pt x="265" y="337"/>
                  </a:cubicBezTo>
                  <a:cubicBezTo>
                    <a:pt x="265" y="337"/>
                    <a:pt x="264" y="336"/>
                    <a:pt x="263" y="336"/>
                  </a:cubicBezTo>
                  <a:cubicBezTo>
                    <a:pt x="255" y="334"/>
                    <a:pt x="236" y="345"/>
                    <a:pt x="221" y="3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9079539" y="2764106"/>
              <a:ext cx="314325" cy="447675"/>
            </a:xfrm>
            <a:custGeom>
              <a:avLst/>
              <a:gdLst>
                <a:gd name="T0" fmla="*/ 165 w 167"/>
                <a:gd name="T1" fmla="*/ 232 h 239"/>
                <a:gd name="T2" fmla="*/ 104 w 167"/>
                <a:gd name="T3" fmla="*/ 148 h 239"/>
                <a:gd name="T4" fmla="*/ 38 w 167"/>
                <a:gd name="T5" fmla="*/ 100 h 239"/>
                <a:gd name="T6" fmla="*/ 24 w 167"/>
                <a:gd name="T7" fmla="*/ 83 h 239"/>
                <a:gd name="T8" fmla="*/ 57 w 167"/>
                <a:gd name="T9" fmla="*/ 91 h 239"/>
                <a:gd name="T10" fmla="*/ 73 w 167"/>
                <a:gd name="T11" fmla="*/ 52 h 239"/>
                <a:gd name="T12" fmla="*/ 59 w 167"/>
                <a:gd name="T13" fmla="*/ 18 h 239"/>
                <a:gd name="T14" fmla="*/ 86 w 167"/>
                <a:gd name="T15" fmla="*/ 29 h 239"/>
                <a:gd name="T16" fmla="*/ 119 w 167"/>
                <a:gd name="T17" fmla="*/ 46 h 239"/>
                <a:gd name="T18" fmla="*/ 129 w 167"/>
                <a:gd name="T19" fmla="*/ 21 h 239"/>
                <a:gd name="T20" fmla="*/ 142 w 167"/>
                <a:gd name="T21" fmla="*/ 28 h 239"/>
                <a:gd name="T22" fmla="*/ 146 w 167"/>
                <a:gd name="T23" fmla="*/ 56 h 239"/>
                <a:gd name="T24" fmla="*/ 154 w 167"/>
                <a:gd name="T25" fmla="*/ 55 h 239"/>
                <a:gd name="T26" fmla="*/ 129 w 167"/>
                <a:gd name="T27" fmla="*/ 11 h 239"/>
                <a:gd name="T28" fmla="*/ 118 w 167"/>
                <a:gd name="T29" fmla="*/ 26 h 239"/>
                <a:gd name="T30" fmla="*/ 114 w 167"/>
                <a:gd name="T31" fmla="*/ 39 h 239"/>
                <a:gd name="T32" fmla="*/ 102 w 167"/>
                <a:gd name="T33" fmla="*/ 36 h 239"/>
                <a:gd name="T34" fmla="*/ 57 w 167"/>
                <a:gd name="T35" fmla="*/ 10 h 239"/>
                <a:gd name="T36" fmla="*/ 64 w 167"/>
                <a:gd name="T37" fmla="*/ 54 h 239"/>
                <a:gd name="T38" fmla="*/ 68 w 167"/>
                <a:gd name="T39" fmla="*/ 80 h 239"/>
                <a:gd name="T40" fmla="*/ 42 w 167"/>
                <a:gd name="T41" fmla="*/ 79 h 239"/>
                <a:gd name="T42" fmla="*/ 18 w 167"/>
                <a:gd name="T43" fmla="*/ 76 h 239"/>
                <a:gd name="T44" fmla="*/ 22 w 167"/>
                <a:gd name="T45" fmla="*/ 101 h 239"/>
                <a:gd name="T46" fmla="*/ 62 w 167"/>
                <a:gd name="T47" fmla="*/ 123 h 239"/>
                <a:gd name="T48" fmla="*/ 96 w 167"/>
                <a:gd name="T49" fmla="*/ 152 h 239"/>
                <a:gd name="T50" fmla="*/ 144 w 167"/>
                <a:gd name="T51" fmla="*/ 213 h 239"/>
                <a:gd name="T52" fmla="*/ 157 w 167"/>
                <a:gd name="T53" fmla="*/ 235 h 239"/>
                <a:gd name="T54" fmla="*/ 165 w 167"/>
                <a:gd name="T55" fmla="*/ 2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7" h="239">
                  <a:moveTo>
                    <a:pt x="165" y="232"/>
                  </a:moveTo>
                  <a:cubicBezTo>
                    <a:pt x="149" y="202"/>
                    <a:pt x="128" y="173"/>
                    <a:pt x="104" y="148"/>
                  </a:cubicBezTo>
                  <a:cubicBezTo>
                    <a:pt x="84" y="128"/>
                    <a:pt x="63" y="112"/>
                    <a:pt x="38" y="100"/>
                  </a:cubicBezTo>
                  <a:cubicBezTo>
                    <a:pt x="32" y="98"/>
                    <a:pt x="7" y="84"/>
                    <a:pt x="24" y="83"/>
                  </a:cubicBezTo>
                  <a:cubicBezTo>
                    <a:pt x="36" y="83"/>
                    <a:pt x="46" y="91"/>
                    <a:pt x="57" y="91"/>
                  </a:cubicBezTo>
                  <a:cubicBezTo>
                    <a:pt x="80" y="91"/>
                    <a:pt x="83" y="69"/>
                    <a:pt x="73" y="52"/>
                  </a:cubicBezTo>
                  <a:cubicBezTo>
                    <a:pt x="68" y="45"/>
                    <a:pt x="53" y="28"/>
                    <a:pt x="59" y="18"/>
                  </a:cubicBezTo>
                  <a:cubicBezTo>
                    <a:pt x="65" y="9"/>
                    <a:pt x="83" y="26"/>
                    <a:pt x="86" y="29"/>
                  </a:cubicBezTo>
                  <a:cubicBezTo>
                    <a:pt x="94" y="37"/>
                    <a:pt x="109" y="67"/>
                    <a:pt x="119" y="46"/>
                  </a:cubicBezTo>
                  <a:cubicBezTo>
                    <a:pt x="123" y="38"/>
                    <a:pt x="124" y="29"/>
                    <a:pt x="129" y="21"/>
                  </a:cubicBezTo>
                  <a:cubicBezTo>
                    <a:pt x="133" y="14"/>
                    <a:pt x="141" y="23"/>
                    <a:pt x="142" y="28"/>
                  </a:cubicBezTo>
                  <a:cubicBezTo>
                    <a:pt x="146" y="36"/>
                    <a:pt x="146" y="47"/>
                    <a:pt x="146" y="56"/>
                  </a:cubicBezTo>
                  <a:cubicBezTo>
                    <a:pt x="147" y="61"/>
                    <a:pt x="155" y="60"/>
                    <a:pt x="154" y="55"/>
                  </a:cubicBezTo>
                  <a:cubicBezTo>
                    <a:pt x="153" y="44"/>
                    <a:pt x="152" y="3"/>
                    <a:pt x="129" y="11"/>
                  </a:cubicBezTo>
                  <a:cubicBezTo>
                    <a:pt x="122" y="14"/>
                    <a:pt x="120" y="20"/>
                    <a:pt x="118" y="26"/>
                  </a:cubicBezTo>
                  <a:cubicBezTo>
                    <a:pt x="116" y="30"/>
                    <a:pt x="115" y="35"/>
                    <a:pt x="114" y="39"/>
                  </a:cubicBezTo>
                  <a:cubicBezTo>
                    <a:pt x="110" y="48"/>
                    <a:pt x="107" y="41"/>
                    <a:pt x="102" y="36"/>
                  </a:cubicBezTo>
                  <a:cubicBezTo>
                    <a:pt x="94" y="25"/>
                    <a:pt x="73" y="0"/>
                    <a:pt x="57" y="10"/>
                  </a:cubicBezTo>
                  <a:cubicBezTo>
                    <a:pt x="40" y="19"/>
                    <a:pt x="58" y="44"/>
                    <a:pt x="64" y="54"/>
                  </a:cubicBezTo>
                  <a:cubicBezTo>
                    <a:pt x="69" y="61"/>
                    <a:pt x="73" y="72"/>
                    <a:pt x="68" y="80"/>
                  </a:cubicBezTo>
                  <a:cubicBezTo>
                    <a:pt x="62" y="88"/>
                    <a:pt x="48" y="81"/>
                    <a:pt x="42" y="79"/>
                  </a:cubicBezTo>
                  <a:cubicBezTo>
                    <a:pt x="35" y="75"/>
                    <a:pt x="26" y="74"/>
                    <a:pt x="18" y="76"/>
                  </a:cubicBezTo>
                  <a:cubicBezTo>
                    <a:pt x="0" y="79"/>
                    <a:pt x="14" y="95"/>
                    <a:pt x="22" y="101"/>
                  </a:cubicBezTo>
                  <a:cubicBezTo>
                    <a:pt x="35" y="109"/>
                    <a:pt x="49" y="114"/>
                    <a:pt x="62" y="123"/>
                  </a:cubicBezTo>
                  <a:cubicBezTo>
                    <a:pt x="74" y="131"/>
                    <a:pt x="86" y="141"/>
                    <a:pt x="96" y="152"/>
                  </a:cubicBezTo>
                  <a:cubicBezTo>
                    <a:pt x="114" y="170"/>
                    <a:pt x="130" y="191"/>
                    <a:pt x="144" y="213"/>
                  </a:cubicBezTo>
                  <a:cubicBezTo>
                    <a:pt x="148" y="219"/>
                    <a:pt x="155" y="231"/>
                    <a:pt x="157" y="235"/>
                  </a:cubicBezTo>
                  <a:cubicBezTo>
                    <a:pt x="160" y="239"/>
                    <a:pt x="167" y="236"/>
                    <a:pt x="165" y="2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906392" y="4131774"/>
            <a:ext cx="347663" cy="555625"/>
            <a:chOff x="10084427" y="4143644"/>
            <a:chExt cx="347663" cy="555625"/>
          </a:xfrm>
        </p:grpSpPr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0084427" y="4143644"/>
              <a:ext cx="347663" cy="555625"/>
            </a:xfrm>
            <a:custGeom>
              <a:avLst/>
              <a:gdLst>
                <a:gd name="T0" fmla="*/ 60 w 185"/>
                <a:gd name="T1" fmla="*/ 296 h 296"/>
                <a:gd name="T2" fmla="*/ 57 w 185"/>
                <a:gd name="T3" fmla="*/ 295 h 296"/>
                <a:gd name="T4" fmla="*/ 44 w 185"/>
                <a:gd name="T5" fmla="*/ 262 h 296"/>
                <a:gd name="T6" fmla="*/ 44 w 185"/>
                <a:gd name="T7" fmla="*/ 262 h 296"/>
                <a:gd name="T8" fmla="*/ 45 w 185"/>
                <a:gd name="T9" fmla="*/ 238 h 296"/>
                <a:gd name="T10" fmla="*/ 47 w 185"/>
                <a:gd name="T11" fmla="*/ 236 h 296"/>
                <a:gd name="T12" fmla="*/ 41 w 185"/>
                <a:gd name="T13" fmla="*/ 224 h 296"/>
                <a:gd name="T14" fmla="*/ 95 w 185"/>
                <a:gd name="T15" fmla="*/ 206 h 296"/>
                <a:gd name="T16" fmla="*/ 107 w 185"/>
                <a:gd name="T17" fmla="*/ 206 h 296"/>
                <a:gd name="T18" fmla="*/ 111 w 185"/>
                <a:gd name="T19" fmla="*/ 196 h 296"/>
                <a:gd name="T20" fmla="*/ 116 w 185"/>
                <a:gd name="T21" fmla="*/ 171 h 296"/>
                <a:gd name="T22" fmla="*/ 139 w 185"/>
                <a:gd name="T23" fmla="*/ 145 h 296"/>
                <a:gd name="T24" fmla="*/ 169 w 185"/>
                <a:gd name="T25" fmla="*/ 103 h 296"/>
                <a:gd name="T26" fmla="*/ 160 w 185"/>
                <a:gd name="T27" fmla="*/ 41 h 296"/>
                <a:gd name="T28" fmla="*/ 103 w 185"/>
                <a:gd name="T29" fmla="*/ 14 h 296"/>
                <a:gd name="T30" fmla="*/ 21 w 185"/>
                <a:gd name="T31" fmla="*/ 67 h 296"/>
                <a:gd name="T32" fmla="*/ 43 w 185"/>
                <a:gd name="T33" fmla="*/ 139 h 296"/>
                <a:gd name="T34" fmla="*/ 44 w 185"/>
                <a:gd name="T35" fmla="*/ 141 h 296"/>
                <a:gd name="T36" fmla="*/ 66 w 185"/>
                <a:gd name="T37" fmla="*/ 194 h 296"/>
                <a:gd name="T38" fmla="*/ 61 w 185"/>
                <a:gd name="T39" fmla="*/ 199 h 296"/>
                <a:gd name="T40" fmla="*/ 56 w 185"/>
                <a:gd name="T41" fmla="*/ 194 h 296"/>
                <a:gd name="T42" fmla="*/ 37 w 185"/>
                <a:gd name="T43" fmla="*/ 148 h 296"/>
                <a:gd name="T44" fmla="*/ 35 w 185"/>
                <a:gd name="T45" fmla="*/ 146 h 296"/>
                <a:gd name="T46" fmla="*/ 10 w 185"/>
                <a:gd name="T47" fmla="*/ 64 h 296"/>
                <a:gd name="T48" fmla="*/ 104 w 185"/>
                <a:gd name="T49" fmla="*/ 4 h 296"/>
                <a:gd name="T50" fmla="*/ 168 w 185"/>
                <a:gd name="T51" fmla="*/ 35 h 296"/>
                <a:gd name="T52" fmla="*/ 179 w 185"/>
                <a:gd name="T53" fmla="*/ 106 h 296"/>
                <a:gd name="T54" fmla="*/ 145 w 185"/>
                <a:gd name="T55" fmla="*/ 153 h 296"/>
                <a:gd name="T56" fmla="*/ 126 w 185"/>
                <a:gd name="T57" fmla="*/ 175 h 296"/>
                <a:gd name="T58" fmla="*/ 121 w 185"/>
                <a:gd name="T59" fmla="*/ 197 h 296"/>
                <a:gd name="T60" fmla="*/ 109 w 185"/>
                <a:gd name="T61" fmla="*/ 216 h 296"/>
                <a:gd name="T62" fmla="*/ 94 w 185"/>
                <a:gd name="T63" fmla="*/ 216 h 296"/>
                <a:gd name="T64" fmla="*/ 51 w 185"/>
                <a:gd name="T65" fmla="*/ 225 h 296"/>
                <a:gd name="T66" fmla="*/ 56 w 185"/>
                <a:gd name="T67" fmla="*/ 230 h 296"/>
                <a:gd name="T68" fmla="*/ 57 w 185"/>
                <a:gd name="T69" fmla="*/ 230 h 296"/>
                <a:gd name="T70" fmla="*/ 110 w 185"/>
                <a:gd name="T71" fmla="*/ 227 h 296"/>
                <a:gd name="T72" fmla="*/ 114 w 185"/>
                <a:gd name="T73" fmla="*/ 241 h 296"/>
                <a:gd name="T74" fmla="*/ 59 w 185"/>
                <a:gd name="T75" fmla="*/ 242 h 296"/>
                <a:gd name="T76" fmla="*/ 57 w 185"/>
                <a:gd name="T77" fmla="*/ 241 h 296"/>
                <a:gd name="T78" fmla="*/ 52 w 185"/>
                <a:gd name="T79" fmla="*/ 245 h 296"/>
                <a:gd name="T80" fmla="*/ 52 w 185"/>
                <a:gd name="T81" fmla="*/ 255 h 296"/>
                <a:gd name="T82" fmla="*/ 104 w 185"/>
                <a:gd name="T83" fmla="*/ 256 h 296"/>
                <a:gd name="T84" fmla="*/ 114 w 185"/>
                <a:gd name="T85" fmla="*/ 267 h 296"/>
                <a:gd name="T86" fmla="*/ 106 w 185"/>
                <a:gd name="T87" fmla="*/ 275 h 296"/>
                <a:gd name="T88" fmla="*/ 52 w 185"/>
                <a:gd name="T89" fmla="*/ 269 h 296"/>
                <a:gd name="T90" fmla="*/ 64 w 185"/>
                <a:gd name="T91" fmla="*/ 287 h 296"/>
                <a:gd name="T92" fmla="*/ 64 w 185"/>
                <a:gd name="T93" fmla="*/ 294 h 296"/>
                <a:gd name="T94" fmla="*/ 60 w 185"/>
                <a:gd name="T95" fmla="*/ 296 h 296"/>
                <a:gd name="T96" fmla="*/ 62 w 185"/>
                <a:gd name="T97" fmla="*/ 262 h 296"/>
                <a:gd name="T98" fmla="*/ 102 w 185"/>
                <a:gd name="T99" fmla="*/ 266 h 296"/>
                <a:gd name="T100" fmla="*/ 99 w 185"/>
                <a:gd name="T101" fmla="*/ 265 h 296"/>
                <a:gd name="T102" fmla="*/ 62 w 185"/>
                <a:gd name="T103" fmla="*/ 262 h 296"/>
                <a:gd name="T104" fmla="*/ 73 w 185"/>
                <a:gd name="T105" fmla="*/ 235 h 296"/>
                <a:gd name="T106" fmla="*/ 104 w 185"/>
                <a:gd name="T107" fmla="*/ 236 h 296"/>
                <a:gd name="T108" fmla="*/ 103 w 185"/>
                <a:gd name="T109" fmla="*/ 235 h 296"/>
                <a:gd name="T110" fmla="*/ 73 w 185"/>
                <a:gd name="T111" fmla="*/ 23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5" h="296">
                  <a:moveTo>
                    <a:pt x="60" y="296"/>
                  </a:moveTo>
                  <a:cubicBezTo>
                    <a:pt x="59" y="296"/>
                    <a:pt x="58" y="295"/>
                    <a:pt x="57" y="295"/>
                  </a:cubicBezTo>
                  <a:cubicBezTo>
                    <a:pt x="39" y="280"/>
                    <a:pt x="40" y="269"/>
                    <a:pt x="44" y="262"/>
                  </a:cubicBezTo>
                  <a:cubicBezTo>
                    <a:pt x="44" y="262"/>
                    <a:pt x="44" y="262"/>
                    <a:pt x="44" y="262"/>
                  </a:cubicBezTo>
                  <a:cubicBezTo>
                    <a:pt x="37" y="254"/>
                    <a:pt x="38" y="245"/>
                    <a:pt x="45" y="238"/>
                  </a:cubicBezTo>
                  <a:cubicBezTo>
                    <a:pt x="45" y="237"/>
                    <a:pt x="46" y="237"/>
                    <a:pt x="47" y="236"/>
                  </a:cubicBezTo>
                  <a:cubicBezTo>
                    <a:pt x="41" y="232"/>
                    <a:pt x="40" y="227"/>
                    <a:pt x="41" y="224"/>
                  </a:cubicBezTo>
                  <a:cubicBezTo>
                    <a:pt x="43" y="204"/>
                    <a:pt x="74" y="205"/>
                    <a:pt x="95" y="206"/>
                  </a:cubicBezTo>
                  <a:cubicBezTo>
                    <a:pt x="100" y="206"/>
                    <a:pt x="105" y="206"/>
                    <a:pt x="107" y="206"/>
                  </a:cubicBezTo>
                  <a:cubicBezTo>
                    <a:pt x="109" y="206"/>
                    <a:pt x="110" y="205"/>
                    <a:pt x="111" y="196"/>
                  </a:cubicBezTo>
                  <a:cubicBezTo>
                    <a:pt x="112" y="189"/>
                    <a:pt x="113" y="181"/>
                    <a:pt x="116" y="171"/>
                  </a:cubicBezTo>
                  <a:cubicBezTo>
                    <a:pt x="121" y="159"/>
                    <a:pt x="130" y="153"/>
                    <a:pt x="139" y="145"/>
                  </a:cubicBezTo>
                  <a:cubicBezTo>
                    <a:pt x="151" y="136"/>
                    <a:pt x="163" y="126"/>
                    <a:pt x="169" y="103"/>
                  </a:cubicBezTo>
                  <a:cubicBezTo>
                    <a:pt x="175" y="79"/>
                    <a:pt x="172" y="57"/>
                    <a:pt x="160" y="41"/>
                  </a:cubicBezTo>
                  <a:cubicBezTo>
                    <a:pt x="148" y="25"/>
                    <a:pt x="128" y="16"/>
                    <a:pt x="103" y="14"/>
                  </a:cubicBezTo>
                  <a:cubicBezTo>
                    <a:pt x="52" y="11"/>
                    <a:pt x="27" y="40"/>
                    <a:pt x="21" y="67"/>
                  </a:cubicBezTo>
                  <a:cubicBezTo>
                    <a:pt x="11" y="106"/>
                    <a:pt x="30" y="125"/>
                    <a:pt x="43" y="139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61" y="158"/>
                    <a:pt x="67" y="182"/>
                    <a:pt x="66" y="194"/>
                  </a:cubicBezTo>
                  <a:cubicBezTo>
                    <a:pt x="66" y="197"/>
                    <a:pt x="64" y="199"/>
                    <a:pt x="61" y="199"/>
                  </a:cubicBezTo>
                  <a:cubicBezTo>
                    <a:pt x="58" y="199"/>
                    <a:pt x="56" y="197"/>
                    <a:pt x="56" y="194"/>
                  </a:cubicBezTo>
                  <a:cubicBezTo>
                    <a:pt x="56" y="184"/>
                    <a:pt x="51" y="163"/>
                    <a:pt x="37" y="14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22" y="133"/>
                    <a:pt x="0" y="110"/>
                    <a:pt x="10" y="64"/>
                  </a:cubicBezTo>
                  <a:cubicBezTo>
                    <a:pt x="18" y="34"/>
                    <a:pt x="46" y="0"/>
                    <a:pt x="104" y="4"/>
                  </a:cubicBezTo>
                  <a:cubicBezTo>
                    <a:pt x="132" y="5"/>
                    <a:pt x="155" y="16"/>
                    <a:pt x="168" y="35"/>
                  </a:cubicBezTo>
                  <a:cubicBezTo>
                    <a:pt x="182" y="54"/>
                    <a:pt x="185" y="78"/>
                    <a:pt x="179" y="106"/>
                  </a:cubicBezTo>
                  <a:cubicBezTo>
                    <a:pt x="172" y="132"/>
                    <a:pt x="158" y="143"/>
                    <a:pt x="145" y="153"/>
                  </a:cubicBezTo>
                  <a:cubicBezTo>
                    <a:pt x="137" y="160"/>
                    <a:pt x="130" y="166"/>
                    <a:pt x="126" y="175"/>
                  </a:cubicBezTo>
                  <a:cubicBezTo>
                    <a:pt x="123" y="183"/>
                    <a:pt x="122" y="191"/>
                    <a:pt x="121" y="197"/>
                  </a:cubicBezTo>
                  <a:cubicBezTo>
                    <a:pt x="120" y="206"/>
                    <a:pt x="119" y="215"/>
                    <a:pt x="109" y="216"/>
                  </a:cubicBezTo>
                  <a:cubicBezTo>
                    <a:pt x="105" y="217"/>
                    <a:pt x="101" y="216"/>
                    <a:pt x="94" y="216"/>
                  </a:cubicBezTo>
                  <a:cubicBezTo>
                    <a:pt x="80" y="215"/>
                    <a:pt x="53" y="214"/>
                    <a:pt x="51" y="225"/>
                  </a:cubicBezTo>
                  <a:cubicBezTo>
                    <a:pt x="51" y="226"/>
                    <a:pt x="52" y="227"/>
                    <a:pt x="56" y="230"/>
                  </a:cubicBezTo>
                  <a:cubicBezTo>
                    <a:pt x="57" y="230"/>
                    <a:pt x="57" y="230"/>
                    <a:pt x="57" y="230"/>
                  </a:cubicBezTo>
                  <a:cubicBezTo>
                    <a:pt x="74" y="221"/>
                    <a:pt x="101" y="218"/>
                    <a:pt x="110" y="227"/>
                  </a:cubicBezTo>
                  <a:cubicBezTo>
                    <a:pt x="117" y="233"/>
                    <a:pt x="116" y="238"/>
                    <a:pt x="114" y="241"/>
                  </a:cubicBezTo>
                  <a:cubicBezTo>
                    <a:pt x="108" y="252"/>
                    <a:pt x="74" y="247"/>
                    <a:pt x="59" y="242"/>
                  </a:cubicBezTo>
                  <a:cubicBezTo>
                    <a:pt x="59" y="242"/>
                    <a:pt x="58" y="241"/>
                    <a:pt x="57" y="241"/>
                  </a:cubicBezTo>
                  <a:cubicBezTo>
                    <a:pt x="55" y="242"/>
                    <a:pt x="54" y="244"/>
                    <a:pt x="52" y="245"/>
                  </a:cubicBezTo>
                  <a:cubicBezTo>
                    <a:pt x="49" y="248"/>
                    <a:pt x="48" y="251"/>
                    <a:pt x="52" y="255"/>
                  </a:cubicBezTo>
                  <a:cubicBezTo>
                    <a:pt x="66" y="248"/>
                    <a:pt x="89" y="249"/>
                    <a:pt x="104" y="256"/>
                  </a:cubicBezTo>
                  <a:cubicBezTo>
                    <a:pt x="106" y="257"/>
                    <a:pt x="114" y="260"/>
                    <a:pt x="114" y="267"/>
                  </a:cubicBezTo>
                  <a:cubicBezTo>
                    <a:pt x="114" y="269"/>
                    <a:pt x="112" y="273"/>
                    <a:pt x="106" y="275"/>
                  </a:cubicBezTo>
                  <a:cubicBezTo>
                    <a:pt x="95" y="280"/>
                    <a:pt x="70" y="279"/>
                    <a:pt x="52" y="269"/>
                  </a:cubicBezTo>
                  <a:cubicBezTo>
                    <a:pt x="50" y="274"/>
                    <a:pt x="59" y="283"/>
                    <a:pt x="64" y="287"/>
                  </a:cubicBezTo>
                  <a:cubicBezTo>
                    <a:pt x="66" y="288"/>
                    <a:pt x="66" y="292"/>
                    <a:pt x="64" y="294"/>
                  </a:cubicBezTo>
                  <a:cubicBezTo>
                    <a:pt x="63" y="295"/>
                    <a:pt x="61" y="296"/>
                    <a:pt x="60" y="296"/>
                  </a:cubicBezTo>
                  <a:close/>
                  <a:moveTo>
                    <a:pt x="62" y="262"/>
                  </a:moveTo>
                  <a:cubicBezTo>
                    <a:pt x="76" y="269"/>
                    <a:pt x="95" y="268"/>
                    <a:pt x="102" y="266"/>
                  </a:cubicBezTo>
                  <a:cubicBezTo>
                    <a:pt x="101" y="266"/>
                    <a:pt x="100" y="265"/>
                    <a:pt x="99" y="265"/>
                  </a:cubicBezTo>
                  <a:cubicBezTo>
                    <a:pt x="88" y="260"/>
                    <a:pt x="72" y="259"/>
                    <a:pt x="62" y="262"/>
                  </a:cubicBezTo>
                  <a:close/>
                  <a:moveTo>
                    <a:pt x="73" y="235"/>
                  </a:moveTo>
                  <a:cubicBezTo>
                    <a:pt x="86" y="238"/>
                    <a:pt x="100" y="238"/>
                    <a:pt x="104" y="236"/>
                  </a:cubicBezTo>
                  <a:cubicBezTo>
                    <a:pt x="104" y="235"/>
                    <a:pt x="104" y="235"/>
                    <a:pt x="103" y="235"/>
                  </a:cubicBezTo>
                  <a:cubicBezTo>
                    <a:pt x="99" y="231"/>
                    <a:pt x="86" y="232"/>
                    <a:pt x="73" y="2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0160627" y="4230956"/>
              <a:ext cx="206375" cy="307975"/>
            </a:xfrm>
            <a:custGeom>
              <a:avLst/>
              <a:gdLst>
                <a:gd name="T0" fmla="*/ 48 w 110"/>
                <a:gd name="T1" fmla="*/ 160 h 164"/>
                <a:gd name="T2" fmla="*/ 38 w 110"/>
                <a:gd name="T3" fmla="*/ 94 h 164"/>
                <a:gd name="T4" fmla="*/ 15 w 110"/>
                <a:gd name="T5" fmla="*/ 47 h 164"/>
                <a:gd name="T6" fmla="*/ 13 w 110"/>
                <a:gd name="T7" fmla="*/ 33 h 164"/>
                <a:gd name="T8" fmla="*/ 29 w 110"/>
                <a:gd name="T9" fmla="*/ 47 h 164"/>
                <a:gd name="T10" fmla="*/ 50 w 110"/>
                <a:gd name="T11" fmla="*/ 30 h 164"/>
                <a:gd name="T12" fmla="*/ 52 w 110"/>
                <a:gd name="T13" fmla="*/ 6 h 164"/>
                <a:gd name="T14" fmla="*/ 65 w 110"/>
                <a:gd name="T15" fmla="*/ 21 h 164"/>
                <a:gd name="T16" fmla="*/ 78 w 110"/>
                <a:gd name="T17" fmla="*/ 40 h 164"/>
                <a:gd name="T18" fmla="*/ 91 w 110"/>
                <a:gd name="T19" fmla="*/ 29 h 164"/>
                <a:gd name="T20" fmla="*/ 97 w 110"/>
                <a:gd name="T21" fmla="*/ 37 h 164"/>
                <a:gd name="T22" fmla="*/ 91 w 110"/>
                <a:gd name="T23" fmla="*/ 54 h 164"/>
                <a:gd name="T24" fmla="*/ 95 w 110"/>
                <a:gd name="T25" fmla="*/ 56 h 164"/>
                <a:gd name="T26" fmla="*/ 94 w 110"/>
                <a:gd name="T27" fmla="*/ 24 h 164"/>
                <a:gd name="T28" fmla="*/ 83 w 110"/>
                <a:gd name="T29" fmla="*/ 29 h 164"/>
                <a:gd name="T30" fmla="*/ 77 w 110"/>
                <a:gd name="T31" fmla="*/ 35 h 164"/>
                <a:gd name="T32" fmla="*/ 72 w 110"/>
                <a:gd name="T33" fmla="*/ 30 h 164"/>
                <a:gd name="T34" fmla="*/ 54 w 110"/>
                <a:gd name="T35" fmla="*/ 1 h 164"/>
                <a:gd name="T36" fmla="*/ 45 w 110"/>
                <a:gd name="T37" fmla="*/ 28 h 164"/>
                <a:gd name="T38" fmla="*/ 39 w 110"/>
                <a:gd name="T39" fmla="*/ 44 h 164"/>
                <a:gd name="T40" fmla="*/ 24 w 110"/>
                <a:gd name="T41" fmla="*/ 36 h 164"/>
                <a:gd name="T42" fmla="*/ 12 w 110"/>
                <a:gd name="T43" fmla="*/ 27 h 164"/>
                <a:gd name="T44" fmla="*/ 6 w 110"/>
                <a:gd name="T45" fmla="*/ 42 h 164"/>
                <a:gd name="T46" fmla="*/ 22 w 110"/>
                <a:gd name="T47" fmla="*/ 67 h 164"/>
                <a:gd name="T48" fmla="*/ 33 w 110"/>
                <a:gd name="T49" fmla="*/ 94 h 164"/>
                <a:gd name="T50" fmla="*/ 42 w 110"/>
                <a:gd name="T51" fmla="*/ 143 h 164"/>
                <a:gd name="T52" fmla="*/ 43 w 110"/>
                <a:gd name="T53" fmla="*/ 160 h 164"/>
                <a:gd name="T54" fmla="*/ 48 w 110"/>
                <a:gd name="T55" fmla="*/ 16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64">
                  <a:moveTo>
                    <a:pt x="48" y="160"/>
                  </a:moveTo>
                  <a:cubicBezTo>
                    <a:pt x="48" y="138"/>
                    <a:pt x="45" y="115"/>
                    <a:pt x="38" y="94"/>
                  </a:cubicBezTo>
                  <a:cubicBezTo>
                    <a:pt x="33" y="77"/>
                    <a:pt x="26" y="61"/>
                    <a:pt x="15" y="47"/>
                  </a:cubicBezTo>
                  <a:cubicBezTo>
                    <a:pt x="13" y="44"/>
                    <a:pt x="2" y="28"/>
                    <a:pt x="13" y="33"/>
                  </a:cubicBezTo>
                  <a:cubicBezTo>
                    <a:pt x="20" y="36"/>
                    <a:pt x="23" y="44"/>
                    <a:pt x="29" y="47"/>
                  </a:cubicBezTo>
                  <a:cubicBezTo>
                    <a:pt x="42" y="54"/>
                    <a:pt x="50" y="42"/>
                    <a:pt x="50" y="30"/>
                  </a:cubicBezTo>
                  <a:cubicBezTo>
                    <a:pt x="50" y="24"/>
                    <a:pt x="46" y="10"/>
                    <a:pt x="52" y="6"/>
                  </a:cubicBezTo>
                  <a:cubicBezTo>
                    <a:pt x="58" y="3"/>
                    <a:pt x="64" y="18"/>
                    <a:pt x="65" y="21"/>
                  </a:cubicBezTo>
                  <a:cubicBezTo>
                    <a:pt x="67" y="27"/>
                    <a:pt x="66" y="49"/>
                    <a:pt x="78" y="40"/>
                  </a:cubicBezTo>
                  <a:cubicBezTo>
                    <a:pt x="83" y="37"/>
                    <a:pt x="86" y="32"/>
                    <a:pt x="91" y="29"/>
                  </a:cubicBezTo>
                  <a:cubicBezTo>
                    <a:pt x="96" y="26"/>
                    <a:pt x="97" y="34"/>
                    <a:pt x="97" y="37"/>
                  </a:cubicBezTo>
                  <a:cubicBezTo>
                    <a:pt x="96" y="43"/>
                    <a:pt x="93" y="49"/>
                    <a:pt x="91" y="54"/>
                  </a:cubicBezTo>
                  <a:cubicBezTo>
                    <a:pt x="89" y="57"/>
                    <a:pt x="94" y="59"/>
                    <a:pt x="95" y="56"/>
                  </a:cubicBezTo>
                  <a:cubicBezTo>
                    <a:pt x="98" y="50"/>
                    <a:pt x="110" y="25"/>
                    <a:pt x="94" y="24"/>
                  </a:cubicBezTo>
                  <a:cubicBezTo>
                    <a:pt x="90" y="23"/>
                    <a:pt x="86" y="26"/>
                    <a:pt x="83" y="29"/>
                  </a:cubicBezTo>
                  <a:cubicBezTo>
                    <a:pt x="81" y="31"/>
                    <a:pt x="79" y="33"/>
                    <a:pt x="77" y="35"/>
                  </a:cubicBezTo>
                  <a:cubicBezTo>
                    <a:pt x="72" y="39"/>
                    <a:pt x="72" y="34"/>
                    <a:pt x="72" y="30"/>
                  </a:cubicBezTo>
                  <a:cubicBezTo>
                    <a:pt x="71" y="21"/>
                    <a:pt x="66" y="0"/>
                    <a:pt x="54" y="1"/>
                  </a:cubicBezTo>
                  <a:cubicBezTo>
                    <a:pt x="41" y="1"/>
                    <a:pt x="44" y="21"/>
                    <a:pt x="45" y="28"/>
                  </a:cubicBezTo>
                  <a:cubicBezTo>
                    <a:pt x="45" y="34"/>
                    <a:pt x="44" y="41"/>
                    <a:pt x="39" y="44"/>
                  </a:cubicBezTo>
                  <a:cubicBezTo>
                    <a:pt x="33" y="47"/>
                    <a:pt x="27" y="39"/>
                    <a:pt x="24" y="36"/>
                  </a:cubicBezTo>
                  <a:cubicBezTo>
                    <a:pt x="21" y="32"/>
                    <a:pt x="16" y="28"/>
                    <a:pt x="12" y="27"/>
                  </a:cubicBezTo>
                  <a:cubicBezTo>
                    <a:pt x="0" y="23"/>
                    <a:pt x="3" y="37"/>
                    <a:pt x="6" y="42"/>
                  </a:cubicBezTo>
                  <a:cubicBezTo>
                    <a:pt x="11" y="51"/>
                    <a:pt x="18" y="58"/>
                    <a:pt x="22" y="67"/>
                  </a:cubicBezTo>
                  <a:cubicBezTo>
                    <a:pt x="27" y="75"/>
                    <a:pt x="30" y="85"/>
                    <a:pt x="33" y="94"/>
                  </a:cubicBezTo>
                  <a:cubicBezTo>
                    <a:pt x="38" y="110"/>
                    <a:pt x="40" y="127"/>
                    <a:pt x="42" y="143"/>
                  </a:cubicBezTo>
                  <a:cubicBezTo>
                    <a:pt x="42" y="148"/>
                    <a:pt x="43" y="157"/>
                    <a:pt x="43" y="160"/>
                  </a:cubicBezTo>
                  <a:cubicBezTo>
                    <a:pt x="43" y="163"/>
                    <a:pt x="48" y="164"/>
                    <a:pt x="48" y="1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0339" y="3989946"/>
            <a:ext cx="442913" cy="657225"/>
            <a:chOff x="9597064" y="4084906"/>
            <a:chExt cx="442913" cy="657225"/>
          </a:xfrm>
        </p:grpSpPr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9597064" y="4084906"/>
              <a:ext cx="442913" cy="657225"/>
            </a:xfrm>
            <a:custGeom>
              <a:avLst/>
              <a:gdLst>
                <a:gd name="T0" fmla="*/ 192 w 236"/>
                <a:gd name="T1" fmla="*/ 350 h 350"/>
                <a:gd name="T2" fmla="*/ 189 w 236"/>
                <a:gd name="T3" fmla="*/ 350 h 350"/>
                <a:gd name="T4" fmla="*/ 157 w 236"/>
                <a:gd name="T5" fmla="*/ 323 h 350"/>
                <a:gd name="T6" fmla="*/ 157 w 236"/>
                <a:gd name="T7" fmla="*/ 322 h 350"/>
                <a:gd name="T8" fmla="*/ 144 w 236"/>
                <a:gd name="T9" fmla="*/ 297 h 350"/>
                <a:gd name="T10" fmla="*/ 145 w 236"/>
                <a:gd name="T11" fmla="*/ 293 h 350"/>
                <a:gd name="T12" fmla="*/ 132 w 236"/>
                <a:gd name="T13" fmla="*/ 284 h 350"/>
                <a:gd name="T14" fmla="*/ 179 w 236"/>
                <a:gd name="T15" fmla="*/ 234 h 350"/>
                <a:gd name="T16" fmla="*/ 192 w 236"/>
                <a:gd name="T17" fmla="*/ 227 h 350"/>
                <a:gd name="T18" fmla="*/ 191 w 236"/>
                <a:gd name="T19" fmla="*/ 214 h 350"/>
                <a:gd name="T20" fmla="*/ 183 w 236"/>
                <a:gd name="T21" fmla="*/ 186 h 350"/>
                <a:gd name="T22" fmla="*/ 192 w 236"/>
                <a:gd name="T23" fmla="*/ 145 h 350"/>
                <a:gd name="T24" fmla="*/ 200 w 236"/>
                <a:gd name="T25" fmla="*/ 84 h 350"/>
                <a:gd name="T26" fmla="*/ 155 w 236"/>
                <a:gd name="T27" fmla="*/ 23 h 350"/>
                <a:gd name="T28" fmla="*/ 80 w 236"/>
                <a:gd name="T29" fmla="*/ 26 h 350"/>
                <a:gd name="T30" fmla="*/ 22 w 236"/>
                <a:gd name="T31" fmla="*/ 129 h 350"/>
                <a:gd name="T32" fmla="*/ 86 w 236"/>
                <a:gd name="T33" fmla="*/ 193 h 350"/>
                <a:gd name="T34" fmla="*/ 89 w 236"/>
                <a:gd name="T35" fmla="*/ 194 h 350"/>
                <a:gd name="T36" fmla="*/ 142 w 236"/>
                <a:gd name="T37" fmla="*/ 238 h 350"/>
                <a:gd name="T38" fmla="*/ 139 w 236"/>
                <a:gd name="T39" fmla="*/ 247 h 350"/>
                <a:gd name="T40" fmla="*/ 131 w 236"/>
                <a:gd name="T41" fmla="*/ 244 h 350"/>
                <a:gd name="T42" fmla="*/ 85 w 236"/>
                <a:gd name="T43" fmla="*/ 206 h 350"/>
                <a:gd name="T44" fmla="*/ 83 w 236"/>
                <a:gd name="T45" fmla="*/ 205 h 350"/>
                <a:gd name="T46" fmla="*/ 10 w 236"/>
                <a:gd name="T47" fmla="*/ 132 h 350"/>
                <a:gd name="T48" fmla="*/ 75 w 236"/>
                <a:gd name="T49" fmla="*/ 15 h 350"/>
                <a:gd name="T50" fmla="*/ 161 w 236"/>
                <a:gd name="T51" fmla="*/ 12 h 350"/>
                <a:gd name="T52" fmla="*/ 212 w 236"/>
                <a:gd name="T53" fmla="*/ 81 h 350"/>
                <a:gd name="T54" fmla="*/ 203 w 236"/>
                <a:gd name="T55" fmla="*/ 150 h 350"/>
                <a:gd name="T56" fmla="*/ 195 w 236"/>
                <a:gd name="T57" fmla="*/ 184 h 350"/>
                <a:gd name="T58" fmla="*/ 202 w 236"/>
                <a:gd name="T59" fmla="*/ 210 h 350"/>
                <a:gd name="T60" fmla="*/ 200 w 236"/>
                <a:gd name="T61" fmla="*/ 237 h 350"/>
                <a:gd name="T62" fmla="*/ 184 w 236"/>
                <a:gd name="T63" fmla="*/ 246 h 350"/>
                <a:gd name="T64" fmla="*/ 144 w 236"/>
                <a:gd name="T65" fmla="*/ 279 h 350"/>
                <a:gd name="T66" fmla="*/ 152 w 236"/>
                <a:gd name="T67" fmla="*/ 281 h 350"/>
                <a:gd name="T68" fmla="*/ 152 w 236"/>
                <a:gd name="T69" fmla="*/ 281 h 350"/>
                <a:gd name="T70" fmla="*/ 208 w 236"/>
                <a:gd name="T71" fmla="*/ 248 h 350"/>
                <a:gd name="T72" fmla="*/ 219 w 236"/>
                <a:gd name="T73" fmla="*/ 260 h 350"/>
                <a:gd name="T74" fmla="*/ 162 w 236"/>
                <a:gd name="T75" fmla="*/ 293 h 350"/>
                <a:gd name="T76" fmla="*/ 159 w 236"/>
                <a:gd name="T77" fmla="*/ 293 h 350"/>
                <a:gd name="T78" fmla="*/ 156 w 236"/>
                <a:gd name="T79" fmla="*/ 300 h 350"/>
                <a:gd name="T80" fmla="*/ 162 w 236"/>
                <a:gd name="T81" fmla="*/ 311 h 350"/>
                <a:gd name="T82" fmla="*/ 217 w 236"/>
                <a:gd name="T83" fmla="*/ 282 h 350"/>
                <a:gd name="T84" fmla="*/ 234 w 236"/>
                <a:gd name="T85" fmla="*/ 288 h 350"/>
                <a:gd name="T86" fmla="*/ 230 w 236"/>
                <a:gd name="T87" fmla="*/ 302 h 350"/>
                <a:gd name="T88" fmla="*/ 170 w 236"/>
                <a:gd name="T89" fmla="*/ 325 h 350"/>
                <a:gd name="T90" fmla="*/ 191 w 236"/>
                <a:gd name="T91" fmla="*/ 338 h 350"/>
                <a:gd name="T92" fmla="*/ 196 w 236"/>
                <a:gd name="T93" fmla="*/ 345 h 350"/>
                <a:gd name="T94" fmla="*/ 192 w 236"/>
                <a:gd name="T95" fmla="*/ 350 h 350"/>
                <a:gd name="T96" fmla="*/ 176 w 236"/>
                <a:gd name="T97" fmla="*/ 313 h 350"/>
                <a:gd name="T98" fmla="*/ 220 w 236"/>
                <a:gd name="T99" fmla="*/ 294 h 350"/>
                <a:gd name="T100" fmla="*/ 217 w 236"/>
                <a:gd name="T101" fmla="*/ 294 h 350"/>
                <a:gd name="T102" fmla="*/ 176 w 236"/>
                <a:gd name="T103" fmla="*/ 313 h 350"/>
                <a:gd name="T104" fmla="*/ 172 w 236"/>
                <a:gd name="T105" fmla="*/ 278 h 350"/>
                <a:gd name="T106" fmla="*/ 206 w 236"/>
                <a:gd name="T107" fmla="*/ 261 h 350"/>
                <a:gd name="T108" fmla="*/ 204 w 236"/>
                <a:gd name="T109" fmla="*/ 260 h 350"/>
                <a:gd name="T110" fmla="*/ 172 w 236"/>
                <a:gd name="T111" fmla="*/ 27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6" h="350">
                  <a:moveTo>
                    <a:pt x="192" y="350"/>
                  </a:moveTo>
                  <a:cubicBezTo>
                    <a:pt x="191" y="350"/>
                    <a:pt x="190" y="350"/>
                    <a:pt x="189" y="350"/>
                  </a:cubicBezTo>
                  <a:cubicBezTo>
                    <a:pt x="161" y="344"/>
                    <a:pt x="156" y="332"/>
                    <a:pt x="157" y="323"/>
                  </a:cubicBezTo>
                  <a:cubicBezTo>
                    <a:pt x="157" y="323"/>
                    <a:pt x="157" y="323"/>
                    <a:pt x="157" y="322"/>
                  </a:cubicBezTo>
                  <a:cubicBezTo>
                    <a:pt x="146" y="318"/>
                    <a:pt x="141" y="309"/>
                    <a:pt x="144" y="297"/>
                  </a:cubicBezTo>
                  <a:cubicBezTo>
                    <a:pt x="144" y="296"/>
                    <a:pt x="145" y="294"/>
                    <a:pt x="145" y="293"/>
                  </a:cubicBezTo>
                  <a:cubicBezTo>
                    <a:pt x="137" y="292"/>
                    <a:pt x="133" y="288"/>
                    <a:pt x="132" y="284"/>
                  </a:cubicBezTo>
                  <a:cubicBezTo>
                    <a:pt x="123" y="261"/>
                    <a:pt x="157" y="245"/>
                    <a:pt x="179" y="234"/>
                  </a:cubicBezTo>
                  <a:cubicBezTo>
                    <a:pt x="185" y="232"/>
                    <a:pt x="190" y="229"/>
                    <a:pt x="192" y="227"/>
                  </a:cubicBezTo>
                  <a:cubicBezTo>
                    <a:pt x="195" y="226"/>
                    <a:pt x="195" y="225"/>
                    <a:pt x="191" y="214"/>
                  </a:cubicBezTo>
                  <a:cubicBezTo>
                    <a:pt x="188" y="207"/>
                    <a:pt x="184" y="198"/>
                    <a:pt x="183" y="186"/>
                  </a:cubicBezTo>
                  <a:cubicBezTo>
                    <a:pt x="181" y="170"/>
                    <a:pt x="186" y="158"/>
                    <a:pt x="192" y="145"/>
                  </a:cubicBezTo>
                  <a:cubicBezTo>
                    <a:pt x="199" y="129"/>
                    <a:pt x="207" y="111"/>
                    <a:pt x="200" y="84"/>
                  </a:cubicBezTo>
                  <a:cubicBezTo>
                    <a:pt x="192" y="54"/>
                    <a:pt x="177" y="33"/>
                    <a:pt x="155" y="23"/>
                  </a:cubicBezTo>
                  <a:cubicBezTo>
                    <a:pt x="134" y="13"/>
                    <a:pt x="107" y="14"/>
                    <a:pt x="80" y="26"/>
                  </a:cubicBezTo>
                  <a:cubicBezTo>
                    <a:pt x="24" y="51"/>
                    <a:pt x="14" y="97"/>
                    <a:pt x="22" y="129"/>
                  </a:cubicBezTo>
                  <a:cubicBezTo>
                    <a:pt x="34" y="176"/>
                    <a:pt x="64" y="186"/>
                    <a:pt x="86" y="193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116" y="203"/>
                    <a:pt x="136" y="225"/>
                    <a:pt x="142" y="238"/>
                  </a:cubicBezTo>
                  <a:cubicBezTo>
                    <a:pt x="144" y="241"/>
                    <a:pt x="143" y="245"/>
                    <a:pt x="139" y="247"/>
                  </a:cubicBezTo>
                  <a:cubicBezTo>
                    <a:pt x="136" y="248"/>
                    <a:pt x="133" y="247"/>
                    <a:pt x="131" y="244"/>
                  </a:cubicBezTo>
                  <a:cubicBezTo>
                    <a:pt x="126" y="233"/>
                    <a:pt x="109" y="213"/>
                    <a:pt x="85" y="206"/>
                  </a:cubicBezTo>
                  <a:cubicBezTo>
                    <a:pt x="83" y="205"/>
                    <a:pt x="83" y="205"/>
                    <a:pt x="83" y="205"/>
                  </a:cubicBezTo>
                  <a:cubicBezTo>
                    <a:pt x="61" y="198"/>
                    <a:pt x="24" y="186"/>
                    <a:pt x="10" y="132"/>
                  </a:cubicBezTo>
                  <a:cubicBezTo>
                    <a:pt x="0" y="96"/>
                    <a:pt x="12" y="43"/>
                    <a:pt x="75" y="15"/>
                  </a:cubicBezTo>
                  <a:cubicBezTo>
                    <a:pt x="105" y="1"/>
                    <a:pt x="136" y="0"/>
                    <a:pt x="161" y="12"/>
                  </a:cubicBezTo>
                  <a:cubicBezTo>
                    <a:pt x="186" y="24"/>
                    <a:pt x="203" y="48"/>
                    <a:pt x="212" y="81"/>
                  </a:cubicBezTo>
                  <a:cubicBezTo>
                    <a:pt x="220" y="112"/>
                    <a:pt x="211" y="133"/>
                    <a:pt x="203" y="150"/>
                  </a:cubicBezTo>
                  <a:cubicBezTo>
                    <a:pt x="198" y="162"/>
                    <a:pt x="194" y="172"/>
                    <a:pt x="195" y="184"/>
                  </a:cubicBezTo>
                  <a:cubicBezTo>
                    <a:pt x="196" y="195"/>
                    <a:pt x="200" y="203"/>
                    <a:pt x="202" y="210"/>
                  </a:cubicBezTo>
                  <a:cubicBezTo>
                    <a:pt x="206" y="220"/>
                    <a:pt x="210" y="230"/>
                    <a:pt x="200" y="237"/>
                  </a:cubicBezTo>
                  <a:cubicBezTo>
                    <a:pt x="197" y="240"/>
                    <a:pt x="191" y="242"/>
                    <a:pt x="184" y="246"/>
                  </a:cubicBezTo>
                  <a:cubicBezTo>
                    <a:pt x="169" y="253"/>
                    <a:pt x="139" y="267"/>
                    <a:pt x="144" y="279"/>
                  </a:cubicBezTo>
                  <a:cubicBezTo>
                    <a:pt x="144" y="280"/>
                    <a:pt x="146" y="281"/>
                    <a:pt x="152" y="281"/>
                  </a:cubicBezTo>
                  <a:cubicBezTo>
                    <a:pt x="152" y="281"/>
                    <a:pt x="152" y="281"/>
                    <a:pt x="152" y="281"/>
                  </a:cubicBezTo>
                  <a:cubicBezTo>
                    <a:pt x="166" y="263"/>
                    <a:pt x="192" y="244"/>
                    <a:pt x="208" y="248"/>
                  </a:cubicBezTo>
                  <a:cubicBezTo>
                    <a:pt x="218" y="251"/>
                    <a:pt x="220" y="257"/>
                    <a:pt x="219" y="260"/>
                  </a:cubicBezTo>
                  <a:cubicBezTo>
                    <a:pt x="219" y="276"/>
                    <a:pt x="181" y="290"/>
                    <a:pt x="162" y="293"/>
                  </a:cubicBezTo>
                  <a:cubicBezTo>
                    <a:pt x="161" y="293"/>
                    <a:pt x="160" y="293"/>
                    <a:pt x="159" y="293"/>
                  </a:cubicBezTo>
                  <a:cubicBezTo>
                    <a:pt x="158" y="296"/>
                    <a:pt x="157" y="298"/>
                    <a:pt x="156" y="300"/>
                  </a:cubicBezTo>
                  <a:cubicBezTo>
                    <a:pt x="155" y="305"/>
                    <a:pt x="155" y="309"/>
                    <a:pt x="162" y="311"/>
                  </a:cubicBezTo>
                  <a:cubicBezTo>
                    <a:pt x="172" y="296"/>
                    <a:pt x="197" y="283"/>
                    <a:pt x="217" y="282"/>
                  </a:cubicBezTo>
                  <a:cubicBezTo>
                    <a:pt x="220" y="282"/>
                    <a:pt x="230" y="281"/>
                    <a:pt x="234" y="288"/>
                  </a:cubicBezTo>
                  <a:cubicBezTo>
                    <a:pt x="235" y="291"/>
                    <a:pt x="236" y="296"/>
                    <a:pt x="230" y="302"/>
                  </a:cubicBezTo>
                  <a:cubicBezTo>
                    <a:pt x="221" y="312"/>
                    <a:pt x="194" y="327"/>
                    <a:pt x="170" y="325"/>
                  </a:cubicBezTo>
                  <a:cubicBezTo>
                    <a:pt x="170" y="332"/>
                    <a:pt x="185" y="336"/>
                    <a:pt x="191" y="338"/>
                  </a:cubicBezTo>
                  <a:cubicBezTo>
                    <a:pt x="195" y="338"/>
                    <a:pt x="197" y="342"/>
                    <a:pt x="196" y="345"/>
                  </a:cubicBezTo>
                  <a:cubicBezTo>
                    <a:pt x="196" y="347"/>
                    <a:pt x="194" y="349"/>
                    <a:pt x="192" y="350"/>
                  </a:cubicBezTo>
                  <a:close/>
                  <a:moveTo>
                    <a:pt x="176" y="313"/>
                  </a:moveTo>
                  <a:cubicBezTo>
                    <a:pt x="195" y="312"/>
                    <a:pt x="214" y="301"/>
                    <a:pt x="220" y="294"/>
                  </a:cubicBezTo>
                  <a:cubicBezTo>
                    <a:pt x="220" y="294"/>
                    <a:pt x="219" y="294"/>
                    <a:pt x="217" y="294"/>
                  </a:cubicBezTo>
                  <a:cubicBezTo>
                    <a:pt x="202" y="295"/>
                    <a:pt x="186" y="304"/>
                    <a:pt x="176" y="313"/>
                  </a:cubicBezTo>
                  <a:close/>
                  <a:moveTo>
                    <a:pt x="172" y="278"/>
                  </a:moveTo>
                  <a:cubicBezTo>
                    <a:pt x="188" y="273"/>
                    <a:pt x="202" y="265"/>
                    <a:pt x="206" y="261"/>
                  </a:cubicBezTo>
                  <a:cubicBezTo>
                    <a:pt x="206" y="261"/>
                    <a:pt x="205" y="260"/>
                    <a:pt x="204" y="260"/>
                  </a:cubicBezTo>
                  <a:cubicBezTo>
                    <a:pt x="198" y="259"/>
                    <a:pt x="184" y="267"/>
                    <a:pt x="172" y="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9681202" y="4197619"/>
              <a:ext cx="244475" cy="347663"/>
            </a:xfrm>
            <a:custGeom>
              <a:avLst/>
              <a:gdLst>
                <a:gd name="T0" fmla="*/ 128 w 130"/>
                <a:gd name="T1" fmla="*/ 180 h 185"/>
                <a:gd name="T2" fmla="*/ 80 w 130"/>
                <a:gd name="T3" fmla="*/ 115 h 185"/>
                <a:gd name="T4" fmla="*/ 29 w 130"/>
                <a:gd name="T5" fmla="*/ 77 h 185"/>
                <a:gd name="T6" fmla="*/ 19 w 130"/>
                <a:gd name="T7" fmla="*/ 64 h 185"/>
                <a:gd name="T8" fmla="*/ 44 w 130"/>
                <a:gd name="T9" fmla="*/ 71 h 185"/>
                <a:gd name="T10" fmla="*/ 56 w 130"/>
                <a:gd name="T11" fmla="*/ 41 h 185"/>
                <a:gd name="T12" fmla="*/ 46 w 130"/>
                <a:gd name="T13" fmla="*/ 14 h 185"/>
                <a:gd name="T14" fmla="*/ 67 w 130"/>
                <a:gd name="T15" fmla="*/ 23 h 185"/>
                <a:gd name="T16" fmla="*/ 92 w 130"/>
                <a:gd name="T17" fmla="*/ 35 h 185"/>
                <a:gd name="T18" fmla="*/ 99 w 130"/>
                <a:gd name="T19" fmla="*/ 17 h 185"/>
                <a:gd name="T20" fmla="*/ 110 w 130"/>
                <a:gd name="T21" fmla="*/ 22 h 185"/>
                <a:gd name="T22" fmla="*/ 113 w 130"/>
                <a:gd name="T23" fmla="*/ 43 h 185"/>
                <a:gd name="T24" fmla="*/ 119 w 130"/>
                <a:gd name="T25" fmla="*/ 43 h 185"/>
                <a:gd name="T26" fmla="*/ 100 w 130"/>
                <a:gd name="T27" fmla="*/ 9 h 185"/>
                <a:gd name="T28" fmla="*/ 91 w 130"/>
                <a:gd name="T29" fmla="*/ 20 h 185"/>
                <a:gd name="T30" fmla="*/ 88 w 130"/>
                <a:gd name="T31" fmla="*/ 30 h 185"/>
                <a:gd name="T32" fmla="*/ 79 w 130"/>
                <a:gd name="T33" fmla="*/ 28 h 185"/>
                <a:gd name="T34" fmla="*/ 44 w 130"/>
                <a:gd name="T35" fmla="*/ 7 h 185"/>
                <a:gd name="T36" fmla="*/ 50 w 130"/>
                <a:gd name="T37" fmla="*/ 42 h 185"/>
                <a:gd name="T38" fmla="*/ 52 w 130"/>
                <a:gd name="T39" fmla="*/ 62 h 185"/>
                <a:gd name="T40" fmla="*/ 32 w 130"/>
                <a:gd name="T41" fmla="*/ 61 h 185"/>
                <a:gd name="T42" fmla="*/ 14 w 130"/>
                <a:gd name="T43" fmla="*/ 59 h 185"/>
                <a:gd name="T44" fmla="*/ 17 w 130"/>
                <a:gd name="T45" fmla="*/ 78 h 185"/>
                <a:gd name="T46" fmla="*/ 48 w 130"/>
                <a:gd name="T47" fmla="*/ 95 h 185"/>
                <a:gd name="T48" fmla="*/ 74 w 130"/>
                <a:gd name="T49" fmla="*/ 118 h 185"/>
                <a:gd name="T50" fmla="*/ 112 w 130"/>
                <a:gd name="T51" fmla="*/ 165 h 185"/>
                <a:gd name="T52" fmla="*/ 122 w 130"/>
                <a:gd name="T53" fmla="*/ 182 h 185"/>
                <a:gd name="T54" fmla="*/ 128 w 130"/>
                <a:gd name="T55" fmla="*/ 18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85">
                  <a:moveTo>
                    <a:pt x="128" y="180"/>
                  </a:moveTo>
                  <a:cubicBezTo>
                    <a:pt x="115" y="156"/>
                    <a:pt x="99" y="134"/>
                    <a:pt x="80" y="115"/>
                  </a:cubicBezTo>
                  <a:cubicBezTo>
                    <a:pt x="65" y="99"/>
                    <a:pt x="49" y="87"/>
                    <a:pt x="29" y="77"/>
                  </a:cubicBezTo>
                  <a:cubicBezTo>
                    <a:pt x="25" y="76"/>
                    <a:pt x="5" y="65"/>
                    <a:pt x="19" y="64"/>
                  </a:cubicBezTo>
                  <a:cubicBezTo>
                    <a:pt x="28" y="64"/>
                    <a:pt x="35" y="71"/>
                    <a:pt x="44" y="71"/>
                  </a:cubicBezTo>
                  <a:cubicBezTo>
                    <a:pt x="62" y="71"/>
                    <a:pt x="64" y="53"/>
                    <a:pt x="56" y="41"/>
                  </a:cubicBezTo>
                  <a:cubicBezTo>
                    <a:pt x="53" y="35"/>
                    <a:pt x="41" y="22"/>
                    <a:pt x="46" y="14"/>
                  </a:cubicBezTo>
                  <a:cubicBezTo>
                    <a:pt x="50" y="7"/>
                    <a:pt x="64" y="20"/>
                    <a:pt x="67" y="23"/>
                  </a:cubicBezTo>
                  <a:cubicBezTo>
                    <a:pt x="73" y="28"/>
                    <a:pt x="84" y="52"/>
                    <a:pt x="92" y="35"/>
                  </a:cubicBezTo>
                  <a:cubicBezTo>
                    <a:pt x="95" y="29"/>
                    <a:pt x="96" y="22"/>
                    <a:pt x="99" y="17"/>
                  </a:cubicBezTo>
                  <a:cubicBezTo>
                    <a:pt x="103" y="11"/>
                    <a:pt x="109" y="18"/>
                    <a:pt x="110" y="22"/>
                  </a:cubicBezTo>
                  <a:cubicBezTo>
                    <a:pt x="113" y="28"/>
                    <a:pt x="113" y="36"/>
                    <a:pt x="113" y="43"/>
                  </a:cubicBezTo>
                  <a:cubicBezTo>
                    <a:pt x="114" y="47"/>
                    <a:pt x="120" y="47"/>
                    <a:pt x="119" y="43"/>
                  </a:cubicBezTo>
                  <a:cubicBezTo>
                    <a:pt x="119" y="34"/>
                    <a:pt x="117" y="2"/>
                    <a:pt x="100" y="9"/>
                  </a:cubicBezTo>
                  <a:cubicBezTo>
                    <a:pt x="95" y="11"/>
                    <a:pt x="93" y="16"/>
                    <a:pt x="91" y="20"/>
                  </a:cubicBezTo>
                  <a:cubicBezTo>
                    <a:pt x="90" y="24"/>
                    <a:pt x="89" y="27"/>
                    <a:pt x="88" y="30"/>
                  </a:cubicBezTo>
                  <a:cubicBezTo>
                    <a:pt x="85" y="37"/>
                    <a:pt x="82" y="32"/>
                    <a:pt x="79" y="28"/>
                  </a:cubicBezTo>
                  <a:cubicBezTo>
                    <a:pt x="73" y="19"/>
                    <a:pt x="57" y="0"/>
                    <a:pt x="44" y="7"/>
                  </a:cubicBezTo>
                  <a:cubicBezTo>
                    <a:pt x="31" y="15"/>
                    <a:pt x="44" y="34"/>
                    <a:pt x="50" y="42"/>
                  </a:cubicBezTo>
                  <a:cubicBezTo>
                    <a:pt x="54" y="47"/>
                    <a:pt x="57" y="56"/>
                    <a:pt x="52" y="62"/>
                  </a:cubicBezTo>
                  <a:cubicBezTo>
                    <a:pt x="48" y="68"/>
                    <a:pt x="37" y="63"/>
                    <a:pt x="32" y="61"/>
                  </a:cubicBezTo>
                  <a:cubicBezTo>
                    <a:pt x="27" y="59"/>
                    <a:pt x="20" y="58"/>
                    <a:pt x="14" y="59"/>
                  </a:cubicBezTo>
                  <a:cubicBezTo>
                    <a:pt x="0" y="62"/>
                    <a:pt x="11" y="74"/>
                    <a:pt x="17" y="78"/>
                  </a:cubicBezTo>
                  <a:cubicBezTo>
                    <a:pt x="27" y="84"/>
                    <a:pt x="38" y="88"/>
                    <a:pt x="48" y="95"/>
                  </a:cubicBezTo>
                  <a:cubicBezTo>
                    <a:pt x="57" y="102"/>
                    <a:pt x="66" y="110"/>
                    <a:pt x="74" y="118"/>
                  </a:cubicBezTo>
                  <a:cubicBezTo>
                    <a:pt x="89" y="132"/>
                    <a:pt x="101" y="148"/>
                    <a:pt x="112" y="165"/>
                  </a:cubicBezTo>
                  <a:cubicBezTo>
                    <a:pt x="115" y="170"/>
                    <a:pt x="120" y="179"/>
                    <a:pt x="122" y="182"/>
                  </a:cubicBezTo>
                  <a:cubicBezTo>
                    <a:pt x="124" y="185"/>
                    <a:pt x="130" y="183"/>
                    <a:pt x="128" y="1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688395" y="1453661"/>
            <a:ext cx="769938" cy="1230313"/>
            <a:chOff x="8996989" y="1465531"/>
            <a:chExt cx="769938" cy="1230313"/>
          </a:xfrm>
        </p:grpSpPr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8996989" y="1465531"/>
              <a:ext cx="769938" cy="1230313"/>
            </a:xfrm>
            <a:custGeom>
              <a:avLst/>
              <a:gdLst>
                <a:gd name="T0" fmla="*/ 324 w 410"/>
                <a:gd name="T1" fmla="*/ 654 h 655"/>
                <a:gd name="T2" fmla="*/ 318 w 410"/>
                <a:gd name="T3" fmla="*/ 654 h 655"/>
                <a:gd name="T4" fmla="*/ 262 w 410"/>
                <a:gd name="T5" fmla="*/ 601 h 655"/>
                <a:gd name="T6" fmla="*/ 262 w 410"/>
                <a:gd name="T7" fmla="*/ 600 h 655"/>
                <a:gd name="T8" fmla="*/ 241 w 410"/>
                <a:gd name="T9" fmla="*/ 551 h 655"/>
                <a:gd name="T10" fmla="*/ 244 w 410"/>
                <a:gd name="T11" fmla="*/ 544 h 655"/>
                <a:gd name="T12" fmla="*/ 220 w 410"/>
                <a:gd name="T13" fmla="*/ 525 h 655"/>
                <a:gd name="T14" fmla="*/ 313 w 410"/>
                <a:gd name="T15" fmla="*/ 440 h 655"/>
                <a:gd name="T16" fmla="*/ 339 w 410"/>
                <a:gd name="T17" fmla="*/ 428 h 655"/>
                <a:gd name="T18" fmla="*/ 337 w 410"/>
                <a:gd name="T19" fmla="*/ 404 h 655"/>
                <a:gd name="T20" fmla="*/ 325 w 410"/>
                <a:gd name="T21" fmla="*/ 350 h 655"/>
                <a:gd name="T22" fmla="*/ 347 w 410"/>
                <a:gd name="T23" fmla="*/ 277 h 655"/>
                <a:gd name="T24" fmla="*/ 369 w 410"/>
                <a:gd name="T25" fmla="*/ 164 h 655"/>
                <a:gd name="T26" fmla="*/ 294 w 410"/>
                <a:gd name="T27" fmla="*/ 47 h 655"/>
                <a:gd name="T28" fmla="*/ 155 w 410"/>
                <a:gd name="T29" fmla="*/ 44 h 655"/>
                <a:gd name="T30" fmla="*/ 36 w 410"/>
                <a:gd name="T31" fmla="*/ 226 h 655"/>
                <a:gd name="T32" fmla="*/ 147 w 410"/>
                <a:gd name="T33" fmla="*/ 352 h 655"/>
                <a:gd name="T34" fmla="*/ 152 w 410"/>
                <a:gd name="T35" fmla="*/ 354 h 655"/>
                <a:gd name="T36" fmla="*/ 245 w 410"/>
                <a:gd name="T37" fmla="*/ 442 h 655"/>
                <a:gd name="T38" fmla="*/ 239 w 410"/>
                <a:gd name="T39" fmla="*/ 457 h 655"/>
                <a:gd name="T40" fmla="*/ 224 w 410"/>
                <a:gd name="T41" fmla="*/ 451 h 655"/>
                <a:gd name="T42" fmla="*/ 143 w 410"/>
                <a:gd name="T43" fmla="*/ 375 h 655"/>
                <a:gd name="T44" fmla="*/ 138 w 410"/>
                <a:gd name="T45" fmla="*/ 374 h 655"/>
                <a:gd name="T46" fmla="*/ 13 w 410"/>
                <a:gd name="T47" fmla="*/ 231 h 655"/>
                <a:gd name="T48" fmla="*/ 147 w 410"/>
                <a:gd name="T49" fmla="*/ 22 h 655"/>
                <a:gd name="T50" fmla="*/ 305 w 410"/>
                <a:gd name="T51" fmla="*/ 27 h 655"/>
                <a:gd name="T52" fmla="*/ 391 w 410"/>
                <a:gd name="T53" fmla="*/ 160 h 655"/>
                <a:gd name="T54" fmla="*/ 368 w 410"/>
                <a:gd name="T55" fmla="*/ 287 h 655"/>
                <a:gd name="T56" fmla="*/ 348 w 410"/>
                <a:gd name="T57" fmla="*/ 349 h 655"/>
                <a:gd name="T58" fmla="*/ 359 w 410"/>
                <a:gd name="T59" fmla="*/ 397 h 655"/>
                <a:gd name="T60" fmla="*/ 351 w 410"/>
                <a:gd name="T61" fmla="*/ 448 h 655"/>
                <a:gd name="T62" fmla="*/ 322 w 410"/>
                <a:gd name="T63" fmla="*/ 461 h 655"/>
                <a:gd name="T64" fmla="*/ 242 w 410"/>
                <a:gd name="T65" fmla="*/ 518 h 655"/>
                <a:gd name="T66" fmla="*/ 257 w 410"/>
                <a:gd name="T67" fmla="*/ 523 h 655"/>
                <a:gd name="T68" fmla="*/ 259 w 410"/>
                <a:gd name="T69" fmla="*/ 523 h 655"/>
                <a:gd name="T70" fmla="*/ 364 w 410"/>
                <a:gd name="T71" fmla="*/ 468 h 655"/>
                <a:gd name="T72" fmla="*/ 385 w 410"/>
                <a:gd name="T73" fmla="*/ 492 h 655"/>
                <a:gd name="T74" fmla="*/ 274 w 410"/>
                <a:gd name="T75" fmla="*/ 545 h 655"/>
                <a:gd name="T76" fmla="*/ 270 w 410"/>
                <a:gd name="T77" fmla="*/ 546 h 655"/>
                <a:gd name="T78" fmla="*/ 263 w 410"/>
                <a:gd name="T79" fmla="*/ 559 h 655"/>
                <a:gd name="T80" fmla="*/ 272 w 410"/>
                <a:gd name="T81" fmla="*/ 579 h 655"/>
                <a:gd name="T82" fmla="*/ 377 w 410"/>
                <a:gd name="T83" fmla="*/ 532 h 655"/>
                <a:gd name="T84" fmla="*/ 407 w 410"/>
                <a:gd name="T85" fmla="*/ 545 h 655"/>
                <a:gd name="T86" fmla="*/ 400 w 410"/>
                <a:gd name="T87" fmla="*/ 570 h 655"/>
                <a:gd name="T88" fmla="*/ 285 w 410"/>
                <a:gd name="T89" fmla="*/ 606 h 655"/>
                <a:gd name="T90" fmla="*/ 324 w 410"/>
                <a:gd name="T91" fmla="*/ 632 h 655"/>
                <a:gd name="T92" fmla="*/ 332 w 410"/>
                <a:gd name="T93" fmla="*/ 646 h 655"/>
                <a:gd name="T94" fmla="*/ 324 w 410"/>
                <a:gd name="T95" fmla="*/ 654 h 655"/>
                <a:gd name="T96" fmla="*/ 299 w 410"/>
                <a:gd name="T97" fmla="*/ 584 h 655"/>
                <a:gd name="T98" fmla="*/ 382 w 410"/>
                <a:gd name="T99" fmla="*/ 555 h 655"/>
                <a:gd name="T100" fmla="*/ 377 w 410"/>
                <a:gd name="T101" fmla="*/ 555 h 655"/>
                <a:gd name="T102" fmla="*/ 299 w 410"/>
                <a:gd name="T103" fmla="*/ 584 h 655"/>
                <a:gd name="T104" fmla="*/ 296 w 410"/>
                <a:gd name="T105" fmla="*/ 519 h 655"/>
                <a:gd name="T106" fmla="*/ 360 w 410"/>
                <a:gd name="T107" fmla="*/ 492 h 655"/>
                <a:gd name="T108" fmla="*/ 357 w 410"/>
                <a:gd name="T109" fmla="*/ 490 h 655"/>
                <a:gd name="T110" fmla="*/ 296 w 410"/>
                <a:gd name="T111" fmla="*/ 51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0" h="655">
                  <a:moveTo>
                    <a:pt x="324" y="654"/>
                  </a:moveTo>
                  <a:cubicBezTo>
                    <a:pt x="322" y="655"/>
                    <a:pt x="320" y="655"/>
                    <a:pt x="318" y="654"/>
                  </a:cubicBezTo>
                  <a:cubicBezTo>
                    <a:pt x="268" y="640"/>
                    <a:pt x="260" y="617"/>
                    <a:pt x="262" y="601"/>
                  </a:cubicBezTo>
                  <a:cubicBezTo>
                    <a:pt x="262" y="600"/>
                    <a:pt x="262" y="600"/>
                    <a:pt x="262" y="600"/>
                  </a:cubicBezTo>
                  <a:cubicBezTo>
                    <a:pt x="242" y="590"/>
                    <a:pt x="234" y="572"/>
                    <a:pt x="241" y="551"/>
                  </a:cubicBezTo>
                  <a:cubicBezTo>
                    <a:pt x="242" y="549"/>
                    <a:pt x="243" y="546"/>
                    <a:pt x="244" y="544"/>
                  </a:cubicBezTo>
                  <a:cubicBezTo>
                    <a:pt x="229" y="541"/>
                    <a:pt x="223" y="533"/>
                    <a:pt x="220" y="525"/>
                  </a:cubicBezTo>
                  <a:cubicBezTo>
                    <a:pt x="207" y="482"/>
                    <a:pt x="271" y="457"/>
                    <a:pt x="313" y="440"/>
                  </a:cubicBezTo>
                  <a:cubicBezTo>
                    <a:pt x="324" y="435"/>
                    <a:pt x="334" y="431"/>
                    <a:pt x="339" y="428"/>
                  </a:cubicBezTo>
                  <a:cubicBezTo>
                    <a:pt x="343" y="426"/>
                    <a:pt x="344" y="424"/>
                    <a:pt x="337" y="404"/>
                  </a:cubicBezTo>
                  <a:cubicBezTo>
                    <a:pt x="333" y="391"/>
                    <a:pt x="327" y="373"/>
                    <a:pt x="325" y="350"/>
                  </a:cubicBezTo>
                  <a:cubicBezTo>
                    <a:pt x="324" y="322"/>
                    <a:pt x="335" y="300"/>
                    <a:pt x="347" y="277"/>
                  </a:cubicBezTo>
                  <a:cubicBezTo>
                    <a:pt x="362" y="247"/>
                    <a:pt x="378" y="216"/>
                    <a:pt x="369" y="164"/>
                  </a:cubicBezTo>
                  <a:cubicBezTo>
                    <a:pt x="358" y="109"/>
                    <a:pt x="333" y="69"/>
                    <a:pt x="294" y="47"/>
                  </a:cubicBezTo>
                  <a:cubicBezTo>
                    <a:pt x="256" y="25"/>
                    <a:pt x="206" y="24"/>
                    <a:pt x="155" y="44"/>
                  </a:cubicBezTo>
                  <a:cubicBezTo>
                    <a:pt x="48" y="84"/>
                    <a:pt x="24" y="167"/>
                    <a:pt x="36" y="226"/>
                  </a:cubicBezTo>
                  <a:cubicBezTo>
                    <a:pt x="53" y="315"/>
                    <a:pt x="107" y="336"/>
                    <a:pt x="147" y="352"/>
                  </a:cubicBezTo>
                  <a:cubicBezTo>
                    <a:pt x="152" y="354"/>
                    <a:pt x="152" y="354"/>
                    <a:pt x="152" y="354"/>
                  </a:cubicBezTo>
                  <a:cubicBezTo>
                    <a:pt x="201" y="374"/>
                    <a:pt x="234" y="418"/>
                    <a:pt x="245" y="442"/>
                  </a:cubicBezTo>
                  <a:cubicBezTo>
                    <a:pt x="247" y="448"/>
                    <a:pt x="245" y="455"/>
                    <a:pt x="239" y="457"/>
                  </a:cubicBezTo>
                  <a:cubicBezTo>
                    <a:pt x="233" y="460"/>
                    <a:pt x="226" y="457"/>
                    <a:pt x="224" y="451"/>
                  </a:cubicBezTo>
                  <a:cubicBezTo>
                    <a:pt x="215" y="431"/>
                    <a:pt x="186" y="392"/>
                    <a:pt x="143" y="375"/>
                  </a:cubicBezTo>
                  <a:cubicBezTo>
                    <a:pt x="138" y="374"/>
                    <a:pt x="138" y="374"/>
                    <a:pt x="138" y="374"/>
                  </a:cubicBezTo>
                  <a:cubicBezTo>
                    <a:pt x="99" y="358"/>
                    <a:pt x="33" y="332"/>
                    <a:pt x="13" y="231"/>
                  </a:cubicBezTo>
                  <a:cubicBezTo>
                    <a:pt x="0" y="163"/>
                    <a:pt x="27" y="67"/>
                    <a:pt x="147" y="22"/>
                  </a:cubicBezTo>
                  <a:cubicBezTo>
                    <a:pt x="205" y="0"/>
                    <a:pt x="261" y="2"/>
                    <a:pt x="305" y="27"/>
                  </a:cubicBezTo>
                  <a:cubicBezTo>
                    <a:pt x="350" y="52"/>
                    <a:pt x="380" y="98"/>
                    <a:pt x="391" y="160"/>
                  </a:cubicBezTo>
                  <a:cubicBezTo>
                    <a:pt x="402" y="220"/>
                    <a:pt x="384" y="256"/>
                    <a:pt x="368" y="287"/>
                  </a:cubicBezTo>
                  <a:cubicBezTo>
                    <a:pt x="357" y="309"/>
                    <a:pt x="347" y="327"/>
                    <a:pt x="348" y="349"/>
                  </a:cubicBezTo>
                  <a:cubicBezTo>
                    <a:pt x="349" y="369"/>
                    <a:pt x="355" y="384"/>
                    <a:pt x="359" y="397"/>
                  </a:cubicBezTo>
                  <a:cubicBezTo>
                    <a:pt x="365" y="416"/>
                    <a:pt x="371" y="435"/>
                    <a:pt x="351" y="448"/>
                  </a:cubicBezTo>
                  <a:cubicBezTo>
                    <a:pt x="345" y="452"/>
                    <a:pt x="335" y="456"/>
                    <a:pt x="322" y="461"/>
                  </a:cubicBezTo>
                  <a:cubicBezTo>
                    <a:pt x="292" y="473"/>
                    <a:pt x="236" y="496"/>
                    <a:pt x="242" y="518"/>
                  </a:cubicBezTo>
                  <a:cubicBezTo>
                    <a:pt x="243" y="520"/>
                    <a:pt x="247" y="522"/>
                    <a:pt x="257" y="523"/>
                  </a:cubicBezTo>
                  <a:cubicBezTo>
                    <a:pt x="258" y="523"/>
                    <a:pt x="258" y="523"/>
                    <a:pt x="259" y="523"/>
                  </a:cubicBezTo>
                  <a:cubicBezTo>
                    <a:pt x="286" y="490"/>
                    <a:pt x="337" y="459"/>
                    <a:pt x="364" y="468"/>
                  </a:cubicBezTo>
                  <a:cubicBezTo>
                    <a:pt x="384" y="475"/>
                    <a:pt x="385" y="486"/>
                    <a:pt x="385" y="492"/>
                  </a:cubicBezTo>
                  <a:cubicBezTo>
                    <a:pt x="381" y="520"/>
                    <a:pt x="310" y="542"/>
                    <a:pt x="274" y="545"/>
                  </a:cubicBezTo>
                  <a:cubicBezTo>
                    <a:pt x="273" y="546"/>
                    <a:pt x="271" y="546"/>
                    <a:pt x="270" y="546"/>
                  </a:cubicBezTo>
                  <a:cubicBezTo>
                    <a:pt x="267" y="550"/>
                    <a:pt x="265" y="554"/>
                    <a:pt x="263" y="559"/>
                  </a:cubicBezTo>
                  <a:cubicBezTo>
                    <a:pt x="260" y="567"/>
                    <a:pt x="261" y="574"/>
                    <a:pt x="272" y="579"/>
                  </a:cubicBezTo>
                  <a:cubicBezTo>
                    <a:pt x="293" y="552"/>
                    <a:pt x="340" y="532"/>
                    <a:pt x="377" y="532"/>
                  </a:cubicBezTo>
                  <a:cubicBezTo>
                    <a:pt x="383" y="532"/>
                    <a:pt x="402" y="532"/>
                    <a:pt x="407" y="545"/>
                  </a:cubicBezTo>
                  <a:cubicBezTo>
                    <a:pt x="410" y="551"/>
                    <a:pt x="410" y="560"/>
                    <a:pt x="400" y="570"/>
                  </a:cubicBezTo>
                  <a:cubicBezTo>
                    <a:pt x="382" y="588"/>
                    <a:pt x="330" y="612"/>
                    <a:pt x="285" y="606"/>
                  </a:cubicBezTo>
                  <a:cubicBezTo>
                    <a:pt x="285" y="620"/>
                    <a:pt x="312" y="629"/>
                    <a:pt x="324" y="632"/>
                  </a:cubicBezTo>
                  <a:cubicBezTo>
                    <a:pt x="330" y="634"/>
                    <a:pt x="334" y="640"/>
                    <a:pt x="332" y="646"/>
                  </a:cubicBezTo>
                  <a:cubicBezTo>
                    <a:pt x="331" y="650"/>
                    <a:pt x="328" y="653"/>
                    <a:pt x="324" y="654"/>
                  </a:cubicBezTo>
                  <a:close/>
                  <a:moveTo>
                    <a:pt x="299" y="584"/>
                  </a:moveTo>
                  <a:cubicBezTo>
                    <a:pt x="334" y="584"/>
                    <a:pt x="371" y="566"/>
                    <a:pt x="382" y="555"/>
                  </a:cubicBezTo>
                  <a:cubicBezTo>
                    <a:pt x="381" y="555"/>
                    <a:pt x="379" y="555"/>
                    <a:pt x="377" y="555"/>
                  </a:cubicBezTo>
                  <a:cubicBezTo>
                    <a:pt x="349" y="555"/>
                    <a:pt x="317" y="569"/>
                    <a:pt x="299" y="584"/>
                  </a:cubicBezTo>
                  <a:close/>
                  <a:moveTo>
                    <a:pt x="296" y="519"/>
                  </a:moveTo>
                  <a:cubicBezTo>
                    <a:pt x="324" y="512"/>
                    <a:pt x="352" y="500"/>
                    <a:pt x="360" y="492"/>
                  </a:cubicBezTo>
                  <a:cubicBezTo>
                    <a:pt x="359" y="491"/>
                    <a:pt x="358" y="491"/>
                    <a:pt x="357" y="490"/>
                  </a:cubicBezTo>
                  <a:cubicBezTo>
                    <a:pt x="345" y="487"/>
                    <a:pt x="318" y="500"/>
                    <a:pt x="296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9143039" y="1670319"/>
              <a:ext cx="425450" cy="657225"/>
            </a:xfrm>
            <a:custGeom>
              <a:avLst/>
              <a:gdLst>
                <a:gd name="T0" fmla="*/ 223 w 226"/>
                <a:gd name="T1" fmla="*/ 340 h 350"/>
                <a:gd name="T2" fmla="*/ 143 w 226"/>
                <a:gd name="T3" fmla="*/ 215 h 350"/>
                <a:gd name="T4" fmla="*/ 53 w 226"/>
                <a:gd name="T5" fmla="*/ 140 h 350"/>
                <a:gd name="T6" fmla="*/ 35 w 226"/>
                <a:gd name="T7" fmla="*/ 114 h 350"/>
                <a:gd name="T8" fmla="*/ 82 w 226"/>
                <a:gd name="T9" fmla="*/ 129 h 350"/>
                <a:gd name="T10" fmla="*/ 107 w 226"/>
                <a:gd name="T11" fmla="*/ 75 h 350"/>
                <a:gd name="T12" fmla="*/ 91 w 226"/>
                <a:gd name="T13" fmla="*/ 24 h 350"/>
                <a:gd name="T14" fmla="*/ 129 w 226"/>
                <a:gd name="T15" fmla="*/ 43 h 350"/>
                <a:gd name="T16" fmla="*/ 175 w 226"/>
                <a:gd name="T17" fmla="*/ 69 h 350"/>
                <a:gd name="T18" fmla="*/ 190 w 226"/>
                <a:gd name="T19" fmla="*/ 35 h 350"/>
                <a:gd name="T20" fmla="*/ 209 w 226"/>
                <a:gd name="T21" fmla="*/ 46 h 350"/>
                <a:gd name="T22" fmla="*/ 212 w 226"/>
                <a:gd name="T23" fmla="*/ 87 h 350"/>
                <a:gd name="T24" fmla="*/ 224 w 226"/>
                <a:gd name="T25" fmla="*/ 86 h 350"/>
                <a:gd name="T26" fmla="*/ 191 w 226"/>
                <a:gd name="T27" fmla="*/ 21 h 350"/>
                <a:gd name="T28" fmla="*/ 174 w 226"/>
                <a:gd name="T29" fmla="*/ 41 h 350"/>
                <a:gd name="T30" fmla="*/ 167 w 226"/>
                <a:gd name="T31" fmla="*/ 59 h 350"/>
                <a:gd name="T32" fmla="*/ 151 w 226"/>
                <a:gd name="T33" fmla="*/ 54 h 350"/>
                <a:gd name="T34" fmla="*/ 88 w 226"/>
                <a:gd name="T35" fmla="*/ 12 h 350"/>
                <a:gd name="T36" fmla="*/ 95 w 226"/>
                <a:gd name="T37" fmla="*/ 76 h 350"/>
                <a:gd name="T38" fmla="*/ 98 w 226"/>
                <a:gd name="T39" fmla="*/ 113 h 350"/>
                <a:gd name="T40" fmla="*/ 60 w 226"/>
                <a:gd name="T41" fmla="*/ 109 h 350"/>
                <a:gd name="T42" fmla="*/ 27 w 226"/>
                <a:gd name="T43" fmla="*/ 103 h 350"/>
                <a:gd name="T44" fmla="*/ 31 w 226"/>
                <a:gd name="T45" fmla="*/ 139 h 350"/>
                <a:gd name="T46" fmla="*/ 85 w 226"/>
                <a:gd name="T47" fmla="*/ 174 h 350"/>
                <a:gd name="T48" fmla="*/ 132 w 226"/>
                <a:gd name="T49" fmla="*/ 219 h 350"/>
                <a:gd name="T50" fmla="*/ 195 w 226"/>
                <a:gd name="T51" fmla="*/ 311 h 350"/>
                <a:gd name="T52" fmla="*/ 212 w 226"/>
                <a:gd name="T53" fmla="*/ 343 h 350"/>
                <a:gd name="T54" fmla="*/ 223 w 226"/>
                <a:gd name="T55" fmla="*/ 34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350">
                  <a:moveTo>
                    <a:pt x="223" y="340"/>
                  </a:moveTo>
                  <a:cubicBezTo>
                    <a:pt x="202" y="295"/>
                    <a:pt x="175" y="252"/>
                    <a:pt x="143" y="215"/>
                  </a:cubicBezTo>
                  <a:cubicBezTo>
                    <a:pt x="117" y="184"/>
                    <a:pt x="88" y="159"/>
                    <a:pt x="53" y="140"/>
                  </a:cubicBezTo>
                  <a:cubicBezTo>
                    <a:pt x="45" y="136"/>
                    <a:pt x="10" y="114"/>
                    <a:pt x="35" y="114"/>
                  </a:cubicBezTo>
                  <a:cubicBezTo>
                    <a:pt x="52" y="114"/>
                    <a:pt x="65" y="128"/>
                    <a:pt x="82" y="129"/>
                  </a:cubicBezTo>
                  <a:cubicBezTo>
                    <a:pt x="113" y="131"/>
                    <a:pt x="120" y="99"/>
                    <a:pt x="107" y="75"/>
                  </a:cubicBezTo>
                  <a:cubicBezTo>
                    <a:pt x="102" y="63"/>
                    <a:pt x="81" y="38"/>
                    <a:pt x="91" y="24"/>
                  </a:cubicBezTo>
                  <a:cubicBezTo>
                    <a:pt x="99" y="12"/>
                    <a:pt x="124" y="37"/>
                    <a:pt x="129" y="43"/>
                  </a:cubicBezTo>
                  <a:cubicBezTo>
                    <a:pt x="139" y="54"/>
                    <a:pt x="158" y="98"/>
                    <a:pt x="175" y="69"/>
                  </a:cubicBezTo>
                  <a:cubicBezTo>
                    <a:pt x="181" y="58"/>
                    <a:pt x="182" y="46"/>
                    <a:pt x="190" y="35"/>
                  </a:cubicBezTo>
                  <a:cubicBezTo>
                    <a:pt x="197" y="25"/>
                    <a:pt x="207" y="39"/>
                    <a:pt x="209" y="46"/>
                  </a:cubicBezTo>
                  <a:cubicBezTo>
                    <a:pt x="213" y="58"/>
                    <a:pt x="212" y="73"/>
                    <a:pt x="212" y="87"/>
                  </a:cubicBezTo>
                  <a:cubicBezTo>
                    <a:pt x="212" y="94"/>
                    <a:pt x="224" y="94"/>
                    <a:pt x="224" y="86"/>
                  </a:cubicBezTo>
                  <a:cubicBezTo>
                    <a:pt x="223" y="70"/>
                    <a:pt x="225" y="11"/>
                    <a:pt x="191" y="21"/>
                  </a:cubicBezTo>
                  <a:cubicBezTo>
                    <a:pt x="182" y="24"/>
                    <a:pt x="177" y="33"/>
                    <a:pt x="174" y="41"/>
                  </a:cubicBezTo>
                  <a:cubicBezTo>
                    <a:pt x="171" y="47"/>
                    <a:pt x="169" y="53"/>
                    <a:pt x="167" y="59"/>
                  </a:cubicBezTo>
                  <a:cubicBezTo>
                    <a:pt x="161" y="72"/>
                    <a:pt x="157" y="62"/>
                    <a:pt x="151" y="54"/>
                  </a:cubicBezTo>
                  <a:cubicBezTo>
                    <a:pt x="141" y="37"/>
                    <a:pt x="113" y="0"/>
                    <a:pt x="88" y="12"/>
                  </a:cubicBezTo>
                  <a:cubicBezTo>
                    <a:pt x="63" y="24"/>
                    <a:pt x="86" y="61"/>
                    <a:pt x="95" y="76"/>
                  </a:cubicBezTo>
                  <a:cubicBezTo>
                    <a:pt x="101" y="86"/>
                    <a:pt x="106" y="103"/>
                    <a:pt x="98" y="113"/>
                  </a:cubicBezTo>
                  <a:cubicBezTo>
                    <a:pt x="89" y="124"/>
                    <a:pt x="70" y="114"/>
                    <a:pt x="60" y="109"/>
                  </a:cubicBezTo>
                  <a:cubicBezTo>
                    <a:pt x="50" y="104"/>
                    <a:pt x="38" y="102"/>
                    <a:pt x="27" y="103"/>
                  </a:cubicBezTo>
                  <a:cubicBezTo>
                    <a:pt x="0" y="107"/>
                    <a:pt x="19" y="131"/>
                    <a:pt x="31" y="139"/>
                  </a:cubicBezTo>
                  <a:cubicBezTo>
                    <a:pt x="48" y="152"/>
                    <a:pt x="68" y="161"/>
                    <a:pt x="85" y="174"/>
                  </a:cubicBezTo>
                  <a:cubicBezTo>
                    <a:pt x="102" y="187"/>
                    <a:pt x="117" y="203"/>
                    <a:pt x="132" y="219"/>
                  </a:cubicBezTo>
                  <a:cubicBezTo>
                    <a:pt x="156" y="247"/>
                    <a:pt x="177" y="279"/>
                    <a:pt x="195" y="311"/>
                  </a:cubicBezTo>
                  <a:cubicBezTo>
                    <a:pt x="200" y="320"/>
                    <a:pt x="209" y="337"/>
                    <a:pt x="212" y="343"/>
                  </a:cubicBezTo>
                  <a:cubicBezTo>
                    <a:pt x="215" y="350"/>
                    <a:pt x="226" y="347"/>
                    <a:pt x="223" y="3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419860" y="3865074"/>
            <a:ext cx="869950" cy="2366962"/>
            <a:chOff x="9609764" y="3876944"/>
            <a:chExt cx="869950" cy="2366962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9609764" y="4770706"/>
              <a:ext cx="869950" cy="1473200"/>
            </a:xfrm>
            <a:custGeom>
              <a:avLst/>
              <a:gdLst>
                <a:gd name="T0" fmla="*/ 232 w 463"/>
                <a:gd name="T1" fmla="*/ 785 h 785"/>
                <a:gd name="T2" fmla="*/ 0 w 463"/>
                <a:gd name="T3" fmla="*/ 553 h 785"/>
                <a:gd name="T4" fmla="*/ 165 w 463"/>
                <a:gd name="T5" fmla="*/ 332 h 785"/>
                <a:gd name="T6" fmla="*/ 165 w 463"/>
                <a:gd name="T7" fmla="*/ 70 h 785"/>
                <a:gd name="T8" fmla="*/ 155 w 463"/>
                <a:gd name="T9" fmla="*/ 70 h 785"/>
                <a:gd name="T10" fmla="*/ 155 w 463"/>
                <a:gd name="T11" fmla="*/ 0 h 785"/>
                <a:gd name="T12" fmla="*/ 309 w 463"/>
                <a:gd name="T13" fmla="*/ 0 h 785"/>
                <a:gd name="T14" fmla="*/ 309 w 463"/>
                <a:gd name="T15" fmla="*/ 70 h 785"/>
                <a:gd name="T16" fmla="*/ 298 w 463"/>
                <a:gd name="T17" fmla="*/ 70 h 785"/>
                <a:gd name="T18" fmla="*/ 298 w 463"/>
                <a:gd name="T19" fmla="*/ 332 h 785"/>
                <a:gd name="T20" fmla="*/ 463 w 463"/>
                <a:gd name="T21" fmla="*/ 553 h 785"/>
                <a:gd name="T22" fmla="*/ 232 w 463"/>
                <a:gd name="T23" fmla="*/ 785 h 785"/>
                <a:gd name="T24" fmla="*/ 186 w 463"/>
                <a:gd name="T25" fmla="*/ 39 h 785"/>
                <a:gd name="T26" fmla="*/ 196 w 463"/>
                <a:gd name="T27" fmla="*/ 39 h 785"/>
                <a:gd name="T28" fmla="*/ 196 w 463"/>
                <a:gd name="T29" fmla="*/ 356 h 785"/>
                <a:gd name="T30" fmla="*/ 185 w 463"/>
                <a:gd name="T31" fmla="*/ 359 h 785"/>
                <a:gd name="T32" fmla="*/ 31 w 463"/>
                <a:gd name="T33" fmla="*/ 553 h 785"/>
                <a:gd name="T34" fmla="*/ 232 w 463"/>
                <a:gd name="T35" fmla="*/ 754 h 785"/>
                <a:gd name="T36" fmla="*/ 432 w 463"/>
                <a:gd name="T37" fmla="*/ 553 h 785"/>
                <a:gd name="T38" fmla="*/ 279 w 463"/>
                <a:gd name="T39" fmla="*/ 359 h 785"/>
                <a:gd name="T40" fmla="*/ 267 w 463"/>
                <a:gd name="T41" fmla="*/ 356 h 785"/>
                <a:gd name="T42" fmla="*/ 267 w 463"/>
                <a:gd name="T43" fmla="*/ 39 h 785"/>
                <a:gd name="T44" fmla="*/ 278 w 463"/>
                <a:gd name="T45" fmla="*/ 39 h 785"/>
                <a:gd name="T46" fmla="*/ 278 w 463"/>
                <a:gd name="T47" fmla="*/ 31 h 785"/>
                <a:gd name="T48" fmla="*/ 186 w 463"/>
                <a:gd name="T49" fmla="*/ 31 h 785"/>
                <a:gd name="T50" fmla="*/ 186 w 463"/>
                <a:gd name="T51" fmla="*/ 3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3" h="785">
                  <a:moveTo>
                    <a:pt x="232" y="785"/>
                  </a:moveTo>
                  <a:cubicBezTo>
                    <a:pt x="104" y="785"/>
                    <a:pt x="0" y="681"/>
                    <a:pt x="0" y="553"/>
                  </a:cubicBezTo>
                  <a:cubicBezTo>
                    <a:pt x="0" y="450"/>
                    <a:pt x="68" y="361"/>
                    <a:pt x="165" y="332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55" y="70"/>
                    <a:pt x="155" y="70"/>
                    <a:pt x="155" y="7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70"/>
                    <a:pt x="309" y="70"/>
                    <a:pt x="309" y="70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8" y="332"/>
                    <a:pt x="298" y="332"/>
                    <a:pt x="298" y="332"/>
                  </a:cubicBezTo>
                  <a:cubicBezTo>
                    <a:pt x="396" y="361"/>
                    <a:pt x="463" y="450"/>
                    <a:pt x="463" y="553"/>
                  </a:cubicBezTo>
                  <a:cubicBezTo>
                    <a:pt x="463" y="681"/>
                    <a:pt x="359" y="785"/>
                    <a:pt x="232" y="785"/>
                  </a:cubicBezTo>
                  <a:close/>
                  <a:moveTo>
                    <a:pt x="186" y="39"/>
                  </a:moveTo>
                  <a:cubicBezTo>
                    <a:pt x="196" y="39"/>
                    <a:pt x="196" y="39"/>
                    <a:pt x="196" y="39"/>
                  </a:cubicBezTo>
                  <a:cubicBezTo>
                    <a:pt x="196" y="356"/>
                    <a:pt x="196" y="356"/>
                    <a:pt x="196" y="356"/>
                  </a:cubicBezTo>
                  <a:cubicBezTo>
                    <a:pt x="185" y="359"/>
                    <a:pt x="185" y="359"/>
                    <a:pt x="185" y="359"/>
                  </a:cubicBezTo>
                  <a:cubicBezTo>
                    <a:pt x="94" y="381"/>
                    <a:pt x="31" y="461"/>
                    <a:pt x="31" y="553"/>
                  </a:cubicBezTo>
                  <a:cubicBezTo>
                    <a:pt x="31" y="664"/>
                    <a:pt x="121" y="754"/>
                    <a:pt x="232" y="754"/>
                  </a:cubicBezTo>
                  <a:cubicBezTo>
                    <a:pt x="342" y="754"/>
                    <a:pt x="432" y="664"/>
                    <a:pt x="432" y="553"/>
                  </a:cubicBezTo>
                  <a:cubicBezTo>
                    <a:pt x="432" y="461"/>
                    <a:pt x="369" y="381"/>
                    <a:pt x="279" y="359"/>
                  </a:cubicBezTo>
                  <a:cubicBezTo>
                    <a:pt x="267" y="356"/>
                    <a:pt x="267" y="356"/>
                    <a:pt x="267" y="356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8" y="39"/>
                    <a:pt x="278" y="39"/>
                    <a:pt x="278" y="39"/>
                  </a:cubicBezTo>
                  <a:cubicBezTo>
                    <a:pt x="278" y="31"/>
                    <a:pt x="278" y="31"/>
                    <a:pt x="278" y="31"/>
                  </a:cubicBezTo>
                  <a:cubicBezTo>
                    <a:pt x="186" y="31"/>
                    <a:pt x="186" y="31"/>
                    <a:pt x="186" y="31"/>
                  </a:cubicBezTo>
                  <a:lnTo>
                    <a:pt x="186" y="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698664" y="5807344"/>
              <a:ext cx="692150" cy="347663"/>
            </a:xfrm>
            <a:custGeom>
              <a:avLst/>
              <a:gdLst>
                <a:gd name="T0" fmla="*/ 0 w 369"/>
                <a:gd name="T1" fmla="*/ 0 h 185"/>
                <a:gd name="T2" fmla="*/ 185 w 369"/>
                <a:gd name="T3" fmla="*/ 185 h 185"/>
                <a:gd name="T4" fmla="*/ 369 w 369"/>
                <a:gd name="T5" fmla="*/ 0 h 185"/>
                <a:gd name="T6" fmla="*/ 0 w 369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85">
                  <a:moveTo>
                    <a:pt x="0" y="0"/>
                  </a:moveTo>
                  <a:cubicBezTo>
                    <a:pt x="0" y="102"/>
                    <a:pt x="83" y="185"/>
                    <a:pt x="185" y="185"/>
                  </a:cubicBezTo>
                  <a:cubicBezTo>
                    <a:pt x="287" y="185"/>
                    <a:pt x="369" y="102"/>
                    <a:pt x="3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9997114" y="5480319"/>
              <a:ext cx="92075" cy="904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0073314" y="5569219"/>
              <a:ext cx="74613" cy="714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0014577" y="4880244"/>
              <a:ext cx="69850" cy="730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0046327" y="5688281"/>
              <a:ext cx="44450" cy="44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0016164" y="5216794"/>
              <a:ext cx="44450" cy="42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9992352" y="5950219"/>
              <a:ext cx="74613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0049502" y="5858144"/>
              <a:ext cx="44450" cy="46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9936789" y="3876944"/>
              <a:ext cx="77788" cy="74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10009814" y="4407169"/>
              <a:ext cx="82550" cy="82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10068552" y="4508769"/>
              <a:ext cx="44450" cy="46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10087602" y="4070619"/>
              <a:ext cx="44450" cy="42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57691" y="1788445"/>
            <a:ext cx="2305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#1 –Research Keywords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7691" y="2062210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Audit website, review competitors, research keywords and search volumes.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7691" y="2718337"/>
            <a:ext cx="2890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#2 –Map Keywords to Content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7691" y="3003972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Map your preferred keywords to specific pieces of content within your website.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7691" y="3648229"/>
            <a:ext cx="1903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#3 – Write Content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7691" y="3933864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Write content based on keywords, but stay focused on the user experience.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69768" y="1788445"/>
            <a:ext cx="2249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#6 – Build Social Shares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69768" y="2062210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Share content on Facebook, Twitter, LinkedIn, and Google+.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69768" y="2718337"/>
            <a:ext cx="2698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#7 – Build Off-Site Authority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69768" y="3003972"/>
            <a:ext cx="3867449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Get your main URL noticed and mentioned 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via external sources to strengthen authority.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69768" y="3648229"/>
            <a:ext cx="273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#8 – Check Ranking Progress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69768" y="3933864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Give Google time to index and rank the content, then check on your progress.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988410" y="380963"/>
            <a:ext cx="6179850" cy="1139726"/>
            <a:chOff x="6095803" y="120961"/>
            <a:chExt cx="12359700" cy="2279451"/>
          </a:xfrm>
        </p:grpSpPr>
        <p:sp>
          <p:nvSpPr>
            <p:cNvPr id="94" name="TextBox 93"/>
            <p:cNvSpPr txBox="1"/>
            <p:nvPr/>
          </p:nvSpPr>
          <p:spPr>
            <a:xfrm>
              <a:off x="6095803" y="12096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SEO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Formula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95" name="Subtitle 2"/>
            <p:cNvSpPr txBox="1">
              <a:spLocks/>
            </p:cNvSpPr>
            <p:nvPr/>
          </p:nvSpPr>
          <p:spPr>
            <a:xfrm>
              <a:off x="6448061" y="156129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 smtClean="0">
                  <a:latin typeface="Lato Light"/>
                  <a:cs typeface="Lato Light"/>
                </a:rPr>
                <a:t>Ten Years of SEO With the Same </a:t>
              </a:r>
              <a:r>
                <a:rPr lang="en-US" sz="1550" dirty="0" smtClean="0">
                  <a:solidFill>
                    <a:schemeClr val="accent2"/>
                  </a:solidFill>
                  <a:latin typeface="Lato Light"/>
                  <a:cs typeface="Lato Light"/>
                </a:rPr>
                <a:t>Basic Ten Point System</a:t>
              </a:r>
              <a:endParaRPr lang="en-US" sz="1550" dirty="0">
                <a:solidFill>
                  <a:schemeClr val="accent2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757691" y="4578121"/>
            <a:ext cx="219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#4 – Optimize Content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57691" y="4851886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Optimize URLs, headers, text, links, meta titles and descriptions for the keyword.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7691" y="5508013"/>
            <a:ext cx="2289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#5 – Build Internal Links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7691" y="5781774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Build internal links to the content via your navigation menu, footer, sidebar, content.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569768" y="4578121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#9 – Optimize Further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569768" y="4851886"/>
            <a:ext cx="4033102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Fix what you missed. We all miss something 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and we can always improve efforts.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569768" y="5508013"/>
            <a:ext cx="3405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#10 – Document and Repeat Success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569768" y="5781774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Document what ranked, reverse engineer why, and repeat process on other content.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82408" y="1707919"/>
            <a:ext cx="9827185" cy="3785652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502920" rIns="274320" bIns="5029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People jump to step three and forget everything else.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0275" y="1463702"/>
            <a:ext cx="910020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MOST COMMON REASON FOR FAILURE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5847302" y="1624306"/>
            <a:ext cx="7756526" cy="4581524"/>
            <a:chOff x="2560638" y="931863"/>
            <a:chExt cx="7756526" cy="4581524"/>
          </a:xfrm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3287713" y="2686050"/>
              <a:ext cx="738188" cy="744537"/>
            </a:xfrm>
            <a:custGeom>
              <a:avLst/>
              <a:gdLst>
                <a:gd name="T0" fmla="*/ 316 w 329"/>
                <a:gd name="T1" fmla="*/ 227 h 332"/>
                <a:gd name="T2" fmla="*/ 329 w 329"/>
                <a:gd name="T3" fmla="*/ 164 h 332"/>
                <a:gd name="T4" fmla="*/ 302 w 329"/>
                <a:gd name="T5" fmla="*/ 164 h 332"/>
                <a:gd name="T6" fmla="*/ 291 w 329"/>
                <a:gd name="T7" fmla="*/ 112 h 332"/>
                <a:gd name="T8" fmla="*/ 315 w 329"/>
                <a:gd name="T9" fmla="*/ 101 h 332"/>
                <a:gd name="T10" fmla="*/ 280 w 329"/>
                <a:gd name="T11" fmla="*/ 49 h 332"/>
                <a:gd name="T12" fmla="*/ 261 w 329"/>
                <a:gd name="T13" fmla="*/ 67 h 332"/>
                <a:gd name="T14" fmla="*/ 216 w 329"/>
                <a:gd name="T15" fmla="*/ 38 h 332"/>
                <a:gd name="T16" fmla="*/ 227 w 329"/>
                <a:gd name="T17" fmla="*/ 13 h 332"/>
                <a:gd name="T18" fmla="*/ 164 w 329"/>
                <a:gd name="T19" fmla="*/ 0 h 332"/>
                <a:gd name="T20" fmla="*/ 164 w 329"/>
                <a:gd name="T21" fmla="*/ 0 h 332"/>
                <a:gd name="T22" fmla="*/ 164 w 329"/>
                <a:gd name="T23" fmla="*/ 9 h 332"/>
                <a:gd name="T24" fmla="*/ 164 w 329"/>
                <a:gd name="T25" fmla="*/ 28 h 332"/>
                <a:gd name="T26" fmla="*/ 112 w 329"/>
                <a:gd name="T27" fmla="*/ 38 h 332"/>
                <a:gd name="T28" fmla="*/ 101 w 329"/>
                <a:gd name="T29" fmla="*/ 14 h 332"/>
                <a:gd name="T30" fmla="*/ 48 w 329"/>
                <a:gd name="T31" fmla="*/ 49 h 332"/>
                <a:gd name="T32" fmla="*/ 67 w 329"/>
                <a:gd name="T33" fmla="*/ 68 h 332"/>
                <a:gd name="T34" fmla="*/ 37 w 329"/>
                <a:gd name="T35" fmla="*/ 113 h 332"/>
                <a:gd name="T36" fmla="*/ 13 w 329"/>
                <a:gd name="T37" fmla="*/ 102 h 332"/>
                <a:gd name="T38" fmla="*/ 0 w 329"/>
                <a:gd name="T39" fmla="*/ 165 h 332"/>
                <a:gd name="T40" fmla="*/ 0 w 329"/>
                <a:gd name="T41" fmla="*/ 165 h 332"/>
                <a:gd name="T42" fmla="*/ 28 w 329"/>
                <a:gd name="T43" fmla="*/ 165 h 332"/>
                <a:gd name="T44" fmla="*/ 38 w 329"/>
                <a:gd name="T45" fmla="*/ 217 h 332"/>
                <a:gd name="T46" fmla="*/ 14 w 329"/>
                <a:gd name="T47" fmla="*/ 228 h 332"/>
                <a:gd name="T48" fmla="*/ 49 w 329"/>
                <a:gd name="T49" fmla="*/ 281 h 332"/>
                <a:gd name="T50" fmla="*/ 68 w 329"/>
                <a:gd name="T51" fmla="*/ 262 h 332"/>
                <a:gd name="T52" fmla="*/ 112 w 329"/>
                <a:gd name="T53" fmla="*/ 292 h 332"/>
                <a:gd name="T54" fmla="*/ 102 w 329"/>
                <a:gd name="T55" fmla="*/ 318 h 332"/>
                <a:gd name="T56" fmla="*/ 164 w 329"/>
                <a:gd name="T57" fmla="*/ 332 h 332"/>
                <a:gd name="T58" fmla="*/ 168 w 329"/>
                <a:gd name="T59" fmla="*/ 332 h 332"/>
                <a:gd name="T60" fmla="*/ 168 w 329"/>
                <a:gd name="T61" fmla="*/ 304 h 332"/>
                <a:gd name="T62" fmla="*/ 168 w 329"/>
                <a:gd name="T63" fmla="*/ 302 h 332"/>
                <a:gd name="T64" fmla="*/ 218 w 329"/>
                <a:gd name="T65" fmla="*/ 291 h 332"/>
                <a:gd name="T66" fmla="*/ 228 w 329"/>
                <a:gd name="T67" fmla="*/ 316 h 332"/>
                <a:gd name="T68" fmla="*/ 280 w 329"/>
                <a:gd name="T69" fmla="*/ 280 h 332"/>
                <a:gd name="T70" fmla="*/ 262 w 329"/>
                <a:gd name="T71" fmla="*/ 262 h 332"/>
                <a:gd name="T72" fmla="*/ 291 w 329"/>
                <a:gd name="T73" fmla="*/ 217 h 332"/>
                <a:gd name="T74" fmla="*/ 316 w 329"/>
                <a:gd name="T75" fmla="*/ 227 h 332"/>
                <a:gd name="T76" fmla="*/ 164 w 329"/>
                <a:gd name="T77" fmla="*/ 95 h 332"/>
                <a:gd name="T78" fmla="*/ 234 w 329"/>
                <a:gd name="T79" fmla="*/ 165 h 332"/>
                <a:gd name="T80" fmla="*/ 164 w 329"/>
                <a:gd name="T81" fmla="*/ 235 h 332"/>
                <a:gd name="T82" fmla="*/ 94 w 329"/>
                <a:gd name="T83" fmla="*/ 165 h 332"/>
                <a:gd name="T84" fmla="*/ 164 w 329"/>
                <a:gd name="T85" fmla="*/ 9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9" h="332">
                  <a:moveTo>
                    <a:pt x="316" y="227"/>
                  </a:moveTo>
                  <a:cubicBezTo>
                    <a:pt x="324" y="207"/>
                    <a:pt x="329" y="186"/>
                    <a:pt x="329" y="164"/>
                  </a:cubicBezTo>
                  <a:cubicBezTo>
                    <a:pt x="302" y="164"/>
                    <a:pt x="302" y="164"/>
                    <a:pt x="302" y="164"/>
                  </a:cubicBezTo>
                  <a:cubicBezTo>
                    <a:pt x="302" y="146"/>
                    <a:pt x="298" y="128"/>
                    <a:pt x="291" y="112"/>
                  </a:cubicBezTo>
                  <a:cubicBezTo>
                    <a:pt x="315" y="101"/>
                    <a:pt x="315" y="101"/>
                    <a:pt x="315" y="101"/>
                  </a:cubicBezTo>
                  <a:cubicBezTo>
                    <a:pt x="307" y="82"/>
                    <a:pt x="295" y="64"/>
                    <a:pt x="280" y="49"/>
                  </a:cubicBezTo>
                  <a:cubicBezTo>
                    <a:pt x="261" y="67"/>
                    <a:pt x="261" y="67"/>
                    <a:pt x="261" y="67"/>
                  </a:cubicBezTo>
                  <a:cubicBezTo>
                    <a:pt x="248" y="55"/>
                    <a:pt x="233" y="45"/>
                    <a:pt x="216" y="38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07" y="5"/>
                    <a:pt x="186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46" y="28"/>
                    <a:pt x="128" y="31"/>
                    <a:pt x="112" y="38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81" y="22"/>
                    <a:pt x="64" y="34"/>
                    <a:pt x="48" y="49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81"/>
                    <a:pt x="44" y="96"/>
                    <a:pt x="37" y="113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5" y="122"/>
                    <a:pt x="0" y="143"/>
                    <a:pt x="0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83"/>
                    <a:pt x="31" y="201"/>
                    <a:pt x="38" y="217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22" y="248"/>
                    <a:pt x="34" y="265"/>
                    <a:pt x="49" y="281"/>
                  </a:cubicBezTo>
                  <a:cubicBezTo>
                    <a:pt x="68" y="262"/>
                    <a:pt x="68" y="262"/>
                    <a:pt x="68" y="262"/>
                  </a:cubicBezTo>
                  <a:cubicBezTo>
                    <a:pt x="80" y="275"/>
                    <a:pt x="95" y="285"/>
                    <a:pt x="112" y="292"/>
                  </a:cubicBezTo>
                  <a:cubicBezTo>
                    <a:pt x="102" y="318"/>
                    <a:pt x="102" y="318"/>
                    <a:pt x="102" y="318"/>
                  </a:cubicBezTo>
                  <a:cubicBezTo>
                    <a:pt x="122" y="326"/>
                    <a:pt x="143" y="332"/>
                    <a:pt x="164" y="33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68" y="304"/>
                    <a:pt x="168" y="304"/>
                    <a:pt x="168" y="304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84" y="302"/>
                    <a:pt x="202" y="298"/>
                    <a:pt x="218" y="291"/>
                  </a:cubicBezTo>
                  <a:cubicBezTo>
                    <a:pt x="228" y="316"/>
                    <a:pt x="228" y="316"/>
                    <a:pt x="228" y="316"/>
                  </a:cubicBezTo>
                  <a:cubicBezTo>
                    <a:pt x="247" y="308"/>
                    <a:pt x="265" y="296"/>
                    <a:pt x="280" y="280"/>
                  </a:cubicBezTo>
                  <a:cubicBezTo>
                    <a:pt x="262" y="262"/>
                    <a:pt x="262" y="262"/>
                    <a:pt x="262" y="262"/>
                  </a:cubicBezTo>
                  <a:cubicBezTo>
                    <a:pt x="274" y="249"/>
                    <a:pt x="284" y="234"/>
                    <a:pt x="291" y="217"/>
                  </a:cubicBezTo>
                  <a:lnTo>
                    <a:pt x="316" y="227"/>
                  </a:lnTo>
                  <a:close/>
                  <a:moveTo>
                    <a:pt x="164" y="95"/>
                  </a:moveTo>
                  <a:cubicBezTo>
                    <a:pt x="203" y="95"/>
                    <a:pt x="234" y="126"/>
                    <a:pt x="234" y="165"/>
                  </a:cubicBezTo>
                  <a:cubicBezTo>
                    <a:pt x="234" y="203"/>
                    <a:pt x="203" y="235"/>
                    <a:pt x="164" y="235"/>
                  </a:cubicBezTo>
                  <a:cubicBezTo>
                    <a:pt x="126" y="235"/>
                    <a:pt x="94" y="203"/>
                    <a:pt x="94" y="165"/>
                  </a:cubicBezTo>
                  <a:cubicBezTo>
                    <a:pt x="94" y="126"/>
                    <a:pt x="126" y="95"/>
                    <a:pt x="164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4014788" y="3089275"/>
              <a:ext cx="558800" cy="566737"/>
            </a:xfrm>
            <a:custGeom>
              <a:avLst/>
              <a:gdLst>
                <a:gd name="T0" fmla="*/ 239 w 249"/>
                <a:gd name="T1" fmla="*/ 169 h 252"/>
                <a:gd name="T2" fmla="*/ 249 w 249"/>
                <a:gd name="T3" fmla="*/ 122 h 252"/>
                <a:gd name="T4" fmla="*/ 229 w 249"/>
                <a:gd name="T5" fmla="*/ 122 h 252"/>
                <a:gd name="T6" fmla="*/ 221 w 249"/>
                <a:gd name="T7" fmla="*/ 82 h 252"/>
                <a:gd name="T8" fmla="*/ 239 w 249"/>
                <a:gd name="T9" fmla="*/ 75 h 252"/>
                <a:gd name="T10" fmla="*/ 212 w 249"/>
                <a:gd name="T11" fmla="*/ 35 h 252"/>
                <a:gd name="T12" fmla="*/ 198 w 249"/>
                <a:gd name="T13" fmla="*/ 49 h 252"/>
                <a:gd name="T14" fmla="*/ 164 w 249"/>
                <a:gd name="T15" fmla="*/ 26 h 252"/>
                <a:gd name="T16" fmla="*/ 172 w 249"/>
                <a:gd name="T17" fmla="*/ 9 h 252"/>
                <a:gd name="T18" fmla="*/ 125 w 249"/>
                <a:gd name="T19" fmla="*/ 0 h 252"/>
                <a:gd name="T20" fmla="*/ 125 w 249"/>
                <a:gd name="T21" fmla="*/ 0 h 252"/>
                <a:gd name="T22" fmla="*/ 125 w 249"/>
                <a:gd name="T23" fmla="*/ 6 h 252"/>
                <a:gd name="T24" fmla="*/ 125 w 249"/>
                <a:gd name="T25" fmla="*/ 19 h 252"/>
                <a:gd name="T26" fmla="*/ 85 w 249"/>
                <a:gd name="T27" fmla="*/ 27 h 252"/>
                <a:gd name="T28" fmla="*/ 78 w 249"/>
                <a:gd name="T29" fmla="*/ 9 h 252"/>
                <a:gd name="T30" fmla="*/ 38 w 249"/>
                <a:gd name="T31" fmla="*/ 35 h 252"/>
                <a:gd name="T32" fmla="*/ 52 w 249"/>
                <a:gd name="T33" fmla="*/ 49 h 252"/>
                <a:gd name="T34" fmla="*/ 30 w 249"/>
                <a:gd name="T35" fmla="*/ 83 h 252"/>
                <a:gd name="T36" fmla="*/ 10 w 249"/>
                <a:gd name="T37" fmla="*/ 75 h 252"/>
                <a:gd name="T38" fmla="*/ 0 w 249"/>
                <a:gd name="T39" fmla="*/ 122 h 252"/>
                <a:gd name="T40" fmla="*/ 0 w 249"/>
                <a:gd name="T41" fmla="*/ 122 h 252"/>
                <a:gd name="T42" fmla="*/ 22 w 249"/>
                <a:gd name="T43" fmla="*/ 122 h 252"/>
                <a:gd name="T44" fmla="*/ 30 w 249"/>
                <a:gd name="T45" fmla="*/ 162 h 252"/>
                <a:gd name="T46" fmla="*/ 11 w 249"/>
                <a:gd name="T47" fmla="*/ 170 h 252"/>
                <a:gd name="T48" fmla="*/ 38 w 249"/>
                <a:gd name="T49" fmla="*/ 209 h 252"/>
                <a:gd name="T50" fmla="*/ 52 w 249"/>
                <a:gd name="T51" fmla="*/ 195 h 252"/>
                <a:gd name="T52" fmla="*/ 86 w 249"/>
                <a:gd name="T53" fmla="*/ 218 h 252"/>
                <a:gd name="T54" fmla="*/ 78 w 249"/>
                <a:gd name="T55" fmla="*/ 239 h 252"/>
                <a:gd name="T56" fmla="*/ 125 w 249"/>
                <a:gd name="T57" fmla="*/ 252 h 252"/>
                <a:gd name="T58" fmla="*/ 124 w 249"/>
                <a:gd name="T59" fmla="*/ 252 h 252"/>
                <a:gd name="T60" fmla="*/ 124 w 249"/>
                <a:gd name="T61" fmla="*/ 227 h 252"/>
                <a:gd name="T62" fmla="*/ 124 w 249"/>
                <a:gd name="T63" fmla="*/ 225 h 252"/>
                <a:gd name="T64" fmla="*/ 163 w 249"/>
                <a:gd name="T65" fmla="*/ 218 h 252"/>
                <a:gd name="T66" fmla="*/ 172 w 249"/>
                <a:gd name="T67" fmla="*/ 236 h 252"/>
                <a:gd name="T68" fmla="*/ 212 w 249"/>
                <a:gd name="T69" fmla="*/ 209 h 252"/>
                <a:gd name="T70" fmla="*/ 198 w 249"/>
                <a:gd name="T71" fmla="*/ 195 h 252"/>
                <a:gd name="T72" fmla="*/ 221 w 249"/>
                <a:gd name="T73" fmla="*/ 162 h 252"/>
                <a:gd name="T74" fmla="*/ 239 w 249"/>
                <a:gd name="T75" fmla="*/ 169 h 252"/>
                <a:gd name="T76" fmla="*/ 125 w 249"/>
                <a:gd name="T77" fmla="*/ 69 h 252"/>
                <a:gd name="T78" fmla="*/ 178 w 249"/>
                <a:gd name="T79" fmla="*/ 122 h 252"/>
                <a:gd name="T80" fmla="*/ 125 w 249"/>
                <a:gd name="T81" fmla="*/ 175 h 252"/>
                <a:gd name="T82" fmla="*/ 72 w 249"/>
                <a:gd name="T83" fmla="*/ 122 h 252"/>
                <a:gd name="T84" fmla="*/ 125 w 249"/>
                <a:gd name="T85" fmla="*/ 6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9" h="252">
                  <a:moveTo>
                    <a:pt x="239" y="169"/>
                  </a:moveTo>
                  <a:cubicBezTo>
                    <a:pt x="245" y="154"/>
                    <a:pt x="249" y="138"/>
                    <a:pt x="249" y="122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8" y="108"/>
                    <a:pt x="226" y="94"/>
                    <a:pt x="221" y="82"/>
                  </a:cubicBezTo>
                  <a:cubicBezTo>
                    <a:pt x="239" y="75"/>
                    <a:pt x="239" y="75"/>
                    <a:pt x="239" y="75"/>
                  </a:cubicBezTo>
                  <a:cubicBezTo>
                    <a:pt x="233" y="60"/>
                    <a:pt x="224" y="46"/>
                    <a:pt x="212" y="35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188" y="39"/>
                    <a:pt x="177" y="32"/>
                    <a:pt x="164" y="26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57" y="3"/>
                    <a:pt x="141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11" y="19"/>
                    <a:pt x="98" y="22"/>
                    <a:pt x="85" y="27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63" y="15"/>
                    <a:pt x="49" y="24"/>
                    <a:pt x="38" y="3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2" y="59"/>
                    <a:pt x="35" y="70"/>
                    <a:pt x="30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4" y="90"/>
                    <a:pt x="0" y="106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36"/>
                    <a:pt x="25" y="150"/>
                    <a:pt x="30" y="162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8" y="185"/>
                    <a:pt x="27" y="198"/>
                    <a:pt x="38" y="209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62" y="205"/>
                    <a:pt x="73" y="213"/>
                    <a:pt x="86" y="218"/>
                  </a:cubicBezTo>
                  <a:cubicBezTo>
                    <a:pt x="78" y="239"/>
                    <a:pt x="78" y="239"/>
                    <a:pt x="78" y="239"/>
                  </a:cubicBezTo>
                  <a:cubicBezTo>
                    <a:pt x="93" y="246"/>
                    <a:pt x="109" y="252"/>
                    <a:pt x="125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27"/>
                    <a:pt x="124" y="227"/>
                    <a:pt x="124" y="227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40" y="225"/>
                    <a:pt x="152" y="223"/>
                    <a:pt x="163" y="218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87" y="230"/>
                    <a:pt x="201" y="221"/>
                    <a:pt x="212" y="209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208" y="186"/>
                    <a:pt x="215" y="174"/>
                    <a:pt x="221" y="162"/>
                  </a:cubicBezTo>
                  <a:cubicBezTo>
                    <a:pt x="239" y="169"/>
                    <a:pt x="239" y="169"/>
                    <a:pt x="239" y="169"/>
                  </a:cubicBezTo>
                  <a:moveTo>
                    <a:pt x="125" y="69"/>
                  </a:moveTo>
                  <a:cubicBezTo>
                    <a:pt x="154" y="69"/>
                    <a:pt x="178" y="93"/>
                    <a:pt x="178" y="122"/>
                  </a:cubicBezTo>
                  <a:cubicBezTo>
                    <a:pt x="178" y="151"/>
                    <a:pt x="154" y="175"/>
                    <a:pt x="125" y="175"/>
                  </a:cubicBezTo>
                  <a:cubicBezTo>
                    <a:pt x="96" y="175"/>
                    <a:pt x="72" y="151"/>
                    <a:pt x="72" y="122"/>
                  </a:cubicBezTo>
                  <a:cubicBezTo>
                    <a:pt x="72" y="93"/>
                    <a:pt x="96" y="69"/>
                    <a:pt x="125" y="69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60638" y="1819275"/>
              <a:ext cx="596900" cy="601662"/>
            </a:xfrm>
            <a:custGeom>
              <a:avLst/>
              <a:gdLst>
                <a:gd name="T0" fmla="*/ 266 w 266"/>
                <a:gd name="T1" fmla="*/ 106 h 268"/>
                <a:gd name="T2" fmla="*/ 246 w 266"/>
                <a:gd name="T3" fmla="*/ 56 h 268"/>
                <a:gd name="T4" fmla="*/ 227 w 266"/>
                <a:gd name="T5" fmla="*/ 69 h 268"/>
                <a:gd name="T6" fmla="*/ 196 w 266"/>
                <a:gd name="T7" fmla="*/ 38 h 268"/>
                <a:gd name="T8" fmla="*/ 208 w 266"/>
                <a:gd name="T9" fmla="*/ 20 h 268"/>
                <a:gd name="T10" fmla="*/ 159 w 266"/>
                <a:gd name="T11" fmla="*/ 0 h 268"/>
                <a:gd name="T12" fmla="*/ 155 w 266"/>
                <a:gd name="T13" fmla="*/ 21 h 268"/>
                <a:gd name="T14" fmla="*/ 111 w 266"/>
                <a:gd name="T15" fmla="*/ 21 h 268"/>
                <a:gd name="T16" fmla="*/ 108 w 266"/>
                <a:gd name="T17" fmla="*/ 1 h 268"/>
                <a:gd name="T18" fmla="*/ 61 w 266"/>
                <a:gd name="T19" fmla="*/ 22 h 268"/>
                <a:gd name="T20" fmla="*/ 61 w 266"/>
                <a:gd name="T21" fmla="*/ 22 h 268"/>
                <a:gd name="T22" fmla="*/ 63 w 266"/>
                <a:gd name="T23" fmla="*/ 27 h 268"/>
                <a:gd name="T24" fmla="*/ 71 w 266"/>
                <a:gd name="T25" fmla="*/ 39 h 268"/>
                <a:gd name="T26" fmla="*/ 40 w 266"/>
                <a:gd name="T27" fmla="*/ 70 h 268"/>
                <a:gd name="T28" fmla="*/ 21 w 266"/>
                <a:gd name="T29" fmla="*/ 58 h 268"/>
                <a:gd name="T30" fmla="*/ 1 w 266"/>
                <a:gd name="T31" fmla="*/ 106 h 268"/>
                <a:gd name="T32" fmla="*/ 23 w 266"/>
                <a:gd name="T33" fmla="*/ 110 h 268"/>
                <a:gd name="T34" fmla="*/ 23 w 266"/>
                <a:gd name="T35" fmla="*/ 155 h 268"/>
                <a:gd name="T36" fmla="*/ 0 w 266"/>
                <a:gd name="T37" fmla="*/ 160 h 268"/>
                <a:gd name="T38" fmla="*/ 20 w 266"/>
                <a:gd name="T39" fmla="*/ 208 h 268"/>
                <a:gd name="T40" fmla="*/ 20 w 266"/>
                <a:gd name="T41" fmla="*/ 209 h 268"/>
                <a:gd name="T42" fmla="*/ 39 w 266"/>
                <a:gd name="T43" fmla="*/ 195 h 268"/>
                <a:gd name="T44" fmla="*/ 71 w 266"/>
                <a:gd name="T45" fmla="*/ 227 h 268"/>
                <a:gd name="T46" fmla="*/ 59 w 266"/>
                <a:gd name="T47" fmla="*/ 245 h 268"/>
                <a:gd name="T48" fmla="*/ 108 w 266"/>
                <a:gd name="T49" fmla="*/ 265 h 268"/>
                <a:gd name="T50" fmla="*/ 112 w 266"/>
                <a:gd name="T51" fmla="*/ 243 h 268"/>
                <a:gd name="T52" fmla="*/ 156 w 266"/>
                <a:gd name="T53" fmla="*/ 243 h 268"/>
                <a:gd name="T54" fmla="*/ 163 w 266"/>
                <a:gd name="T55" fmla="*/ 268 h 268"/>
                <a:gd name="T56" fmla="*/ 214 w 266"/>
                <a:gd name="T57" fmla="*/ 252 h 268"/>
                <a:gd name="T58" fmla="*/ 213 w 266"/>
                <a:gd name="T59" fmla="*/ 253 h 268"/>
                <a:gd name="T60" fmla="*/ 196 w 266"/>
                <a:gd name="T61" fmla="*/ 228 h 268"/>
                <a:gd name="T62" fmla="*/ 195 w 266"/>
                <a:gd name="T63" fmla="*/ 227 h 268"/>
                <a:gd name="T64" fmla="*/ 227 w 266"/>
                <a:gd name="T65" fmla="*/ 196 h 268"/>
                <a:gd name="T66" fmla="*/ 245 w 266"/>
                <a:gd name="T67" fmla="*/ 207 h 268"/>
                <a:gd name="T68" fmla="*/ 266 w 266"/>
                <a:gd name="T69" fmla="*/ 159 h 268"/>
                <a:gd name="T70" fmla="*/ 245 w 266"/>
                <a:gd name="T71" fmla="*/ 154 h 268"/>
                <a:gd name="T72" fmla="*/ 245 w 266"/>
                <a:gd name="T73" fmla="*/ 110 h 268"/>
                <a:gd name="T74" fmla="*/ 266 w 266"/>
                <a:gd name="T75" fmla="*/ 106 h 268"/>
                <a:gd name="T76" fmla="*/ 102 w 266"/>
                <a:gd name="T77" fmla="*/ 84 h 268"/>
                <a:gd name="T78" fmla="*/ 182 w 266"/>
                <a:gd name="T79" fmla="*/ 100 h 268"/>
                <a:gd name="T80" fmla="*/ 166 w 266"/>
                <a:gd name="T81" fmla="*/ 180 h 268"/>
                <a:gd name="T82" fmla="*/ 86 w 266"/>
                <a:gd name="T83" fmla="*/ 164 h 268"/>
                <a:gd name="T84" fmla="*/ 102 w 266"/>
                <a:gd name="T85" fmla="*/ 8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268">
                  <a:moveTo>
                    <a:pt x="266" y="106"/>
                  </a:moveTo>
                  <a:cubicBezTo>
                    <a:pt x="263" y="88"/>
                    <a:pt x="256" y="72"/>
                    <a:pt x="246" y="56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19" y="56"/>
                    <a:pt x="208" y="46"/>
                    <a:pt x="196" y="38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193" y="10"/>
                    <a:pt x="177" y="3"/>
                    <a:pt x="159" y="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41" y="18"/>
                    <a:pt x="126" y="18"/>
                    <a:pt x="111" y="2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91" y="4"/>
                    <a:pt x="75" y="14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59" y="47"/>
                    <a:pt x="48" y="58"/>
                    <a:pt x="40" y="70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1" y="73"/>
                    <a:pt x="5" y="89"/>
                    <a:pt x="1" y="106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0" y="125"/>
                    <a:pt x="20" y="140"/>
                    <a:pt x="23" y="15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4" y="177"/>
                    <a:pt x="10" y="194"/>
                    <a:pt x="20" y="208"/>
                  </a:cubicBezTo>
                  <a:cubicBezTo>
                    <a:pt x="20" y="209"/>
                    <a:pt x="20" y="209"/>
                    <a:pt x="20" y="209"/>
                  </a:cubicBezTo>
                  <a:cubicBezTo>
                    <a:pt x="39" y="195"/>
                    <a:pt x="39" y="195"/>
                    <a:pt x="39" y="195"/>
                  </a:cubicBezTo>
                  <a:cubicBezTo>
                    <a:pt x="48" y="208"/>
                    <a:pt x="59" y="218"/>
                    <a:pt x="71" y="227"/>
                  </a:cubicBezTo>
                  <a:cubicBezTo>
                    <a:pt x="59" y="245"/>
                    <a:pt x="59" y="245"/>
                    <a:pt x="59" y="245"/>
                  </a:cubicBezTo>
                  <a:cubicBezTo>
                    <a:pt x="74" y="254"/>
                    <a:pt x="90" y="261"/>
                    <a:pt x="108" y="265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26" y="246"/>
                    <a:pt x="141" y="246"/>
                    <a:pt x="156" y="243"/>
                  </a:cubicBezTo>
                  <a:cubicBezTo>
                    <a:pt x="163" y="268"/>
                    <a:pt x="163" y="268"/>
                    <a:pt x="163" y="268"/>
                  </a:cubicBezTo>
                  <a:cubicBezTo>
                    <a:pt x="180" y="265"/>
                    <a:pt x="199" y="262"/>
                    <a:pt x="214" y="252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196" y="228"/>
                    <a:pt x="196" y="228"/>
                    <a:pt x="196" y="228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210" y="217"/>
                    <a:pt x="219" y="207"/>
                    <a:pt x="227" y="196"/>
                  </a:cubicBezTo>
                  <a:cubicBezTo>
                    <a:pt x="245" y="207"/>
                    <a:pt x="245" y="207"/>
                    <a:pt x="245" y="207"/>
                  </a:cubicBezTo>
                  <a:cubicBezTo>
                    <a:pt x="255" y="193"/>
                    <a:pt x="262" y="176"/>
                    <a:pt x="266" y="159"/>
                  </a:cubicBezTo>
                  <a:cubicBezTo>
                    <a:pt x="245" y="154"/>
                    <a:pt x="245" y="154"/>
                    <a:pt x="245" y="154"/>
                  </a:cubicBezTo>
                  <a:cubicBezTo>
                    <a:pt x="247" y="140"/>
                    <a:pt x="248" y="125"/>
                    <a:pt x="245" y="110"/>
                  </a:cubicBezTo>
                  <a:lnTo>
                    <a:pt x="266" y="106"/>
                  </a:lnTo>
                  <a:close/>
                  <a:moveTo>
                    <a:pt x="102" y="84"/>
                  </a:moveTo>
                  <a:cubicBezTo>
                    <a:pt x="128" y="66"/>
                    <a:pt x="164" y="74"/>
                    <a:pt x="182" y="100"/>
                  </a:cubicBezTo>
                  <a:cubicBezTo>
                    <a:pt x="199" y="127"/>
                    <a:pt x="192" y="162"/>
                    <a:pt x="166" y="180"/>
                  </a:cubicBezTo>
                  <a:cubicBezTo>
                    <a:pt x="139" y="198"/>
                    <a:pt x="103" y="191"/>
                    <a:pt x="86" y="164"/>
                  </a:cubicBezTo>
                  <a:cubicBezTo>
                    <a:pt x="68" y="138"/>
                    <a:pt x="75" y="102"/>
                    <a:pt x="102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4730751" y="2200275"/>
              <a:ext cx="523875" cy="528637"/>
            </a:xfrm>
            <a:custGeom>
              <a:avLst/>
              <a:gdLst>
                <a:gd name="T0" fmla="*/ 220 w 233"/>
                <a:gd name="T1" fmla="*/ 166 h 235"/>
                <a:gd name="T2" fmla="*/ 233 w 233"/>
                <a:gd name="T3" fmla="*/ 122 h 235"/>
                <a:gd name="T4" fmla="*/ 213 w 233"/>
                <a:gd name="T5" fmla="*/ 121 h 235"/>
                <a:gd name="T6" fmla="*/ 209 w 233"/>
                <a:gd name="T7" fmla="*/ 83 h 235"/>
                <a:gd name="T8" fmla="*/ 226 w 233"/>
                <a:gd name="T9" fmla="*/ 78 h 235"/>
                <a:gd name="T10" fmla="*/ 204 w 233"/>
                <a:gd name="T11" fmla="*/ 39 h 235"/>
                <a:gd name="T12" fmla="*/ 190 w 233"/>
                <a:gd name="T13" fmla="*/ 51 h 235"/>
                <a:gd name="T14" fmla="*/ 160 w 233"/>
                <a:gd name="T15" fmla="*/ 28 h 235"/>
                <a:gd name="T16" fmla="*/ 169 w 233"/>
                <a:gd name="T17" fmla="*/ 11 h 235"/>
                <a:gd name="T18" fmla="*/ 126 w 233"/>
                <a:gd name="T19" fmla="*/ 0 h 235"/>
                <a:gd name="T20" fmla="*/ 126 w 233"/>
                <a:gd name="T21" fmla="*/ 0 h 235"/>
                <a:gd name="T22" fmla="*/ 125 w 233"/>
                <a:gd name="T23" fmla="*/ 5 h 235"/>
                <a:gd name="T24" fmla="*/ 124 w 233"/>
                <a:gd name="T25" fmla="*/ 18 h 235"/>
                <a:gd name="T26" fmla="*/ 87 w 233"/>
                <a:gd name="T27" fmla="*/ 22 h 235"/>
                <a:gd name="T28" fmla="*/ 81 w 233"/>
                <a:gd name="T29" fmla="*/ 5 h 235"/>
                <a:gd name="T30" fmla="*/ 42 w 233"/>
                <a:gd name="T31" fmla="*/ 27 h 235"/>
                <a:gd name="T32" fmla="*/ 54 w 233"/>
                <a:gd name="T33" fmla="*/ 41 h 235"/>
                <a:gd name="T34" fmla="*/ 31 w 233"/>
                <a:gd name="T35" fmla="*/ 71 h 235"/>
                <a:gd name="T36" fmla="*/ 13 w 233"/>
                <a:gd name="T37" fmla="*/ 62 h 235"/>
                <a:gd name="T38" fmla="*/ 0 w 233"/>
                <a:gd name="T39" fmla="*/ 105 h 235"/>
                <a:gd name="T40" fmla="*/ 0 w 233"/>
                <a:gd name="T41" fmla="*/ 105 h 235"/>
                <a:gd name="T42" fmla="*/ 20 w 233"/>
                <a:gd name="T43" fmla="*/ 107 h 235"/>
                <a:gd name="T44" fmla="*/ 25 w 233"/>
                <a:gd name="T45" fmla="*/ 144 h 235"/>
                <a:gd name="T46" fmla="*/ 7 w 233"/>
                <a:gd name="T47" fmla="*/ 150 h 235"/>
                <a:gd name="T48" fmla="*/ 30 w 233"/>
                <a:gd name="T49" fmla="*/ 189 h 235"/>
                <a:gd name="T50" fmla="*/ 44 w 233"/>
                <a:gd name="T51" fmla="*/ 177 h 235"/>
                <a:gd name="T52" fmla="*/ 74 w 233"/>
                <a:gd name="T53" fmla="*/ 200 h 235"/>
                <a:gd name="T54" fmla="*/ 65 w 233"/>
                <a:gd name="T55" fmla="*/ 220 h 235"/>
                <a:gd name="T56" fmla="*/ 108 w 233"/>
                <a:gd name="T57" fmla="*/ 235 h 235"/>
                <a:gd name="T58" fmla="*/ 107 w 233"/>
                <a:gd name="T59" fmla="*/ 235 h 235"/>
                <a:gd name="T60" fmla="*/ 108 w 233"/>
                <a:gd name="T61" fmla="*/ 212 h 235"/>
                <a:gd name="T62" fmla="*/ 108 w 233"/>
                <a:gd name="T63" fmla="*/ 210 h 235"/>
                <a:gd name="T64" fmla="*/ 146 w 233"/>
                <a:gd name="T65" fmla="*/ 206 h 235"/>
                <a:gd name="T66" fmla="*/ 152 w 233"/>
                <a:gd name="T67" fmla="*/ 223 h 235"/>
                <a:gd name="T68" fmla="*/ 192 w 233"/>
                <a:gd name="T69" fmla="*/ 201 h 235"/>
                <a:gd name="T70" fmla="*/ 180 w 233"/>
                <a:gd name="T71" fmla="*/ 187 h 235"/>
                <a:gd name="T72" fmla="*/ 203 w 233"/>
                <a:gd name="T73" fmla="*/ 157 h 235"/>
                <a:gd name="T74" fmla="*/ 220 w 233"/>
                <a:gd name="T75" fmla="*/ 166 h 235"/>
                <a:gd name="T76" fmla="*/ 121 w 233"/>
                <a:gd name="T77" fmla="*/ 65 h 235"/>
                <a:gd name="T78" fmla="*/ 166 w 233"/>
                <a:gd name="T79" fmla="*/ 118 h 235"/>
                <a:gd name="T80" fmla="*/ 113 w 233"/>
                <a:gd name="T81" fmla="*/ 163 h 235"/>
                <a:gd name="T82" fmla="*/ 68 w 233"/>
                <a:gd name="T83" fmla="*/ 110 h 235"/>
                <a:gd name="T84" fmla="*/ 121 w 233"/>
                <a:gd name="T85" fmla="*/ 6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3" h="235">
                  <a:moveTo>
                    <a:pt x="220" y="166"/>
                  </a:moveTo>
                  <a:cubicBezTo>
                    <a:pt x="227" y="153"/>
                    <a:pt x="231" y="138"/>
                    <a:pt x="233" y="122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4" y="108"/>
                    <a:pt x="213" y="95"/>
                    <a:pt x="209" y="83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2" y="63"/>
                    <a:pt x="214" y="50"/>
                    <a:pt x="204" y="39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82" y="41"/>
                    <a:pt x="172" y="33"/>
                    <a:pt x="160" y="28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5" y="5"/>
                    <a:pt x="141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11" y="17"/>
                    <a:pt x="98" y="19"/>
                    <a:pt x="87" y="22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66" y="9"/>
                    <a:pt x="53" y="17"/>
                    <a:pt x="42" y="27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44" y="49"/>
                    <a:pt x="36" y="59"/>
                    <a:pt x="31" y="7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6" y="75"/>
                    <a:pt x="1" y="90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19" y="120"/>
                    <a:pt x="21" y="132"/>
                    <a:pt x="25" y="144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12" y="164"/>
                    <a:pt x="20" y="178"/>
                    <a:pt x="30" y="189"/>
                  </a:cubicBezTo>
                  <a:cubicBezTo>
                    <a:pt x="44" y="177"/>
                    <a:pt x="44" y="177"/>
                    <a:pt x="44" y="177"/>
                  </a:cubicBezTo>
                  <a:cubicBezTo>
                    <a:pt x="52" y="187"/>
                    <a:pt x="62" y="195"/>
                    <a:pt x="74" y="200"/>
                  </a:cubicBezTo>
                  <a:cubicBezTo>
                    <a:pt x="65" y="220"/>
                    <a:pt x="65" y="220"/>
                    <a:pt x="65" y="220"/>
                  </a:cubicBezTo>
                  <a:cubicBezTo>
                    <a:pt x="78" y="227"/>
                    <a:pt x="93" y="234"/>
                    <a:pt x="108" y="235"/>
                  </a:cubicBezTo>
                  <a:cubicBezTo>
                    <a:pt x="107" y="235"/>
                    <a:pt x="107" y="235"/>
                    <a:pt x="107" y="235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23" y="211"/>
                    <a:pt x="135" y="209"/>
                    <a:pt x="146" y="206"/>
                  </a:cubicBezTo>
                  <a:cubicBezTo>
                    <a:pt x="152" y="223"/>
                    <a:pt x="152" y="223"/>
                    <a:pt x="152" y="223"/>
                  </a:cubicBezTo>
                  <a:cubicBezTo>
                    <a:pt x="167" y="219"/>
                    <a:pt x="180" y="211"/>
                    <a:pt x="192" y="201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89" y="179"/>
                    <a:pt x="198" y="169"/>
                    <a:pt x="203" y="157"/>
                  </a:cubicBezTo>
                  <a:lnTo>
                    <a:pt x="220" y="166"/>
                  </a:lnTo>
                  <a:close/>
                  <a:moveTo>
                    <a:pt x="121" y="65"/>
                  </a:moveTo>
                  <a:cubicBezTo>
                    <a:pt x="148" y="67"/>
                    <a:pt x="168" y="91"/>
                    <a:pt x="166" y="118"/>
                  </a:cubicBezTo>
                  <a:cubicBezTo>
                    <a:pt x="164" y="145"/>
                    <a:pt x="140" y="165"/>
                    <a:pt x="113" y="163"/>
                  </a:cubicBezTo>
                  <a:cubicBezTo>
                    <a:pt x="86" y="161"/>
                    <a:pt x="66" y="137"/>
                    <a:pt x="68" y="110"/>
                  </a:cubicBezTo>
                  <a:cubicBezTo>
                    <a:pt x="70" y="83"/>
                    <a:pt x="94" y="63"/>
                    <a:pt x="121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4365626" y="2622550"/>
              <a:ext cx="450850" cy="466725"/>
            </a:xfrm>
            <a:custGeom>
              <a:avLst/>
              <a:gdLst>
                <a:gd name="T0" fmla="*/ 193 w 201"/>
                <a:gd name="T1" fmla="*/ 136 h 208"/>
                <a:gd name="T2" fmla="*/ 201 w 201"/>
                <a:gd name="T3" fmla="*/ 98 h 208"/>
                <a:gd name="T4" fmla="*/ 184 w 201"/>
                <a:gd name="T5" fmla="*/ 97 h 208"/>
                <a:gd name="T6" fmla="*/ 178 w 201"/>
                <a:gd name="T7" fmla="*/ 65 h 208"/>
                <a:gd name="T8" fmla="*/ 193 w 201"/>
                <a:gd name="T9" fmla="*/ 59 h 208"/>
                <a:gd name="T10" fmla="*/ 171 w 201"/>
                <a:gd name="T11" fmla="*/ 26 h 208"/>
                <a:gd name="T12" fmla="*/ 159 w 201"/>
                <a:gd name="T13" fmla="*/ 38 h 208"/>
                <a:gd name="T14" fmla="*/ 132 w 201"/>
                <a:gd name="T15" fmla="*/ 20 h 208"/>
                <a:gd name="T16" fmla="*/ 138 w 201"/>
                <a:gd name="T17" fmla="*/ 6 h 208"/>
                <a:gd name="T18" fmla="*/ 100 w 201"/>
                <a:gd name="T19" fmla="*/ 0 h 208"/>
                <a:gd name="T20" fmla="*/ 100 w 201"/>
                <a:gd name="T21" fmla="*/ 0 h 208"/>
                <a:gd name="T22" fmla="*/ 100 w 201"/>
                <a:gd name="T23" fmla="*/ 4 h 208"/>
                <a:gd name="T24" fmla="*/ 100 w 201"/>
                <a:gd name="T25" fmla="*/ 14 h 208"/>
                <a:gd name="T26" fmla="*/ 67 w 201"/>
                <a:gd name="T27" fmla="*/ 20 h 208"/>
                <a:gd name="T28" fmla="*/ 61 w 201"/>
                <a:gd name="T29" fmla="*/ 5 h 208"/>
                <a:gd name="T30" fmla="*/ 29 w 201"/>
                <a:gd name="T31" fmla="*/ 27 h 208"/>
                <a:gd name="T32" fmla="*/ 40 w 201"/>
                <a:gd name="T33" fmla="*/ 38 h 208"/>
                <a:gd name="T34" fmla="*/ 22 w 201"/>
                <a:gd name="T35" fmla="*/ 66 h 208"/>
                <a:gd name="T36" fmla="*/ 7 w 201"/>
                <a:gd name="T37" fmla="*/ 59 h 208"/>
                <a:gd name="T38" fmla="*/ 0 w 201"/>
                <a:gd name="T39" fmla="*/ 98 h 208"/>
                <a:gd name="T40" fmla="*/ 0 w 201"/>
                <a:gd name="T41" fmla="*/ 98 h 208"/>
                <a:gd name="T42" fmla="*/ 17 w 201"/>
                <a:gd name="T43" fmla="*/ 98 h 208"/>
                <a:gd name="T44" fmla="*/ 23 w 201"/>
                <a:gd name="T45" fmla="*/ 130 h 208"/>
                <a:gd name="T46" fmla="*/ 7 w 201"/>
                <a:gd name="T47" fmla="*/ 136 h 208"/>
                <a:gd name="T48" fmla="*/ 29 w 201"/>
                <a:gd name="T49" fmla="*/ 169 h 208"/>
                <a:gd name="T50" fmla="*/ 40 w 201"/>
                <a:gd name="T51" fmla="*/ 158 h 208"/>
                <a:gd name="T52" fmla="*/ 68 w 201"/>
                <a:gd name="T53" fmla="*/ 176 h 208"/>
                <a:gd name="T54" fmla="*/ 62 w 201"/>
                <a:gd name="T55" fmla="*/ 196 h 208"/>
                <a:gd name="T56" fmla="*/ 100 w 201"/>
                <a:gd name="T57" fmla="*/ 208 h 208"/>
                <a:gd name="T58" fmla="*/ 104 w 201"/>
                <a:gd name="T59" fmla="*/ 208 h 208"/>
                <a:gd name="T60" fmla="*/ 104 w 201"/>
                <a:gd name="T61" fmla="*/ 183 h 208"/>
                <a:gd name="T62" fmla="*/ 104 w 201"/>
                <a:gd name="T63" fmla="*/ 182 h 208"/>
                <a:gd name="T64" fmla="*/ 134 w 201"/>
                <a:gd name="T65" fmla="*/ 176 h 208"/>
                <a:gd name="T66" fmla="*/ 139 w 201"/>
                <a:gd name="T67" fmla="*/ 191 h 208"/>
                <a:gd name="T68" fmla="*/ 171 w 201"/>
                <a:gd name="T69" fmla="*/ 169 h 208"/>
                <a:gd name="T70" fmla="*/ 160 w 201"/>
                <a:gd name="T71" fmla="*/ 157 h 208"/>
                <a:gd name="T72" fmla="*/ 178 w 201"/>
                <a:gd name="T73" fmla="*/ 130 h 208"/>
                <a:gd name="T74" fmla="*/ 193 w 201"/>
                <a:gd name="T75" fmla="*/ 136 h 208"/>
                <a:gd name="T76" fmla="*/ 100 w 201"/>
                <a:gd name="T77" fmla="*/ 55 h 208"/>
                <a:gd name="T78" fmla="*/ 143 w 201"/>
                <a:gd name="T79" fmla="*/ 98 h 208"/>
                <a:gd name="T80" fmla="*/ 100 w 201"/>
                <a:gd name="T81" fmla="*/ 141 h 208"/>
                <a:gd name="T82" fmla="*/ 57 w 201"/>
                <a:gd name="T83" fmla="*/ 98 h 208"/>
                <a:gd name="T84" fmla="*/ 100 w 201"/>
                <a:gd name="T85" fmla="*/ 5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208">
                  <a:moveTo>
                    <a:pt x="193" y="136"/>
                  </a:moveTo>
                  <a:cubicBezTo>
                    <a:pt x="198" y="124"/>
                    <a:pt x="201" y="111"/>
                    <a:pt x="201" y="98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86"/>
                    <a:pt x="182" y="75"/>
                    <a:pt x="178" y="65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88" y="47"/>
                    <a:pt x="180" y="36"/>
                    <a:pt x="171" y="26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2" y="30"/>
                    <a:pt x="142" y="24"/>
                    <a:pt x="132" y="20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26" y="1"/>
                    <a:pt x="113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88" y="14"/>
                    <a:pt x="77" y="16"/>
                    <a:pt x="67" y="2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49" y="10"/>
                    <a:pt x="38" y="17"/>
                    <a:pt x="29" y="2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2" y="46"/>
                    <a:pt x="26" y="55"/>
                    <a:pt x="22" y="66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2" y="72"/>
                    <a:pt x="0" y="85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9"/>
                    <a:pt x="18" y="120"/>
                    <a:pt x="23" y="130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12" y="149"/>
                    <a:pt x="20" y="160"/>
                    <a:pt x="29" y="16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8" y="165"/>
                    <a:pt x="58" y="172"/>
                    <a:pt x="68" y="17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74" y="201"/>
                    <a:pt x="87" y="208"/>
                    <a:pt x="100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4" y="182"/>
                    <a:pt x="104" y="182"/>
                    <a:pt x="104" y="182"/>
                  </a:cubicBezTo>
                  <a:cubicBezTo>
                    <a:pt x="112" y="182"/>
                    <a:pt x="124" y="180"/>
                    <a:pt x="134" y="176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51" y="186"/>
                    <a:pt x="162" y="178"/>
                    <a:pt x="171" y="169"/>
                  </a:cubicBezTo>
                  <a:cubicBezTo>
                    <a:pt x="160" y="157"/>
                    <a:pt x="160" y="157"/>
                    <a:pt x="160" y="157"/>
                  </a:cubicBezTo>
                  <a:cubicBezTo>
                    <a:pt x="168" y="150"/>
                    <a:pt x="174" y="140"/>
                    <a:pt x="178" y="130"/>
                  </a:cubicBezTo>
                  <a:cubicBezTo>
                    <a:pt x="193" y="136"/>
                    <a:pt x="193" y="136"/>
                    <a:pt x="193" y="136"/>
                  </a:cubicBezTo>
                  <a:moveTo>
                    <a:pt x="100" y="55"/>
                  </a:moveTo>
                  <a:cubicBezTo>
                    <a:pt x="124" y="55"/>
                    <a:pt x="143" y="74"/>
                    <a:pt x="143" y="98"/>
                  </a:cubicBezTo>
                  <a:cubicBezTo>
                    <a:pt x="143" y="122"/>
                    <a:pt x="124" y="141"/>
                    <a:pt x="100" y="141"/>
                  </a:cubicBezTo>
                  <a:cubicBezTo>
                    <a:pt x="76" y="141"/>
                    <a:pt x="57" y="122"/>
                    <a:pt x="57" y="98"/>
                  </a:cubicBezTo>
                  <a:cubicBezTo>
                    <a:pt x="57" y="74"/>
                    <a:pt x="76" y="55"/>
                    <a:pt x="100" y="5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5813426" y="2011363"/>
              <a:ext cx="374650" cy="377825"/>
            </a:xfrm>
            <a:custGeom>
              <a:avLst/>
              <a:gdLst>
                <a:gd name="T0" fmla="*/ 19 w 167"/>
                <a:gd name="T1" fmla="*/ 109 h 168"/>
                <a:gd name="T2" fmla="*/ 34 w 167"/>
                <a:gd name="T3" fmla="*/ 132 h 168"/>
                <a:gd name="T4" fmla="*/ 25 w 167"/>
                <a:gd name="T5" fmla="*/ 141 h 168"/>
                <a:gd name="T6" fmla="*/ 51 w 167"/>
                <a:gd name="T7" fmla="*/ 159 h 168"/>
                <a:gd name="T8" fmla="*/ 57 w 167"/>
                <a:gd name="T9" fmla="*/ 147 h 168"/>
                <a:gd name="T10" fmla="*/ 83 w 167"/>
                <a:gd name="T11" fmla="*/ 152 h 168"/>
                <a:gd name="T12" fmla="*/ 83 w 167"/>
                <a:gd name="T13" fmla="*/ 153 h 168"/>
                <a:gd name="T14" fmla="*/ 83 w 167"/>
                <a:gd name="T15" fmla="*/ 168 h 168"/>
                <a:gd name="T16" fmla="*/ 83 w 167"/>
                <a:gd name="T17" fmla="*/ 168 h 168"/>
                <a:gd name="T18" fmla="*/ 114 w 167"/>
                <a:gd name="T19" fmla="*/ 160 h 168"/>
                <a:gd name="T20" fmla="*/ 109 w 167"/>
                <a:gd name="T21" fmla="*/ 146 h 168"/>
                <a:gd name="T22" fmla="*/ 131 w 167"/>
                <a:gd name="T23" fmla="*/ 132 h 168"/>
                <a:gd name="T24" fmla="*/ 140 w 167"/>
                <a:gd name="T25" fmla="*/ 141 h 168"/>
                <a:gd name="T26" fmla="*/ 158 w 167"/>
                <a:gd name="T27" fmla="*/ 115 h 168"/>
                <a:gd name="T28" fmla="*/ 146 w 167"/>
                <a:gd name="T29" fmla="*/ 110 h 168"/>
                <a:gd name="T30" fmla="*/ 152 w 167"/>
                <a:gd name="T31" fmla="*/ 83 h 168"/>
                <a:gd name="T32" fmla="*/ 167 w 167"/>
                <a:gd name="T33" fmla="*/ 83 h 168"/>
                <a:gd name="T34" fmla="*/ 167 w 167"/>
                <a:gd name="T35" fmla="*/ 83 h 168"/>
                <a:gd name="T36" fmla="*/ 160 w 167"/>
                <a:gd name="T37" fmla="*/ 52 h 168"/>
                <a:gd name="T38" fmla="*/ 146 w 167"/>
                <a:gd name="T39" fmla="*/ 57 h 168"/>
                <a:gd name="T40" fmla="*/ 131 w 167"/>
                <a:gd name="T41" fmla="*/ 35 h 168"/>
                <a:gd name="T42" fmla="*/ 141 w 167"/>
                <a:gd name="T43" fmla="*/ 25 h 168"/>
                <a:gd name="T44" fmla="*/ 114 w 167"/>
                <a:gd name="T45" fmla="*/ 8 h 168"/>
                <a:gd name="T46" fmla="*/ 109 w 167"/>
                <a:gd name="T47" fmla="*/ 20 h 168"/>
                <a:gd name="T48" fmla="*/ 83 w 167"/>
                <a:gd name="T49" fmla="*/ 15 h 168"/>
                <a:gd name="T50" fmla="*/ 83 w 167"/>
                <a:gd name="T51" fmla="*/ 5 h 168"/>
                <a:gd name="T52" fmla="*/ 83 w 167"/>
                <a:gd name="T53" fmla="*/ 0 h 168"/>
                <a:gd name="T54" fmla="*/ 83 w 167"/>
                <a:gd name="T55" fmla="*/ 0 h 168"/>
                <a:gd name="T56" fmla="*/ 51 w 167"/>
                <a:gd name="T57" fmla="*/ 7 h 168"/>
                <a:gd name="T58" fmla="*/ 57 w 167"/>
                <a:gd name="T59" fmla="*/ 19 h 168"/>
                <a:gd name="T60" fmla="*/ 34 w 167"/>
                <a:gd name="T61" fmla="*/ 34 h 168"/>
                <a:gd name="T62" fmla="*/ 25 w 167"/>
                <a:gd name="T63" fmla="*/ 25 h 168"/>
                <a:gd name="T64" fmla="*/ 7 w 167"/>
                <a:gd name="T65" fmla="*/ 51 h 168"/>
                <a:gd name="T66" fmla="*/ 19 w 167"/>
                <a:gd name="T67" fmla="*/ 57 h 168"/>
                <a:gd name="T68" fmla="*/ 14 w 167"/>
                <a:gd name="T69" fmla="*/ 83 h 168"/>
                <a:gd name="T70" fmla="*/ 0 w 167"/>
                <a:gd name="T71" fmla="*/ 83 h 168"/>
                <a:gd name="T72" fmla="*/ 7 w 167"/>
                <a:gd name="T73" fmla="*/ 114 h 168"/>
                <a:gd name="T74" fmla="*/ 19 w 167"/>
                <a:gd name="T75" fmla="*/ 109 h 168"/>
                <a:gd name="T76" fmla="*/ 118 w 167"/>
                <a:gd name="T77" fmla="*/ 83 h 168"/>
                <a:gd name="T78" fmla="*/ 83 w 167"/>
                <a:gd name="T79" fmla="*/ 118 h 168"/>
                <a:gd name="T80" fmla="*/ 47 w 167"/>
                <a:gd name="T81" fmla="*/ 83 h 168"/>
                <a:gd name="T82" fmla="*/ 83 w 167"/>
                <a:gd name="T83" fmla="*/ 48 h 168"/>
                <a:gd name="T84" fmla="*/ 118 w 167"/>
                <a:gd name="T85" fmla="*/ 8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168">
                  <a:moveTo>
                    <a:pt x="19" y="109"/>
                  </a:moveTo>
                  <a:cubicBezTo>
                    <a:pt x="23" y="118"/>
                    <a:pt x="28" y="125"/>
                    <a:pt x="34" y="132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32" y="149"/>
                    <a:pt x="41" y="155"/>
                    <a:pt x="51" y="159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65" y="150"/>
                    <a:pt x="75" y="152"/>
                    <a:pt x="83" y="152"/>
                  </a:cubicBezTo>
                  <a:cubicBezTo>
                    <a:pt x="83" y="153"/>
                    <a:pt x="83" y="153"/>
                    <a:pt x="83" y="153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93" y="168"/>
                    <a:pt x="104" y="164"/>
                    <a:pt x="114" y="160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17" y="143"/>
                    <a:pt x="125" y="138"/>
                    <a:pt x="131" y="132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148" y="133"/>
                    <a:pt x="154" y="125"/>
                    <a:pt x="158" y="115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50" y="101"/>
                    <a:pt x="152" y="93"/>
                    <a:pt x="152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7" y="72"/>
                    <a:pt x="164" y="62"/>
                    <a:pt x="160" y="52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3" y="49"/>
                    <a:pt x="138" y="41"/>
                    <a:pt x="131" y="3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33" y="18"/>
                    <a:pt x="124" y="12"/>
                    <a:pt x="114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1" y="16"/>
                    <a:pt x="92" y="15"/>
                    <a:pt x="83" y="1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2" y="0"/>
                    <a:pt x="61" y="3"/>
                    <a:pt x="51" y="7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48" y="23"/>
                    <a:pt x="40" y="28"/>
                    <a:pt x="34" y="3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33"/>
                    <a:pt x="11" y="42"/>
                    <a:pt x="7" y="51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6" y="65"/>
                    <a:pt x="14" y="74"/>
                    <a:pt x="14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4"/>
                    <a:pt x="3" y="105"/>
                    <a:pt x="7" y="114"/>
                  </a:cubicBezTo>
                  <a:lnTo>
                    <a:pt x="19" y="109"/>
                  </a:lnTo>
                  <a:close/>
                  <a:moveTo>
                    <a:pt x="118" y="83"/>
                  </a:moveTo>
                  <a:cubicBezTo>
                    <a:pt x="118" y="102"/>
                    <a:pt x="102" y="118"/>
                    <a:pt x="83" y="118"/>
                  </a:cubicBezTo>
                  <a:cubicBezTo>
                    <a:pt x="63" y="118"/>
                    <a:pt x="47" y="102"/>
                    <a:pt x="47" y="83"/>
                  </a:cubicBezTo>
                  <a:cubicBezTo>
                    <a:pt x="47" y="64"/>
                    <a:pt x="63" y="48"/>
                    <a:pt x="83" y="48"/>
                  </a:cubicBezTo>
                  <a:cubicBezTo>
                    <a:pt x="102" y="48"/>
                    <a:pt x="118" y="64"/>
                    <a:pt x="118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5337176" y="2074863"/>
              <a:ext cx="376238" cy="415925"/>
            </a:xfrm>
            <a:custGeom>
              <a:avLst/>
              <a:gdLst>
                <a:gd name="T0" fmla="*/ 144 w 168"/>
                <a:gd name="T1" fmla="*/ 137 h 185"/>
                <a:gd name="T2" fmla="*/ 160 w 168"/>
                <a:gd name="T3" fmla="*/ 62 h 185"/>
                <a:gd name="T4" fmla="*/ 62 w 168"/>
                <a:gd name="T5" fmla="*/ 13 h 185"/>
                <a:gd name="T6" fmla="*/ 13 w 168"/>
                <a:gd name="T7" fmla="*/ 110 h 185"/>
                <a:gd name="T8" fmla="*/ 70 w 168"/>
                <a:gd name="T9" fmla="*/ 162 h 185"/>
                <a:gd name="T10" fmla="*/ 73 w 168"/>
                <a:gd name="T11" fmla="*/ 170 h 185"/>
                <a:gd name="T12" fmla="*/ 77 w 168"/>
                <a:gd name="T13" fmla="*/ 179 h 185"/>
                <a:gd name="T14" fmla="*/ 77 w 168"/>
                <a:gd name="T15" fmla="*/ 179 h 185"/>
                <a:gd name="T16" fmla="*/ 116 w 168"/>
                <a:gd name="T17" fmla="*/ 178 h 185"/>
                <a:gd name="T18" fmla="*/ 149 w 168"/>
                <a:gd name="T19" fmla="*/ 156 h 185"/>
                <a:gd name="T20" fmla="*/ 149 w 168"/>
                <a:gd name="T21" fmla="*/ 156 h 185"/>
                <a:gd name="T22" fmla="*/ 147 w 168"/>
                <a:gd name="T23" fmla="*/ 146 h 185"/>
                <a:gd name="T24" fmla="*/ 144 w 168"/>
                <a:gd name="T25" fmla="*/ 1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85">
                  <a:moveTo>
                    <a:pt x="144" y="137"/>
                  </a:moveTo>
                  <a:cubicBezTo>
                    <a:pt x="144" y="137"/>
                    <a:pt x="168" y="89"/>
                    <a:pt x="160" y="62"/>
                  </a:cubicBezTo>
                  <a:cubicBezTo>
                    <a:pt x="146" y="22"/>
                    <a:pt x="103" y="0"/>
                    <a:pt x="62" y="13"/>
                  </a:cubicBezTo>
                  <a:cubicBezTo>
                    <a:pt x="22" y="26"/>
                    <a:pt x="0" y="70"/>
                    <a:pt x="13" y="110"/>
                  </a:cubicBezTo>
                  <a:cubicBezTo>
                    <a:pt x="22" y="137"/>
                    <a:pt x="44" y="156"/>
                    <a:pt x="70" y="162"/>
                  </a:cubicBezTo>
                  <a:cubicBezTo>
                    <a:pt x="71" y="164"/>
                    <a:pt x="72" y="167"/>
                    <a:pt x="73" y="170"/>
                  </a:cubicBezTo>
                  <a:cubicBezTo>
                    <a:pt x="74" y="173"/>
                    <a:pt x="76" y="176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95" y="185"/>
                    <a:pt x="116" y="178"/>
                  </a:cubicBezTo>
                  <a:cubicBezTo>
                    <a:pt x="138" y="171"/>
                    <a:pt x="149" y="156"/>
                    <a:pt x="149" y="156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53"/>
                    <a:pt x="148" y="149"/>
                    <a:pt x="147" y="146"/>
                  </a:cubicBezTo>
                  <a:cubicBezTo>
                    <a:pt x="146" y="143"/>
                    <a:pt x="144" y="137"/>
                    <a:pt x="144" y="13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5440363" y="2201863"/>
              <a:ext cx="227013" cy="328612"/>
            </a:xfrm>
            <a:custGeom>
              <a:avLst/>
              <a:gdLst>
                <a:gd name="T0" fmla="*/ 67 w 101"/>
                <a:gd name="T1" fmla="*/ 51 h 146"/>
                <a:gd name="T2" fmla="*/ 69 w 101"/>
                <a:gd name="T3" fmla="*/ 50 h 146"/>
                <a:gd name="T4" fmla="*/ 75 w 101"/>
                <a:gd name="T5" fmla="*/ 19 h 146"/>
                <a:gd name="T6" fmla="*/ 58 w 101"/>
                <a:gd name="T7" fmla="*/ 23 h 146"/>
                <a:gd name="T8" fmla="*/ 58 w 101"/>
                <a:gd name="T9" fmla="*/ 46 h 146"/>
                <a:gd name="T10" fmla="*/ 55 w 101"/>
                <a:gd name="T11" fmla="*/ 46 h 146"/>
                <a:gd name="T12" fmla="*/ 48 w 101"/>
                <a:gd name="T13" fmla="*/ 43 h 146"/>
                <a:gd name="T14" fmla="*/ 32 w 101"/>
                <a:gd name="T15" fmla="*/ 5 h 146"/>
                <a:gd name="T16" fmla="*/ 27 w 101"/>
                <a:gd name="T17" fmla="*/ 32 h 146"/>
                <a:gd name="T18" fmla="*/ 41 w 101"/>
                <a:gd name="T19" fmla="*/ 47 h 146"/>
                <a:gd name="T20" fmla="*/ 40 w 101"/>
                <a:gd name="T21" fmla="*/ 52 h 146"/>
                <a:gd name="T22" fmla="*/ 33 w 101"/>
                <a:gd name="T23" fmla="*/ 61 h 146"/>
                <a:gd name="T24" fmla="*/ 6 w 101"/>
                <a:gd name="T25" fmla="*/ 39 h 146"/>
                <a:gd name="T26" fmla="*/ 1 w 101"/>
                <a:gd name="T27" fmla="*/ 48 h 146"/>
                <a:gd name="T28" fmla="*/ 17 w 101"/>
                <a:gd name="T29" fmla="*/ 64 h 146"/>
                <a:gd name="T30" fmla="*/ 31 w 101"/>
                <a:gd name="T31" fmla="*/ 68 h 146"/>
                <a:gd name="T32" fmla="*/ 31 w 101"/>
                <a:gd name="T33" fmla="*/ 69 h 146"/>
                <a:gd name="T34" fmla="*/ 61 w 101"/>
                <a:gd name="T35" fmla="*/ 144 h 146"/>
                <a:gd name="T36" fmla="*/ 64 w 101"/>
                <a:gd name="T37" fmla="*/ 144 h 146"/>
                <a:gd name="T38" fmla="*/ 38 w 101"/>
                <a:gd name="T39" fmla="*/ 68 h 146"/>
                <a:gd name="T40" fmla="*/ 37 w 101"/>
                <a:gd name="T41" fmla="*/ 67 h 146"/>
                <a:gd name="T42" fmla="*/ 48 w 101"/>
                <a:gd name="T43" fmla="*/ 51 h 146"/>
                <a:gd name="T44" fmla="*/ 60 w 101"/>
                <a:gd name="T45" fmla="*/ 53 h 146"/>
                <a:gd name="T46" fmla="*/ 61 w 101"/>
                <a:gd name="T47" fmla="*/ 59 h 146"/>
                <a:gd name="T48" fmla="*/ 76 w 101"/>
                <a:gd name="T49" fmla="*/ 107 h 146"/>
                <a:gd name="T50" fmla="*/ 91 w 101"/>
                <a:gd name="T51" fmla="*/ 138 h 146"/>
                <a:gd name="T52" fmla="*/ 98 w 101"/>
                <a:gd name="T53" fmla="*/ 134 h 146"/>
                <a:gd name="T54" fmla="*/ 85 w 101"/>
                <a:gd name="T55" fmla="*/ 107 h 146"/>
                <a:gd name="T56" fmla="*/ 70 w 101"/>
                <a:gd name="T57" fmla="*/ 61 h 146"/>
                <a:gd name="T58" fmla="*/ 67 w 101"/>
                <a:gd name="T59" fmla="*/ 51 h 146"/>
                <a:gd name="T60" fmla="*/ 16 w 101"/>
                <a:gd name="T61" fmla="*/ 56 h 146"/>
                <a:gd name="T62" fmla="*/ 11 w 101"/>
                <a:gd name="T63" fmla="*/ 52 h 146"/>
                <a:gd name="T64" fmla="*/ 7 w 101"/>
                <a:gd name="T65" fmla="*/ 46 h 146"/>
                <a:gd name="T66" fmla="*/ 16 w 101"/>
                <a:gd name="T67" fmla="*/ 52 h 146"/>
                <a:gd name="T68" fmla="*/ 23 w 101"/>
                <a:gd name="T69" fmla="*/ 59 h 146"/>
                <a:gd name="T70" fmla="*/ 16 w 101"/>
                <a:gd name="T71" fmla="*/ 56 h 146"/>
                <a:gd name="T72" fmla="*/ 32 w 101"/>
                <a:gd name="T73" fmla="*/ 26 h 146"/>
                <a:gd name="T74" fmla="*/ 30 w 101"/>
                <a:gd name="T75" fmla="*/ 14 h 146"/>
                <a:gd name="T76" fmla="*/ 37 w 101"/>
                <a:gd name="T77" fmla="*/ 23 h 146"/>
                <a:gd name="T78" fmla="*/ 41 w 101"/>
                <a:gd name="T79" fmla="*/ 39 h 146"/>
                <a:gd name="T80" fmla="*/ 32 w 101"/>
                <a:gd name="T81" fmla="*/ 26 h 146"/>
                <a:gd name="T82" fmla="*/ 65 w 101"/>
                <a:gd name="T83" fmla="*/ 25 h 146"/>
                <a:gd name="T84" fmla="*/ 71 w 101"/>
                <a:gd name="T85" fmla="*/ 31 h 146"/>
                <a:gd name="T86" fmla="*/ 65 w 101"/>
                <a:gd name="T87" fmla="*/ 44 h 146"/>
                <a:gd name="T88" fmla="*/ 65 w 101"/>
                <a:gd name="T89" fmla="*/ 2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" h="146">
                  <a:moveTo>
                    <a:pt x="67" y="51"/>
                  </a:moveTo>
                  <a:cubicBezTo>
                    <a:pt x="68" y="51"/>
                    <a:pt x="68" y="51"/>
                    <a:pt x="69" y="50"/>
                  </a:cubicBezTo>
                  <a:cubicBezTo>
                    <a:pt x="78" y="44"/>
                    <a:pt x="81" y="27"/>
                    <a:pt x="75" y="19"/>
                  </a:cubicBezTo>
                  <a:cubicBezTo>
                    <a:pt x="69" y="12"/>
                    <a:pt x="61" y="16"/>
                    <a:pt x="58" y="23"/>
                  </a:cubicBezTo>
                  <a:cubicBezTo>
                    <a:pt x="56" y="30"/>
                    <a:pt x="56" y="38"/>
                    <a:pt x="58" y="46"/>
                  </a:cubicBezTo>
                  <a:cubicBezTo>
                    <a:pt x="57" y="46"/>
                    <a:pt x="56" y="46"/>
                    <a:pt x="55" y="46"/>
                  </a:cubicBezTo>
                  <a:cubicBezTo>
                    <a:pt x="53" y="45"/>
                    <a:pt x="51" y="45"/>
                    <a:pt x="48" y="43"/>
                  </a:cubicBezTo>
                  <a:cubicBezTo>
                    <a:pt x="48" y="30"/>
                    <a:pt x="44" y="10"/>
                    <a:pt x="32" y="5"/>
                  </a:cubicBezTo>
                  <a:cubicBezTo>
                    <a:pt x="18" y="0"/>
                    <a:pt x="26" y="27"/>
                    <a:pt x="27" y="32"/>
                  </a:cubicBezTo>
                  <a:cubicBezTo>
                    <a:pt x="30" y="37"/>
                    <a:pt x="35" y="43"/>
                    <a:pt x="41" y="47"/>
                  </a:cubicBezTo>
                  <a:cubicBezTo>
                    <a:pt x="41" y="49"/>
                    <a:pt x="41" y="51"/>
                    <a:pt x="40" y="52"/>
                  </a:cubicBezTo>
                  <a:cubicBezTo>
                    <a:pt x="39" y="58"/>
                    <a:pt x="36" y="61"/>
                    <a:pt x="33" y="61"/>
                  </a:cubicBezTo>
                  <a:cubicBezTo>
                    <a:pt x="26" y="52"/>
                    <a:pt x="16" y="39"/>
                    <a:pt x="6" y="39"/>
                  </a:cubicBezTo>
                  <a:cubicBezTo>
                    <a:pt x="2" y="39"/>
                    <a:pt x="0" y="44"/>
                    <a:pt x="1" y="48"/>
                  </a:cubicBezTo>
                  <a:cubicBezTo>
                    <a:pt x="3" y="56"/>
                    <a:pt x="10" y="60"/>
                    <a:pt x="17" y="64"/>
                  </a:cubicBezTo>
                  <a:cubicBezTo>
                    <a:pt x="22" y="67"/>
                    <a:pt x="26" y="68"/>
                    <a:pt x="31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9" y="90"/>
                    <a:pt x="57" y="118"/>
                    <a:pt x="61" y="144"/>
                  </a:cubicBezTo>
                  <a:cubicBezTo>
                    <a:pt x="61" y="146"/>
                    <a:pt x="64" y="146"/>
                    <a:pt x="64" y="144"/>
                  </a:cubicBezTo>
                  <a:cubicBezTo>
                    <a:pt x="61" y="117"/>
                    <a:pt x="54" y="89"/>
                    <a:pt x="38" y="68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43" y="65"/>
                    <a:pt x="47" y="60"/>
                    <a:pt x="48" y="51"/>
                  </a:cubicBezTo>
                  <a:cubicBezTo>
                    <a:pt x="52" y="53"/>
                    <a:pt x="56" y="54"/>
                    <a:pt x="60" y="53"/>
                  </a:cubicBezTo>
                  <a:cubicBezTo>
                    <a:pt x="60" y="55"/>
                    <a:pt x="61" y="57"/>
                    <a:pt x="61" y="59"/>
                  </a:cubicBezTo>
                  <a:cubicBezTo>
                    <a:pt x="65" y="75"/>
                    <a:pt x="70" y="91"/>
                    <a:pt x="76" y="107"/>
                  </a:cubicBezTo>
                  <a:cubicBezTo>
                    <a:pt x="81" y="117"/>
                    <a:pt x="84" y="128"/>
                    <a:pt x="91" y="138"/>
                  </a:cubicBezTo>
                  <a:cubicBezTo>
                    <a:pt x="94" y="142"/>
                    <a:pt x="101" y="138"/>
                    <a:pt x="98" y="134"/>
                  </a:cubicBezTo>
                  <a:cubicBezTo>
                    <a:pt x="92" y="126"/>
                    <a:pt x="89" y="116"/>
                    <a:pt x="85" y="107"/>
                  </a:cubicBezTo>
                  <a:cubicBezTo>
                    <a:pt x="79" y="92"/>
                    <a:pt x="74" y="76"/>
                    <a:pt x="70" y="61"/>
                  </a:cubicBezTo>
                  <a:cubicBezTo>
                    <a:pt x="69" y="58"/>
                    <a:pt x="68" y="55"/>
                    <a:pt x="67" y="51"/>
                  </a:cubicBezTo>
                  <a:moveTo>
                    <a:pt x="16" y="56"/>
                  </a:moveTo>
                  <a:cubicBezTo>
                    <a:pt x="15" y="55"/>
                    <a:pt x="13" y="53"/>
                    <a:pt x="11" y="52"/>
                  </a:cubicBezTo>
                  <a:cubicBezTo>
                    <a:pt x="11" y="52"/>
                    <a:pt x="7" y="46"/>
                    <a:pt x="7" y="46"/>
                  </a:cubicBezTo>
                  <a:cubicBezTo>
                    <a:pt x="10" y="47"/>
                    <a:pt x="13" y="50"/>
                    <a:pt x="16" y="52"/>
                  </a:cubicBezTo>
                  <a:cubicBezTo>
                    <a:pt x="18" y="54"/>
                    <a:pt x="20" y="57"/>
                    <a:pt x="23" y="59"/>
                  </a:cubicBezTo>
                  <a:cubicBezTo>
                    <a:pt x="21" y="58"/>
                    <a:pt x="18" y="57"/>
                    <a:pt x="16" y="56"/>
                  </a:cubicBezTo>
                  <a:moveTo>
                    <a:pt x="32" y="26"/>
                  </a:moveTo>
                  <a:cubicBezTo>
                    <a:pt x="31" y="22"/>
                    <a:pt x="30" y="18"/>
                    <a:pt x="30" y="14"/>
                  </a:cubicBezTo>
                  <a:cubicBezTo>
                    <a:pt x="30" y="9"/>
                    <a:pt x="36" y="21"/>
                    <a:pt x="37" y="23"/>
                  </a:cubicBezTo>
                  <a:cubicBezTo>
                    <a:pt x="40" y="27"/>
                    <a:pt x="41" y="33"/>
                    <a:pt x="41" y="39"/>
                  </a:cubicBezTo>
                  <a:cubicBezTo>
                    <a:pt x="38" y="35"/>
                    <a:pt x="34" y="31"/>
                    <a:pt x="32" y="26"/>
                  </a:cubicBezTo>
                  <a:moveTo>
                    <a:pt x="65" y="25"/>
                  </a:moveTo>
                  <a:cubicBezTo>
                    <a:pt x="67" y="17"/>
                    <a:pt x="71" y="28"/>
                    <a:pt x="71" y="31"/>
                  </a:cubicBezTo>
                  <a:cubicBezTo>
                    <a:pt x="71" y="36"/>
                    <a:pt x="69" y="41"/>
                    <a:pt x="65" y="44"/>
                  </a:cubicBezTo>
                  <a:cubicBezTo>
                    <a:pt x="64" y="37"/>
                    <a:pt x="64" y="31"/>
                    <a:pt x="65" y="25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507038" y="2417763"/>
              <a:ext cx="195263" cy="188912"/>
              <a:chOff x="5507038" y="2417763"/>
              <a:chExt cx="195263" cy="188912"/>
            </a:xfrm>
            <a:solidFill>
              <a:schemeClr val="tx2"/>
            </a:solidFill>
          </p:grpSpPr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510213" y="2425700"/>
                <a:ext cx="192088" cy="180975"/>
              </a:xfrm>
              <a:custGeom>
                <a:avLst/>
                <a:gdLst>
                  <a:gd name="T0" fmla="*/ 39 w 86"/>
                  <a:gd name="T1" fmla="*/ 22 h 81"/>
                  <a:gd name="T2" fmla="*/ 0 w 86"/>
                  <a:gd name="T3" fmla="*/ 23 h 81"/>
                  <a:gd name="T4" fmla="*/ 0 w 86"/>
                  <a:gd name="T5" fmla="*/ 23 h 81"/>
                  <a:gd name="T6" fmla="*/ 39 w 86"/>
                  <a:gd name="T7" fmla="*/ 67 h 81"/>
                  <a:gd name="T8" fmla="*/ 57 w 86"/>
                  <a:gd name="T9" fmla="*/ 76 h 81"/>
                  <a:gd name="T10" fmla="*/ 66 w 86"/>
                  <a:gd name="T11" fmla="*/ 58 h 81"/>
                  <a:gd name="T12" fmla="*/ 72 w 86"/>
                  <a:gd name="T13" fmla="*/ 0 h 81"/>
                  <a:gd name="T14" fmla="*/ 72 w 86"/>
                  <a:gd name="T15" fmla="*/ 0 h 81"/>
                  <a:gd name="T16" fmla="*/ 39 w 86"/>
                  <a:gd name="T17" fmla="*/ 2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1">
                    <a:moveTo>
                      <a:pt x="39" y="22"/>
                    </a:moveTo>
                    <a:cubicBezTo>
                      <a:pt x="18" y="29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4" y="66"/>
                      <a:pt x="39" y="67"/>
                      <a:pt x="39" y="67"/>
                    </a:cubicBezTo>
                    <a:cubicBezTo>
                      <a:pt x="44" y="81"/>
                      <a:pt x="57" y="76"/>
                      <a:pt x="57" y="76"/>
                    </a:cubicBezTo>
                    <a:cubicBezTo>
                      <a:pt x="57" y="76"/>
                      <a:pt x="71" y="72"/>
                      <a:pt x="66" y="58"/>
                    </a:cubicBezTo>
                    <a:cubicBezTo>
                      <a:pt x="66" y="58"/>
                      <a:pt x="86" y="43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61" y="15"/>
                      <a:pt x="3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07038" y="2417763"/>
                <a:ext cx="177800" cy="182562"/>
              </a:xfrm>
              <a:custGeom>
                <a:avLst/>
                <a:gdLst>
                  <a:gd name="T0" fmla="*/ 40 w 79"/>
                  <a:gd name="T1" fmla="*/ 24 h 81"/>
                  <a:gd name="T2" fmla="*/ 6 w 79"/>
                  <a:gd name="T3" fmla="*/ 26 h 81"/>
                  <a:gd name="T4" fmla="*/ 2 w 79"/>
                  <a:gd name="T5" fmla="*/ 25 h 81"/>
                  <a:gd name="T6" fmla="*/ 0 w 79"/>
                  <a:gd name="T7" fmla="*/ 27 h 81"/>
                  <a:gd name="T8" fmla="*/ 0 w 79"/>
                  <a:gd name="T9" fmla="*/ 27 h 81"/>
                  <a:gd name="T10" fmla="*/ 40 w 79"/>
                  <a:gd name="T11" fmla="*/ 71 h 81"/>
                  <a:gd name="T12" fmla="*/ 39 w 79"/>
                  <a:gd name="T13" fmla="*/ 70 h 81"/>
                  <a:gd name="T14" fmla="*/ 53 w 79"/>
                  <a:gd name="T15" fmla="*/ 81 h 81"/>
                  <a:gd name="T16" fmla="*/ 58 w 79"/>
                  <a:gd name="T17" fmla="*/ 79 h 81"/>
                  <a:gd name="T18" fmla="*/ 64 w 79"/>
                  <a:gd name="T19" fmla="*/ 77 h 81"/>
                  <a:gd name="T20" fmla="*/ 68 w 79"/>
                  <a:gd name="T21" fmla="*/ 60 h 81"/>
                  <a:gd name="T22" fmla="*/ 68 w 79"/>
                  <a:gd name="T23" fmla="*/ 62 h 81"/>
                  <a:gd name="T24" fmla="*/ 74 w 79"/>
                  <a:gd name="T25" fmla="*/ 3 h 81"/>
                  <a:gd name="T26" fmla="*/ 74 w 79"/>
                  <a:gd name="T27" fmla="*/ 3 h 81"/>
                  <a:gd name="T28" fmla="*/ 73 w 79"/>
                  <a:gd name="T29" fmla="*/ 0 h 81"/>
                  <a:gd name="T30" fmla="*/ 71 w 79"/>
                  <a:gd name="T31" fmla="*/ 3 h 81"/>
                  <a:gd name="T32" fmla="*/ 40 w 79"/>
                  <a:gd name="T33" fmla="*/ 25 h 81"/>
                  <a:gd name="T34" fmla="*/ 74 w 79"/>
                  <a:gd name="T35" fmla="*/ 3 h 81"/>
                  <a:gd name="T36" fmla="*/ 72 w 79"/>
                  <a:gd name="T37" fmla="*/ 3 h 81"/>
                  <a:gd name="T38" fmla="*/ 72 w 79"/>
                  <a:gd name="T39" fmla="*/ 4 h 81"/>
                  <a:gd name="T40" fmla="*/ 77 w 79"/>
                  <a:gd name="T41" fmla="*/ 31 h 81"/>
                  <a:gd name="T42" fmla="*/ 68 w 79"/>
                  <a:gd name="T43" fmla="*/ 58 h 81"/>
                  <a:gd name="T44" fmla="*/ 67 w 79"/>
                  <a:gd name="T45" fmla="*/ 60 h 81"/>
                  <a:gd name="T46" fmla="*/ 66 w 79"/>
                  <a:gd name="T47" fmla="*/ 60 h 81"/>
                  <a:gd name="T48" fmla="*/ 67 w 79"/>
                  <a:gd name="T49" fmla="*/ 66 h 81"/>
                  <a:gd name="T50" fmla="*/ 59 w 79"/>
                  <a:gd name="T51" fmla="*/ 77 h 81"/>
                  <a:gd name="T52" fmla="*/ 58 w 79"/>
                  <a:gd name="T53" fmla="*/ 78 h 81"/>
                  <a:gd name="T54" fmla="*/ 58 w 79"/>
                  <a:gd name="T55" fmla="*/ 78 h 81"/>
                  <a:gd name="T56" fmla="*/ 53 w 79"/>
                  <a:gd name="T57" fmla="*/ 79 h 81"/>
                  <a:gd name="T58" fmla="*/ 41 w 79"/>
                  <a:gd name="T59" fmla="*/ 69 h 81"/>
                  <a:gd name="T60" fmla="*/ 40 w 79"/>
                  <a:gd name="T61" fmla="*/ 69 h 81"/>
                  <a:gd name="T62" fmla="*/ 25 w 79"/>
                  <a:gd name="T63" fmla="*/ 62 h 81"/>
                  <a:gd name="T64" fmla="*/ 2 w 79"/>
                  <a:gd name="T65" fmla="*/ 26 h 81"/>
                  <a:gd name="T66" fmla="*/ 1 w 79"/>
                  <a:gd name="T67" fmla="*/ 26 h 81"/>
                  <a:gd name="T68" fmla="*/ 18 w 79"/>
                  <a:gd name="T69" fmla="*/ 29 h 81"/>
                  <a:gd name="T70" fmla="*/ 40 w 79"/>
                  <a:gd name="T71" fmla="*/ 2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81">
                    <a:moveTo>
                      <a:pt x="40" y="25"/>
                    </a:moveTo>
                    <a:cubicBezTo>
                      <a:pt x="40" y="24"/>
                      <a:pt x="40" y="24"/>
                      <a:pt x="40" y="24"/>
                    </a:cubicBezTo>
                    <a:cubicBezTo>
                      <a:pt x="32" y="27"/>
                      <a:pt x="24" y="27"/>
                      <a:pt x="18" y="27"/>
                    </a:cubicBezTo>
                    <a:cubicBezTo>
                      <a:pt x="13" y="27"/>
                      <a:pt x="9" y="27"/>
                      <a:pt x="6" y="26"/>
                    </a:cubicBezTo>
                    <a:cubicBezTo>
                      <a:pt x="5" y="26"/>
                      <a:pt x="3" y="26"/>
                      <a:pt x="3" y="2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" y="48"/>
                      <a:pt x="17" y="59"/>
                      <a:pt x="25" y="65"/>
                    </a:cubicBezTo>
                    <a:cubicBezTo>
                      <a:pt x="33" y="71"/>
                      <a:pt x="40" y="71"/>
                      <a:pt x="40" y="71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4"/>
                      <a:pt x="43" y="77"/>
                      <a:pt x="45" y="79"/>
                    </a:cubicBezTo>
                    <a:cubicBezTo>
                      <a:pt x="48" y="80"/>
                      <a:pt x="50" y="81"/>
                      <a:pt x="53" y="81"/>
                    </a:cubicBezTo>
                    <a:cubicBezTo>
                      <a:pt x="56" y="81"/>
                      <a:pt x="58" y="80"/>
                      <a:pt x="58" y="80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61" y="79"/>
                      <a:pt x="64" y="77"/>
                    </a:cubicBezTo>
                    <a:cubicBezTo>
                      <a:pt x="66" y="75"/>
                      <a:pt x="69" y="72"/>
                      <a:pt x="69" y="66"/>
                    </a:cubicBezTo>
                    <a:cubicBezTo>
                      <a:pt x="69" y="65"/>
                      <a:pt x="69" y="63"/>
                      <a:pt x="68" y="60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8" y="61"/>
                      <a:pt x="79" y="53"/>
                      <a:pt x="79" y="31"/>
                    </a:cubicBezTo>
                    <a:cubicBezTo>
                      <a:pt x="79" y="24"/>
                      <a:pt x="77" y="14"/>
                      <a:pt x="74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2"/>
                      <a:pt x="72" y="2"/>
                      <a:pt x="71" y="3"/>
                    </a:cubicBezTo>
                    <a:cubicBezTo>
                      <a:pt x="69" y="6"/>
                      <a:pt x="59" y="18"/>
                      <a:pt x="40" y="24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63" y="19"/>
                      <a:pt x="73" y="3"/>
                      <a:pt x="74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5" y="15"/>
                      <a:pt x="77" y="24"/>
                      <a:pt x="77" y="31"/>
                    </a:cubicBezTo>
                    <a:cubicBezTo>
                      <a:pt x="77" y="42"/>
                      <a:pt x="74" y="49"/>
                      <a:pt x="72" y="54"/>
                    </a:cubicBezTo>
                    <a:cubicBezTo>
                      <a:pt x="70" y="56"/>
                      <a:pt x="69" y="57"/>
                      <a:pt x="68" y="58"/>
                    </a:cubicBezTo>
                    <a:cubicBezTo>
                      <a:pt x="68" y="59"/>
                      <a:pt x="67" y="59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7" y="63"/>
                      <a:pt x="67" y="65"/>
                      <a:pt x="67" y="66"/>
                    </a:cubicBezTo>
                    <a:cubicBezTo>
                      <a:pt x="67" y="71"/>
                      <a:pt x="65" y="74"/>
                      <a:pt x="62" y="75"/>
                    </a:cubicBezTo>
                    <a:cubicBezTo>
                      <a:pt x="61" y="76"/>
                      <a:pt x="60" y="77"/>
                      <a:pt x="59" y="77"/>
                    </a:cubicBezTo>
                    <a:cubicBezTo>
                      <a:pt x="59" y="78"/>
                      <a:pt x="58" y="78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7" y="78"/>
                      <a:pt x="55" y="79"/>
                      <a:pt x="53" y="79"/>
                    </a:cubicBezTo>
                    <a:cubicBezTo>
                      <a:pt x="51" y="79"/>
                      <a:pt x="48" y="78"/>
                      <a:pt x="46" y="77"/>
                    </a:cubicBezTo>
                    <a:cubicBezTo>
                      <a:pt x="44" y="76"/>
                      <a:pt x="42" y="73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38" y="69"/>
                      <a:pt x="32" y="68"/>
                      <a:pt x="25" y="62"/>
                    </a:cubicBezTo>
                    <a:cubicBezTo>
                      <a:pt x="18" y="57"/>
                      <a:pt x="9" y="4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8" y="29"/>
                      <a:pt x="18" y="29"/>
                    </a:cubicBezTo>
                    <a:cubicBezTo>
                      <a:pt x="25" y="29"/>
                      <a:pt x="32" y="29"/>
                      <a:pt x="41" y="26"/>
                    </a:cubicBezTo>
                    <a:lnTo>
                      <a:pt x="4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5380038" y="2173288"/>
              <a:ext cx="100013" cy="195262"/>
            </a:xfrm>
            <a:custGeom>
              <a:avLst/>
              <a:gdLst>
                <a:gd name="T0" fmla="*/ 34 w 45"/>
                <a:gd name="T1" fmla="*/ 59 h 87"/>
                <a:gd name="T2" fmla="*/ 38 w 45"/>
                <a:gd name="T3" fmla="*/ 65 h 87"/>
                <a:gd name="T4" fmla="*/ 42 w 45"/>
                <a:gd name="T5" fmla="*/ 68 h 87"/>
                <a:gd name="T6" fmla="*/ 42 w 45"/>
                <a:gd name="T7" fmla="*/ 64 h 87"/>
                <a:gd name="T8" fmla="*/ 34 w 45"/>
                <a:gd name="T9" fmla="*/ 59 h 87"/>
                <a:gd name="T10" fmla="*/ 34 w 45"/>
                <a:gd name="T11" fmla="*/ 59 h 87"/>
                <a:gd name="T12" fmla="*/ 20 w 45"/>
                <a:gd name="T13" fmla="*/ 73 h 87"/>
                <a:gd name="T14" fmla="*/ 6 w 45"/>
                <a:gd name="T15" fmla="*/ 54 h 87"/>
                <a:gd name="T16" fmla="*/ 17 w 45"/>
                <a:gd name="T17" fmla="*/ 32 h 87"/>
                <a:gd name="T18" fmla="*/ 18 w 45"/>
                <a:gd name="T19" fmla="*/ 32 h 87"/>
                <a:gd name="T20" fmla="*/ 25 w 45"/>
                <a:gd name="T21" fmla="*/ 52 h 87"/>
                <a:gd name="T22" fmla="*/ 21 w 45"/>
                <a:gd name="T23" fmla="*/ 73 h 87"/>
                <a:gd name="T24" fmla="*/ 20 w 45"/>
                <a:gd name="T25" fmla="*/ 73 h 87"/>
                <a:gd name="T26" fmla="*/ 29 w 45"/>
                <a:gd name="T27" fmla="*/ 0 h 87"/>
                <a:gd name="T28" fmla="*/ 0 w 45"/>
                <a:gd name="T29" fmla="*/ 44 h 87"/>
                <a:gd name="T30" fmla="*/ 29 w 45"/>
                <a:gd name="T31" fmla="*/ 87 h 87"/>
                <a:gd name="T32" fmla="*/ 41 w 45"/>
                <a:gd name="T33" fmla="*/ 76 h 87"/>
                <a:gd name="T34" fmla="*/ 28 w 45"/>
                <a:gd name="T35" fmla="*/ 61 h 87"/>
                <a:gd name="T36" fmla="*/ 33 w 45"/>
                <a:gd name="T37" fmla="*/ 52 h 87"/>
                <a:gd name="T38" fmla="*/ 34 w 45"/>
                <a:gd name="T39" fmla="*/ 52 h 87"/>
                <a:gd name="T40" fmla="*/ 42 w 45"/>
                <a:gd name="T41" fmla="*/ 55 h 87"/>
                <a:gd name="T42" fmla="*/ 42 w 45"/>
                <a:gd name="T43" fmla="*/ 44 h 87"/>
                <a:gd name="T44" fmla="*/ 29 w 45"/>
                <a:gd name="T4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87">
                  <a:moveTo>
                    <a:pt x="34" y="59"/>
                  </a:moveTo>
                  <a:cubicBezTo>
                    <a:pt x="34" y="59"/>
                    <a:pt x="38" y="65"/>
                    <a:pt x="38" y="65"/>
                  </a:cubicBezTo>
                  <a:cubicBezTo>
                    <a:pt x="40" y="66"/>
                    <a:pt x="41" y="67"/>
                    <a:pt x="42" y="68"/>
                  </a:cubicBezTo>
                  <a:cubicBezTo>
                    <a:pt x="42" y="67"/>
                    <a:pt x="42" y="66"/>
                    <a:pt x="42" y="64"/>
                  </a:cubicBezTo>
                  <a:cubicBezTo>
                    <a:pt x="40" y="62"/>
                    <a:pt x="37" y="60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moveTo>
                    <a:pt x="20" y="73"/>
                  </a:moveTo>
                  <a:cubicBezTo>
                    <a:pt x="13" y="73"/>
                    <a:pt x="7" y="65"/>
                    <a:pt x="6" y="54"/>
                  </a:cubicBezTo>
                  <a:cubicBezTo>
                    <a:pt x="5" y="43"/>
                    <a:pt x="10" y="33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5" y="32"/>
                    <a:pt x="25" y="41"/>
                    <a:pt x="25" y="52"/>
                  </a:cubicBezTo>
                  <a:cubicBezTo>
                    <a:pt x="26" y="64"/>
                    <a:pt x="28" y="73"/>
                    <a:pt x="21" y="73"/>
                  </a:cubicBezTo>
                  <a:cubicBezTo>
                    <a:pt x="21" y="73"/>
                    <a:pt x="20" y="73"/>
                    <a:pt x="20" y="73"/>
                  </a:cubicBezTo>
                  <a:moveTo>
                    <a:pt x="29" y="0"/>
                  </a:moveTo>
                  <a:cubicBezTo>
                    <a:pt x="13" y="0"/>
                    <a:pt x="0" y="19"/>
                    <a:pt x="0" y="44"/>
                  </a:cubicBezTo>
                  <a:cubicBezTo>
                    <a:pt x="0" y="68"/>
                    <a:pt x="13" y="87"/>
                    <a:pt x="29" y="87"/>
                  </a:cubicBezTo>
                  <a:cubicBezTo>
                    <a:pt x="37" y="87"/>
                    <a:pt x="40" y="83"/>
                    <a:pt x="41" y="76"/>
                  </a:cubicBezTo>
                  <a:cubicBezTo>
                    <a:pt x="35" y="72"/>
                    <a:pt x="30" y="68"/>
                    <a:pt x="28" y="61"/>
                  </a:cubicBezTo>
                  <a:cubicBezTo>
                    <a:pt x="27" y="57"/>
                    <a:pt x="29" y="52"/>
                    <a:pt x="33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9" y="53"/>
                    <a:pt x="42" y="55"/>
                  </a:cubicBezTo>
                  <a:cubicBezTo>
                    <a:pt x="42" y="51"/>
                    <a:pt x="42" y="47"/>
                    <a:pt x="42" y="44"/>
                  </a:cubicBezTo>
                  <a:cubicBezTo>
                    <a:pt x="42" y="19"/>
                    <a:pt x="45" y="0"/>
                    <a:pt x="29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440363" y="2290763"/>
              <a:ext cx="33338" cy="53975"/>
            </a:xfrm>
            <a:custGeom>
              <a:avLst/>
              <a:gdLst>
                <a:gd name="T0" fmla="*/ 7 w 15"/>
                <a:gd name="T1" fmla="*/ 0 h 24"/>
                <a:gd name="T2" fmla="*/ 6 w 15"/>
                <a:gd name="T3" fmla="*/ 0 h 24"/>
                <a:gd name="T4" fmla="*/ 1 w 15"/>
                <a:gd name="T5" fmla="*/ 9 h 24"/>
                <a:gd name="T6" fmla="*/ 14 w 15"/>
                <a:gd name="T7" fmla="*/ 24 h 24"/>
                <a:gd name="T8" fmla="*/ 15 w 15"/>
                <a:gd name="T9" fmla="*/ 16 h 24"/>
                <a:gd name="T10" fmla="*/ 11 w 15"/>
                <a:gd name="T11" fmla="*/ 13 h 24"/>
                <a:gd name="T12" fmla="*/ 7 w 15"/>
                <a:gd name="T13" fmla="*/ 7 h 24"/>
                <a:gd name="T14" fmla="*/ 7 w 15"/>
                <a:gd name="T15" fmla="*/ 7 h 24"/>
                <a:gd name="T16" fmla="*/ 15 w 15"/>
                <a:gd name="T17" fmla="*/ 12 h 24"/>
                <a:gd name="T18" fmla="*/ 15 w 15"/>
                <a:gd name="T19" fmla="*/ 3 h 24"/>
                <a:gd name="T20" fmla="*/ 7 w 1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2" y="0"/>
                    <a:pt x="0" y="5"/>
                    <a:pt x="1" y="9"/>
                  </a:cubicBezTo>
                  <a:cubicBezTo>
                    <a:pt x="3" y="16"/>
                    <a:pt x="8" y="20"/>
                    <a:pt x="14" y="24"/>
                  </a:cubicBezTo>
                  <a:cubicBezTo>
                    <a:pt x="15" y="21"/>
                    <a:pt x="15" y="19"/>
                    <a:pt x="15" y="16"/>
                  </a:cubicBezTo>
                  <a:cubicBezTo>
                    <a:pt x="14" y="15"/>
                    <a:pt x="13" y="14"/>
                    <a:pt x="11" y="13"/>
                  </a:cubicBezTo>
                  <a:cubicBezTo>
                    <a:pt x="11" y="13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0" y="8"/>
                    <a:pt x="13" y="10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632451" y="2252663"/>
              <a:ext cx="46038" cy="80962"/>
            </a:xfrm>
            <a:custGeom>
              <a:avLst/>
              <a:gdLst>
                <a:gd name="T0" fmla="*/ 8 w 20"/>
                <a:gd name="T1" fmla="*/ 0 h 36"/>
                <a:gd name="T2" fmla="*/ 2 w 20"/>
                <a:gd name="T3" fmla="*/ 18 h 36"/>
                <a:gd name="T4" fmla="*/ 7 w 20"/>
                <a:gd name="T5" fmla="*/ 36 h 36"/>
                <a:gd name="T6" fmla="*/ 7 w 20"/>
                <a:gd name="T7" fmla="*/ 36 h 36"/>
                <a:gd name="T8" fmla="*/ 19 w 20"/>
                <a:gd name="T9" fmla="*/ 18 h 36"/>
                <a:gd name="T10" fmla="*/ 8 w 20"/>
                <a:gd name="T11" fmla="*/ 0 h 36"/>
                <a:gd name="T12" fmla="*/ 8 w 20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6">
                  <a:moveTo>
                    <a:pt x="8" y="0"/>
                  </a:moveTo>
                  <a:cubicBezTo>
                    <a:pt x="2" y="0"/>
                    <a:pt x="3" y="8"/>
                    <a:pt x="2" y="18"/>
                  </a:cubicBezTo>
                  <a:cubicBezTo>
                    <a:pt x="2" y="27"/>
                    <a:pt x="0" y="3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3" y="36"/>
                    <a:pt x="19" y="28"/>
                    <a:pt x="19" y="18"/>
                  </a:cubicBezTo>
                  <a:cubicBezTo>
                    <a:pt x="20" y="9"/>
                    <a:pt x="15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5391151" y="2244725"/>
              <a:ext cx="50800" cy="92075"/>
            </a:xfrm>
            <a:custGeom>
              <a:avLst/>
              <a:gdLst>
                <a:gd name="T0" fmla="*/ 13 w 23"/>
                <a:gd name="T1" fmla="*/ 0 h 41"/>
                <a:gd name="T2" fmla="*/ 12 w 23"/>
                <a:gd name="T3" fmla="*/ 0 h 41"/>
                <a:gd name="T4" fmla="*/ 1 w 23"/>
                <a:gd name="T5" fmla="*/ 22 h 41"/>
                <a:gd name="T6" fmla="*/ 15 w 23"/>
                <a:gd name="T7" fmla="*/ 41 h 41"/>
                <a:gd name="T8" fmla="*/ 16 w 23"/>
                <a:gd name="T9" fmla="*/ 41 h 41"/>
                <a:gd name="T10" fmla="*/ 20 w 23"/>
                <a:gd name="T11" fmla="*/ 20 h 41"/>
                <a:gd name="T12" fmla="*/ 13 w 2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1"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5" y="1"/>
                    <a:pt x="0" y="11"/>
                    <a:pt x="1" y="22"/>
                  </a:cubicBezTo>
                  <a:cubicBezTo>
                    <a:pt x="2" y="33"/>
                    <a:pt x="8" y="41"/>
                    <a:pt x="15" y="41"/>
                  </a:cubicBezTo>
                  <a:cubicBezTo>
                    <a:pt x="15" y="41"/>
                    <a:pt x="16" y="41"/>
                    <a:pt x="16" y="41"/>
                  </a:cubicBezTo>
                  <a:cubicBezTo>
                    <a:pt x="23" y="41"/>
                    <a:pt x="21" y="32"/>
                    <a:pt x="20" y="20"/>
                  </a:cubicBezTo>
                  <a:cubicBezTo>
                    <a:pt x="20" y="9"/>
                    <a:pt x="20" y="0"/>
                    <a:pt x="13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148013" y="2198688"/>
              <a:ext cx="523875" cy="476250"/>
            </a:xfrm>
            <a:custGeom>
              <a:avLst/>
              <a:gdLst>
                <a:gd name="T0" fmla="*/ 63 w 233"/>
                <a:gd name="T1" fmla="*/ 184 h 212"/>
                <a:gd name="T2" fmla="*/ 157 w 233"/>
                <a:gd name="T3" fmla="*/ 199 h 212"/>
                <a:gd name="T4" fmla="*/ 214 w 233"/>
                <a:gd name="T5" fmla="*/ 75 h 212"/>
                <a:gd name="T6" fmla="*/ 89 w 233"/>
                <a:gd name="T7" fmla="*/ 18 h 212"/>
                <a:gd name="T8" fmla="*/ 28 w 233"/>
                <a:gd name="T9" fmla="*/ 92 h 212"/>
                <a:gd name="T10" fmla="*/ 18 w 233"/>
                <a:gd name="T11" fmla="*/ 96 h 212"/>
                <a:gd name="T12" fmla="*/ 6 w 233"/>
                <a:gd name="T13" fmla="*/ 103 h 212"/>
                <a:gd name="T14" fmla="*/ 7 w 233"/>
                <a:gd name="T15" fmla="*/ 102 h 212"/>
                <a:gd name="T16" fmla="*/ 10 w 233"/>
                <a:gd name="T17" fmla="*/ 151 h 212"/>
                <a:gd name="T18" fmla="*/ 40 w 233"/>
                <a:gd name="T19" fmla="*/ 191 h 212"/>
                <a:gd name="T20" fmla="*/ 39 w 233"/>
                <a:gd name="T21" fmla="*/ 191 h 212"/>
                <a:gd name="T22" fmla="*/ 52 w 233"/>
                <a:gd name="T23" fmla="*/ 188 h 212"/>
                <a:gd name="T24" fmla="*/ 63 w 233"/>
                <a:gd name="T25" fmla="*/ 18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" h="212">
                  <a:moveTo>
                    <a:pt x="63" y="184"/>
                  </a:moveTo>
                  <a:cubicBezTo>
                    <a:pt x="63" y="184"/>
                    <a:pt x="124" y="212"/>
                    <a:pt x="157" y="199"/>
                  </a:cubicBezTo>
                  <a:cubicBezTo>
                    <a:pt x="207" y="181"/>
                    <a:pt x="233" y="125"/>
                    <a:pt x="214" y="75"/>
                  </a:cubicBezTo>
                  <a:cubicBezTo>
                    <a:pt x="195" y="25"/>
                    <a:pt x="139" y="0"/>
                    <a:pt x="89" y="18"/>
                  </a:cubicBezTo>
                  <a:cubicBezTo>
                    <a:pt x="56" y="31"/>
                    <a:pt x="34" y="60"/>
                    <a:pt x="28" y="92"/>
                  </a:cubicBezTo>
                  <a:cubicBezTo>
                    <a:pt x="25" y="94"/>
                    <a:pt x="21" y="95"/>
                    <a:pt x="18" y="96"/>
                  </a:cubicBezTo>
                  <a:cubicBezTo>
                    <a:pt x="14" y="98"/>
                    <a:pt x="10" y="101"/>
                    <a:pt x="6" y="103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7" y="102"/>
                    <a:pt x="0" y="125"/>
                    <a:pt x="10" y="151"/>
                  </a:cubicBezTo>
                  <a:cubicBezTo>
                    <a:pt x="20" y="178"/>
                    <a:pt x="40" y="191"/>
                    <a:pt x="40" y="191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4" y="191"/>
                    <a:pt x="48" y="190"/>
                    <a:pt x="52" y="188"/>
                  </a:cubicBezTo>
                  <a:cubicBezTo>
                    <a:pt x="56" y="187"/>
                    <a:pt x="63" y="184"/>
                    <a:pt x="63" y="18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3098801" y="2330450"/>
              <a:ext cx="406400" cy="296862"/>
            </a:xfrm>
            <a:custGeom>
              <a:avLst/>
              <a:gdLst>
                <a:gd name="T0" fmla="*/ 119 w 181"/>
                <a:gd name="T1" fmla="*/ 84 h 132"/>
                <a:gd name="T2" fmla="*/ 121 w 181"/>
                <a:gd name="T3" fmla="*/ 87 h 132"/>
                <a:gd name="T4" fmla="*/ 161 w 181"/>
                <a:gd name="T5" fmla="*/ 92 h 132"/>
                <a:gd name="T6" fmla="*/ 154 w 181"/>
                <a:gd name="T7" fmla="*/ 72 h 132"/>
                <a:gd name="T8" fmla="*/ 125 w 181"/>
                <a:gd name="T9" fmla="*/ 73 h 132"/>
                <a:gd name="T10" fmla="*/ 126 w 181"/>
                <a:gd name="T11" fmla="*/ 70 h 132"/>
                <a:gd name="T12" fmla="*/ 128 w 181"/>
                <a:gd name="T13" fmla="*/ 61 h 132"/>
                <a:gd name="T14" fmla="*/ 175 w 181"/>
                <a:gd name="T15" fmla="*/ 38 h 132"/>
                <a:gd name="T16" fmla="*/ 142 w 181"/>
                <a:gd name="T17" fmla="*/ 34 h 132"/>
                <a:gd name="T18" fmla="*/ 123 w 181"/>
                <a:gd name="T19" fmla="*/ 52 h 132"/>
                <a:gd name="T20" fmla="*/ 117 w 181"/>
                <a:gd name="T21" fmla="*/ 51 h 132"/>
                <a:gd name="T22" fmla="*/ 105 w 181"/>
                <a:gd name="T23" fmla="*/ 42 h 132"/>
                <a:gd name="T24" fmla="*/ 131 w 181"/>
                <a:gd name="T25" fmla="*/ 8 h 132"/>
                <a:gd name="T26" fmla="*/ 120 w 181"/>
                <a:gd name="T27" fmla="*/ 1 h 132"/>
                <a:gd name="T28" fmla="*/ 101 w 181"/>
                <a:gd name="T29" fmla="*/ 22 h 132"/>
                <a:gd name="T30" fmla="*/ 96 w 181"/>
                <a:gd name="T31" fmla="*/ 40 h 132"/>
                <a:gd name="T32" fmla="*/ 95 w 181"/>
                <a:gd name="T33" fmla="*/ 41 h 132"/>
                <a:gd name="T34" fmla="*/ 2 w 181"/>
                <a:gd name="T35" fmla="*/ 82 h 132"/>
                <a:gd name="T36" fmla="*/ 3 w 181"/>
                <a:gd name="T37" fmla="*/ 85 h 132"/>
                <a:gd name="T38" fmla="*/ 97 w 181"/>
                <a:gd name="T39" fmla="*/ 48 h 132"/>
                <a:gd name="T40" fmla="*/ 98 w 181"/>
                <a:gd name="T41" fmla="*/ 48 h 132"/>
                <a:gd name="T42" fmla="*/ 118 w 181"/>
                <a:gd name="T43" fmla="*/ 60 h 132"/>
                <a:gd name="T44" fmla="*/ 116 w 181"/>
                <a:gd name="T45" fmla="*/ 75 h 132"/>
                <a:gd name="T46" fmla="*/ 110 w 181"/>
                <a:gd name="T47" fmla="*/ 77 h 132"/>
                <a:gd name="T48" fmla="*/ 51 w 181"/>
                <a:gd name="T49" fmla="*/ 99 h 132"/>
                <a:gd name="T50" fmla="*/ 12 w 181"/>
                <a:gd name="T51" fmla="*/ 119 h 132"/>
                <a:gd name="T52" fmla="*/ 18 w 181"/>
                <a:gd name="T53" fmla="*/ 128 h 132"/>
                <a:gd name="T54" fmla="*/ 51 w 181"/>
                <a:gd name="T55" fmla="*/ 110 h 132"/>
                <a:gd name="T56" fmla="*/ 107 w 181"/>
                <a:gd name="T57" fmla="*/ 88 h 132"/>
                <a:gd name="T58" fmla="*/ 119 w 181"/>
                <a:gd name="T59" fmla="*/ 84 h 132"/>
                <a:gd name="T60" fmla="*/ 111 w 181"/>
                <a:gd name="T61" fmla="*/ 21 h 132"/>
                <a:gd name="T62" fmla="*/ 115 w 181"/>
                <a:gd name="T63" fmla="*/ 15 h 132"/>
                <a:gd name="T64" fmla="*/ 123 w 181"/>
                <a:gd name="T65" fmla="*/ 10 h 132"/>
                <a:gd name="T66" fmla="*/ 116 w 181"/>
                <a:gd name="T67" fmla="*/ 20 h 132"/>
                <a:gd name="T68" fmla="*/ 107 w 181"/>
                <a:gd name="T69" fmla="*/ 29 h 132"/>
                <a:gd name="T70" fmla="*/ 111 w 181"/>
                <a:gd name="T71" fmla="*/ 21 h 132"/>
                <a:gd name="T72" fmla="*/ 149 w 181"/>
                <a:gd name="T73" fmla="*/ 40 h 132"/>
                <a:gd name="T74" fmla="*/ 164 w 181"/>
                <a:gd name="T75" fmla="*/ 36 h 132"/>
                <a:gd name="T76" fmla="*/ 154 w 181"/>
                <a:gd name="T77" fmla="*/ 46 h 132"/>
                <a:gd name="T78" fmla="*/ 134 w 181"/>
                <a:gd name="T79" fmla="*/ 52 h 132"/>
                <a:gd name="T80" fmla="*/ 149 w 181"/>
                <a:gd name="T81" fmla="*/ 40 h 132"/>
                <a:gd name="T82" fmla="*/ 152 w 181"/>
                <a:gd name="T83" fmla="*/ 81 h 132"/>
                <a:gd name="T84" fmla="*/ 145 w 181"/>
                <a:gd name="T85" fmla="*/ 88 h 132"/>
                <a:gd name="T86" fmla="*/ 129 w 181"/>
                <a:gd name="T87" fmla="*/ 82 h 132"/>
                <a:gd name="T88" fmla="*/ 152 w 181"/>
                <a:gd name="T89" fmla="*/ 8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1" h="132">
                  <a:moveTo>
                    <a:pt x="119" y="84"/>
                  </a:moveTo>
                  <a:cubicBezTo>
                    <a:pt x="120" y="85"/>
                    <a:pt x="120" y="86"/>
                    <a:pt x="121" y="87"/>
                  </a:cubicBezTo>
                  <a:cubicBezTo>
                    <a:pt x="129" y="97"/>
                    <a:pt x="150" y="101"/>
                    <a:pt x="161" y="92"/>
                  </a:cubicBezTo>
                  <a:cubicBezTo>
                    <a:pt x="169" y="85"/>
                    <a:pt x="163" y="75"/>
                    <a:pt x="154" y="72"/>
                  </a:cubicBezTo>
                  <a:cubicBezTo>
                    <a:pt x="146" y="69"/>
                    <a:pt x="135" y="70"/>
                    <a:pt x="125" y="73"/>
                  </a:cubicBezTo>
                  <a:cubicBezTo>
                    <a:pt x="125" y="72"/>
                    <a:pt x="125" y="71"/>
                    <a:pt x="126" y="70"/>
                  </a:cubicBezTo>
                  <a:cubicBezTo>
                    <a:pt x="126" y="66"/>
                    <a:pt x="127" y="63"/>
                    <a:pt x="128" y="61"/>
                  </a:cubicBezTo>
                  <a:cubicBezTo>
                    <a:pt x="145" y="60"/>
                    <a:pt x="170" y="53"/>
                    <a:pt x="175" y="38"/>
                  </a:cubicBezTo>
                  <a:cubicBezTo>
                    <a:pt x="181" y="20"/>
                    <a:pt x="147" y="31"/>
                    <a:pt x="142" y="34"/>
                  </a:cubicBezTo>
                  <a:cubicBezTo>
                    <a:pt x="135" y="37"/>
                    <a:pt x="128" y="44"/>
                    <a:pt x="123" y="52"/>
                  </a:cubicBezTo>
                  <a:cubicBezTo>
                    <a:pt x="121" y="52"/>
                    <a:pt x="119" y="52"/>
                    <a:pt x="117" y="51"/>
                  </a:cubicBezTo>
                  <a:cubicBezTo>
                    <a:pt x="109" y="50"/>
                    <a:pt x="106" y="47"/>
                    <a:pt x="105" y="42"/>
                  </a:cubicBezTo>
                  <a:cubicBezTo>
                    <a:pt x="117" y="33"/>
                    <a:pt x="132" y="20"/>
                    <a:pt x="131" y="8"/>
                  </a:cubicBezTo>
                  <a:cubicBezTo>
                    <a:pt x="131" y="3"/>
                    <a:pt x="124" y="0"/>
                    <a:pt x="120" y="1"/>
                  </a:cubicBezTo>
                  <a:cubicBezTo>
                    <a:pt x="110" y="4"/>
                    <a:pt x="105" y="14"/>
                    <a:pt x="101" y="22"/>
                  </a:cubicBezTo>
                  <a:cubicBezTo>
                    <a:pt x="98" y="28"/>
                    <a:pt x="96" y="34"/>
                    <a:pt x="96" y="40"/>
                  </a:cubicBezTo>
                  <a:cubicBezTo>
                    <a:pt x="96" y="40"/>
                    <a:pt x="95" y="40"/>
                    <a:pt x="95" y="41"/>
                  </a:cubicBezTo>
                  <a:cubicBezTo>
                    <a:pt x="69" y="63"/>
                    <a:pt x="36" y="76"/>
                    <a:pt x="2" y="82"/>
                  </a:cubicBezTo>
                  <a:cubicBezTo>
                    <a:pt x="0" y="82"/>
                    <a:pt x="1" y="86"/>
                    <a:pt x="3" y="85"/>
                  </a:cubicBezTo>
                  <a:cubicBezTo>
                    <a:pt x="36" y="81"/>
                    <a:pt x="71" y="70"/>
                    <a:pt x="97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55"/>
                    <a:pt x="107" y="59"/>
                    <a:pt x="118" y="60"/>
                  </a:cubicBezTo>
                  <a:cubicBezTo>
                    <a:pt x="117" y="65"/>
                    <a:pt x="116" y="70"/>
                    <a:pt x="116" y="75"/>
                  </a:cubicBezTo>
                  <a:cubicBezTo>
                    <a:pt x="114" y="76"/>
                    <a:pt x="112" y="77"/>
                    <a:pt x="110" y="77"/>
                  </a:cubicBezTo>
                  <a:cubicBezTo>
                    <a:pt x="89" y="83"/>
                    <a:pt x="70" y="91"/>
                    <a:pt x="51" y="99"/>
                  </a:cubicBezTo>
                  <a:cubicBezTo>
                    <a:pt x="38" y="105"/>
                    <a:pt x="24" y="110"/>
                    <a:pt x="12" y="119"/>
                  </a:cubicBezTo>
                  <a:cubicBezTo>
                    <a:pt x="7" y="123"/>
                    <a:pt x="12" y="132"/>
                    <a:pt x="18" y="128"/>
                  </a:cubicBezTo>
                  <a:cubicBezTo>
                    <a:pt x="28" y="120"/>
                    <a:pt x="40" y="115"/>
                    <a:pt x="51" y="110"/>
                  </a:cubicBezTo>
                  <a:cubicBezTo>
                    <a:pt x="69" y="102"/>
                    <a:pt x="88" y="94"/>
                    <a:pt x="107" y="88"/>
                  </a:cubicBezTo>
                  <a:cubicBezTo>
                    <a:pt x="111" y="87"/>
                    <a:pt x="115" y="86"/>
                    <a:pt x="119" y="84"/>
                  </a:cubicBezTo>
                  <a:moveTo>
                    <a:pt x="111" y="21"/>
                  </a:moveTo>
                  <a:cubicBezTo>
                    <a:pt x="112" y="19"/>
                    <a:pt x="114" y="17"/>
                    <a:pt x="115" y="15"/>
                  </a:cubicBezTo>
                  <a:cubicBezTo>
                    <a:pt x="116" y="14"/>
                    <a:pt x="123" y="9"/>
                    <a:pt x="123" y="10"/>
                  </a:cubicBezTo>
                  <a:cubicBezTo>
                    <a:pt x="122" y="13"/>
                    <a:pt x="118" y="17"/>
                    <a:pt x="116" y="20"/>
                  </a:cubicBezTo>
                  <a:cubicBezTo>
                    <a:pt x="113" y="23"/>
                    <a:pt x="110" y="26"/>
                    <a:pt x="107" y="29"/>
                  </a:cubicBezTo>
                  <a:cubicBezTo>
                    <a:pt x="108" y="27"/>
                    <a:pt x="110" y="24"/>
                    <a:pt x="111" y="21"/>
                  </a:cubicBezTo>
                  <a:moveTo>
                    <a:pt x="149" y="40"/>
                  </a:moveTo>
                  <a:cubicBezTo>
                    <a:pt x="153" y="37"/>
                    <a:pt x="159" y="36"/>
                    <a:pt x="164" y="36"/>
                  </a:cubicBezTo>
                  <a:cubicBezTo>
                    <a:pt x="171" y="35"/>
                    <a:pt x="156" y="44"/>
                    <a:pt x="154" y="46"/>
                  </a:cubicBezTo>
                  <a:cubicBezTo>
                    <a:pt x="148" y="49"/>
                    <a:pt x="141" y="51"/>
                    <a:pt x="134" y="52"/>
                  </a:cubicBezTo>
                  <a:cubicBezTo>
                    <a:pt x="138" y="47"/>
                    <a:pt x="143" y="43"/>
                    <a:pt x="149" y="40"/>
                  </a:cubicBezTo>
                  <a:moveTo>
                    <a:pt x="152" y="81"/>
                  </a:moveTo>
                  <a:cubicBezTo>
                    <a:pt x="162" y="83"/>
                    <a:pt x="149" y="88"/>
                    <a:pt x="145" y="88"/>
                  </a:cubicBezTo>
                  <a:cubicBezTo>
                    <a:pt x="139" y="88"/>
                    <a:pt x="133" y="86"/>
                    <a:pt x="129" y="82"/>
                  </a:cubicBezTo>
                  <a:cubicBezTo>
                    <a:pt x="137" y="80"/>
                    <a:pt x="145" y="79"/>
                    <a:pt x="152" y="8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05138" y="2422525"/>
              <a:ext cx="239713" cy="247650"/>
              <a:chOff x="3005138" y="2422525"/>
              <a:chExt cx="239713" cy="247650"/>
            </a:xfrm>
            <a:solidFill>
              <a:schemeClr val="tx2"/>
            </a:solidFill>
          </p:grpSpPr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3005138" y="2427288"/>
                <a:ext cx="233363" cy="242887"/>
              </a:xfrm>
              <a:custGeom>
                <a:avLst/>
                <a:gdLst>
                  <a:gd name="T0" fmla="*/ 74 w 104"/>
                  <a:gd name="T1" fmla="*/ 49 h 108"/>
                  <a:gd name="T2" fmla="*/ 71 w 104"/>
                  <a:gd name="T3" fmla="*/ 0 h 108"/>
                  <a:gd name="T4" fmla="*/ 70 w 104"/>
                  <a:gd name="T5" fmla="*/ 1 h 108"/>
                  <a:gd name="T6" fmla="*/ 18 w 104"/>
                  <a:gd name="T7" fmla="*/ 51 h 108"/>
                  <a:gd name="T8" fmla="*/ 7 w 104"/>
                  <a:gd name="T9" fmla="*/ 74 h 108"/>
                  <a:gd name="T10" fmla="*/ 31 w 104"/>
                  <a:gd name="T11" fmla="*/ 85 h 108"/>
                  <a:gd name="T12" fmla="*/ 103 w 104"/>
                  <a:gd name="T13" fmla="*/ 89 h 108"/>
                  <a:gd name="T14" fmla="*/ 104 w 104"/>
                  <a:gd name="T15" fmla="*/ 89 h 108"/>
                  <a:gd name="T16" fmla="*/ 74 w 104"/>
                  <a:gd name="T17" fmla="*/ 4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08">
                    <a:moveTo>
                      <a:pt x="74" y="49"/>
                    </a:moveTo>
                    <a:cubicBezTo>
                      <a:pt x="64" y="23"/>
                      <a:pt x="71" y="0"/>
                      <a:pt x="71" y="0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17" y="20"/>
                      <a:pt x="18" y="51"/>
                      <a:pt x="18" y="51"/>
                    </a:cubicBezTo>
                    <a:cubicBezTo>
                      <a:pt x="0" y="58"/>
                      <a:pt x="7" y="74"/>
                      <a:pt x="7" y="74"/>
                    </a:cubicBezTo>
                    <a:cubicBezTo>
                      <a:pt x="7" y="74"/>
                      <a:pt x="13" y="92"/>
                      <a:pt x="31" y="85"/>
                    </a:cubicBezTo>
                    <a:cubicBezTo>
                      <a:pt x="31" y="85"/>
                      <a:pt x="50" y="108"/>
                      <a:pt x="103" y="89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104" y="89"/>
                      <a:pt x="84" y="76"/>
                      <a:pt x="7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3016251" y="2422525"/>
                <a:ext cx="228600" cy="225425"/>
              </a:xfrm>
              <a:custGeom>
                <a:avLst/>
                <a:gdLst>
                  <a:gd name="T0" fmla="*/ 70 w 102"/>
                  <a:gd name="T1" fmla="*/ 51 h 100"/>
                  <a:gd name="T2" fmla="*/ 66 w 102"/>
                  <a:gd name="T3" fmla="*/ 7 h 100"/>
                  <a:gd name="T4" fmla="*/ 67 w 102"/>
                  <a:gd name="T5" fmla="*/ 3 h 100"/>
                  <a:gd name="T6" fmla="*/ 67 w 102"/>
                  <a:gd name="T7" fmla="*/ 0 h 100"/>
                  <a:gd name="T8" fmla="*/ 65 w 102"/>
                  <a:gd name="T9" fmla="*/ 3 h 100"/>
                  <a:gd name="T10" fmla="*/ 19 w 102"/>
                  <a:gd name="T11" fmla="*/ 34 h 100"/>
                  <a:gd name="T12" fmla="*/ 12 w 102"/>
                  <a:gd name="T13" fmla="*/ 53 h 100"/>
                  <a:gd name="T14" fmla="*/ 13 w 102"/>
                  <a:gd name="T15" fmla="*/ 52 h 100"/>
                  <a:gd name="T16" fmla="*/ 0 w 102"/>
                  <a:gd name="T17" fmla="*/ 69 h 100"/>
                  <a:gd name="T18" fmla="*/ 2 w 102"/>
                  <a:gd name="T19" fmla="*/ 76 h 100"/>
                  <a:gd name="T20" fmla="*/ 5 w 102"/>
                  <a:gd name="T21" fmla="*/ 83 h 100"/>
                  <a:gd name="T22" fmla="*/ 26 w 102"/>
                  <a:gd name="T23" fmla="*/ 88 h 100"/>
                  <a:gd name="T24" fmla="*/ 25 w 102"/>
                  <a:gd name="T25" fmla="*/ 88 h 100"/>
                  <a:gd name="T26" fmla="*/ 99 w 102"/>
                  <a:gd name="T27" fmla="*/ 92 h 100"/>
                  <a:gd name="T28" fmla="*/ 98 w 102"/>
                  <a:gd name="T29" fmla="*/ 92 h 100"/>
                  <a:gd name="T30" fmla="*/ 102 w 102"/>
                  <a:gd name="T31" fmla="*/ 91 h 100"/>
                  <a:gd name="T32" fmla="*/ 99 w 102"/>
                  <a:gd name="T33" fmla="*/ 90 h 100"/>
                  <a:gd name="T34" fmla="*/ 69 w 102"/>
                  <a:gd name="T35" fmla="*/ 51 h 100"/>
                  <a:gd name="T36" fmla="*/ 98 w 102"/>
                  <a:gd name="T37" fmla="*/ 92 h 100"/>
                  <a:gd name="T38" fmla="*/ 98 w 102"/>
                  <a:gd name="T39" fmla="*/ 90 h 100"/>
                  <a:gd name="T40" fmla="*/ 98 w 102"/>
                  <a:gd name="T41" fmla="*/ 90 h 100"/>
                  <a:gd name="T42" fmla="*/ 60 w 102"/>
                  <a:gd name="T43" fmla="*/ 97 h 100"/>
                  <a:gd name="T44" fmla="*/ 28 w 102"/>
                  <a:gd name="T45" fmla="*/ 88 h 100"/>
                  <a:gd name="T46" fmla="*/ 27 w 102"/>
                  <a:gd name="T47" fmla="*/ 86 h 100"/>
                  <a:gd name="T48" fmla="*/ 26 w 102"/>
                  <a:gd name="T49" fmla="*/ 85 h 100"/>
                  <a:gd name="T50" fmla="*/ 18 w 102"/>
                  <a:gd name="T51" fmla="*/ 87 h 100"/>
                  <a:gd name="T52" fmla="*/ 4 w 102"/>
                  <a:gd name="T53" fmla="*/ 78 h 100"/>
                  <a:gd name="T54" fmla="*/ 4 w 102"/>
                  <a:gd name="T55" fmla="*/ 76 h 100"/>
                  <a:gd name="T56" fmla="*/ 4 w 102"/>
                  <a:gd name="T57" fmla="*/ 76 h 100"/>
                  <a:gd name="T58" fmla="*/ 4 w 102"/>
                  <a:gd name="T59" fmla="*/ 76 h 100"/>
                  <a:gd name="T60" fmla="*/ 4 w 102"/>
                  <a:gd name="T61" fmla="*/ 61 h 100"/>
                  <a:gd name="T62" fmla="*/ 14 w 102"/>
                  <a:gd name="T63" fmla="*/ 54 h 100"/>
                  <a:gd name="T64" fmla="*/ 14 w 102"/>
                  <a:gd name="T65" fmla="*/ 53 h 100"/>
                  <a:gd name="T66" fmla="*/ 66 w 102"/>
                  <a:gd name="T67" fmla="*/ 4 h 100"/>
                  <a:gd name="T68" fmla="*/ 66 w 102"/>
                  <a:gd name="T69" fmla="*/ 4 h 100"/>
                  <a:gd name="T70" fmla="*/ 64 w 102"/>
                  <a:gd name="T71" fmla="*/ 2 h 100"/>
                  <a:gd name="T72" fmla="*/ 68 w 102"/>
                  <a:gd name="T73" fmla="*/ 5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100">
                    <a:moveTo>
                      <a:pt x="69" y="51"/>
                    </a:moveTo>
                    <a:cubicBezTo>
                      <a:pt x="70" y="51"/>
                      <a:pt x="70" y="51"/>
                      <a:pt x="70" y="51"/>
                    </a:cubicBezTo>
                    <a:cubicBezTo>
                      <a:pt x="66" y="39"/>
                      <a:pt x="65" y="28"/>
                      <a:pt x="65" y="20"/>
                    </a:cubicBezTo>
                    <a:cubicBezTo>
                      <a:pt x="65" y="15"/>
                      <a:pt x="65" y="10"/>
                      <a:pt x="66" y="7"/>
                    </a:cubicBezTo>
                    <a:cubicBezTo>
                      <a:pt x="66" y="6"/>
                      <a:pt x="66" y="5"/>
                      <a:pt x="66" y="4"/>
                    </a:cubicBezTo>
                    <a:cubicBezTo>
                      <a:pt x="67" y="4"/>
                      <a:pt x="6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39" y="11"/>
                      <a:pt x="26" y="24"/>
                      <a:pt x="19" y="34"/>
                    </a:cubicBezTo>
                    <a:cubicBezTo>
                      <a:pt x="12" y="44"/>
                      <a:pt x="12" y="52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7" y="54"/>
                      <a:pt x="4" y="57"/>
                      <a:pt x="2" y="60"/>
                    </a:cubicBezTo>
                    <a:cubicBezTo>
                      <a:pt x="0" y="63"/>
                      <a:pt x="0" y="66"/>
                      <a:pt x="0" y="69"/>
                    </a:cubicBezTo>
                    <a:cubicBezTo>
                      <a:pt x="0" y="73"/>
                      <a:pt x="1" y="77"/>
                      <a:pt x="1" y="77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2" y="80"/>
                      <a:pt x="5" y="83"/>
                    </a:cubicBezTo>
                    <a:cubicBezTo>
                      <a:pt x="7" y="86"/>
                      <a:pt x="12" y="90"/>
                      <a:pt x="18" y="90"/>
                    </a:cubicBezTo>
                    <a:cubicBezTo>
                      <a:pt x="20" y="90"/>
                      <a:pt x="23" y="89"/>
                      <a:pt x="26" y="88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8"/>
                      <a:pt x="35" y="100"/>
                      <a:pt x="60" y="100"/>
                    </a:cubicBezTo>
                    <a:cubicBezTo>
                      <a:pt x="70" y="100"/>
                      <a:pt x="83" y="98"/>
                      <a:pt x="99" y="92"/>
                    </a:cubicBezTo>
                    <a:cubicBezTo>
                      <a:pt x="98" y="91"/>
                      <a:pt x="98" y="91"/>
                      <a:pt x="98" y="91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97" y="88"/>
                      <a:pt x="80" y="76"/>
                      <a:pt x="70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78" y="79"/>
                      <a:pt x="98" y="92"/>
                      <a:pt x="98" y="92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82" y="95"/>
                      <a:pt x="70" y="97"/>
                      <a:pt x="60" y="97"/>
                    </a:cubicBezTo>
                    <a:cubicBezTo>
                      <a:pt x="48" y="97"/>
                      <a:pt x="40" y="95"/>
                      <a:pt x="34" y="92"/>
                    </a:cubicBezTo>
                    <a:cubicBezTo>
                      <a:pt x="32" y="90"/>
                      <a:pt x="30" y="89"/>
                      <a:pt x="28" y="88"/>
                    </a:cubicBezTo>
                    <a:cubicBezTo>
                      <a:pt x="28" y="87"/>
                      <a:pt x="27" y="87"/>
                      <a:pt x="27" y="87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3" y="87"/>
                      <a:pt x="20" y="87"/>
                      <a:pt x="18" y="87"/>
                    </a:cubicBezTo>
                    <a:cubicBezTo>
                      <a:pt x="13" y="87"/>
                      <a:pt x="9" y="85"/>
                      <a:pt x="7" y="82"/>
                    </a:cubicBezTo>
                    <a:cubicBezTo>
                      <a:pt x="6" y="80"/>
                      <a:pt x="5" y="79"/>
                      <a:pt x="4" y="78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3" y="75"/>
                      <a:pt x="2" y="72"/>
                      <a:pt x="2" y="69"/>
                    </a:cubicBezTo>
                    <a:cubicBezTo>
                      <a:pt x="2" y="66"/>
                      <a:pt x="3" y="64"/>
                      <a:pt x="4" y="61"/>
                    </a:cubicBezTo>
                    <a:cubicBezTo>
                      <a:pt x="6" y="59"/>
                      <a:pt x="9" y="56"/>
                      <a:pt x="13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45"/>
                      <a:pt x="21" y="35"/>
                    </a:cubicBezTo>
                    <a:cubicBezTo>
                      <a:pt x="27" y="25"/>
                      <a:pt x="40" y="13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2" y="9"/>
                      <a:pt x="62" y="20"/>
                    </a:cubicBezTo>
                    <a:cubicBezTo>
                      <a:pt x="62" y="29"/>
                      <a:pt x="64" y="40"/>
                      <a:pt x="68" y="52"/>
                    </a:cubicBezTo>
                    <a:lnTo>
                      <a:pt x="69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3292476" y="2254250"/>
              <a:ext cx="249238" cy="120650"/>
            </a:xfrm>
            <a:custGeom>
              <a:avLst/>
              <a:gdLst>
                <a:gd name="T0" fmla="*/ 37 w 111"/>
                <a:gd name="T1" fmla="*/ 43 h 54"/>
                <a:gd name="T2" fmla="*/ 29 w 111"/>
                <a:gd name="T3" fmla="*/ 49 h 54"/>
                <a:gd name="T4" fmla="*/ 26 w 111"/>
                <a:gd name="T5" fmla="*/ 53 h 54"/>
                <a:gd name="T6" fmla="*/ 30 w 111"/>
                <a:gd name="T7" fmla="*/ 53 h 54"/>
                <a:gd name="T8" fmla="*/ 37 w 111"/>
                <a:gd name="T9" fmla="*/ 44 h 54"/>
                <a:gd name="T10" fmla="*/ 37 w 111"/>
                <a:gd name="T11" fmla="*/ 43 h 54"/>
                <a:gd name="T12" fmla="*/ 27 w 111"/>
                <a:gd name="T13" fmla="*/ 34 h 54"/>
                <a:gd name="T14" fmla="*/ 18 w 111"/>
                <a:gd name="T15" fmla="*/ 27 h 54"/>
                <a:gd name="T16" fmla="*/ 41 w 111"/>
                <a:gd name="T17" fmla="*/ 7 h 54"/>
                <a:gd name="T18" fmla="*/ 46 w 111"/>
                <a:gd name="T19" fmla="*/ 7 h 54"/>
                <a:gd name="T20" fmla="*/ 69 w 111"/>
                <a:gd name="T21" fmla="*/ 21 h 54"/>
                <a:gd name="T22" fmla="*/ 45 w 111"/>
                <a:gd name="T23" fmla="*/ 32 h 54"/>
                <a:gd name="T24" fmla="*/ 27 w 111"/>
                <a:gd name="T25" fmla="*/ 34 h 54"/>
                <a:gd name="T26" fmla="*/ 58 w 111"/>
                <a:gd name="T27" fmla="*/ 0 h 54"/>
                <a:gd name="T28" fmla="*/ 54 w 111"/>
                <a:gd name="T29" fmla="*/ 0 h 54"/>
                <a:gd name="T30" fmla="*/ 1 w 111"/>
                <a:gd name="T31" fmla="*/ 38 h 54"/>
                <a:gd name="T32" fmla="*/ 16 w 111"/>
                <a:gd name="T33" fmla="*/ 53 h 54"/>
                <a:gd name="T34" fmla="*/ 34 w 111"/>
                <a:gd name="T35" fmla="*/ 35 h 54"/>
                <a:gd name="T36" fmla="*/ 36 w 111"/>
                <a:gd name="T37" fmla="*/ 35 h 54"/>
                <a:gd name="T38" fmla="*/ 45 w 111"/>
                <a:gd name="T39" fmla="*/ 42 h 54"/>
                <a:gd name="T40" fmla="*/ 42 w 111"/>
                <a:gd name="T41" fmla="*/ 53 h 54"/>
                <a:gd name="T42" fmla="*/ 56 w 111"/>
                <a:gd name="T43" fmla="*/ 52 h 54"/>
                <a:gd name="T44" fmla="*/ 111 w 111"/>
                <a:gd name="T45" fmla="*/ 34 h 54"/>
                <a:gd name="T46" fmla="*/ 58 w 111"/>
                <a:gd name="T4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54">
                  <a:moveTo>
                    <a:pt x="37" y="43"/>
                  </a:moveTo>
                  <a:cubicBezTo>
                    <a:pt x="36" y="43"/>
                    <a:pt x="30" y="48"/>
                    <a:pt x="29" y="49"/>
                  </a:cubicBezTo>
                  <a:cubicBezTo>
                    <a:pt x="28" y="50"/>
                    <a:pt x="27" y="52"/>
                    <a:pt x="26" y="53"/>
                  </a:cubicBezTo>
                  <a:cubicBezTo>
                    <a:pt x="27" y="53"/>
                    <a:pt x="29" y="53"/>
                    <a:pt x="30" y="53"/>
                  </a:cubicBezTo>
                  <a:cubicBezTo>
                    <a:pt x="33" y="51"/>
                    <a:pt x="36" y="47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moveTo>
                    <a:pt x="27" y="34"/>
                  </a:moveTo>
                  <a:cubicBezTo>
                    <a:pt x="22" y="34"/>
                    <a:pt x="19" y="32"/>
                    <a:pt x="18" y="27"/>
                  </a:cubicBezTo>
                  <a:cubicBezTo>
                    <a:pt x="17" y="18"/>
                    <a:pt x="27" y="9"/>
                    <a:pt x="41" y="7"/>
                  </a:cubicBezTo>
                  <a:cubicBezTo>
                    <a:pt x="43" y="7"/>
                    <a:pt x="45" y="7"/>
                    <a:pt x="46" y="7"/>
                  </a:cubicBezTo>
                  <a:cubicBezTo>
                    <a:pt x="58" y="7"/>
                    <a:pt x="68" y="13"/>
                    <a:pt x="69" y="21"/>
                  </a:cubicBezTo>
                  <a:cubicBezTo>
                    <a:pt x="70" y="30"/>
                    <a:pt x="59" y="30"/>
                    <a:pt x="45" y="32"/>
                  </a:cubicBezTo>
                  <a:cubicBezTo>
                    <a:pt x="38" y="33"/>
                    <a:pt x="32" y="34"/>
                    <a:pt x="27" y="34"/>
                  </a:cubicBezTo>
                  <a:moveTo>
                    <a:pt x="58" y="0"/>
                  </a:moveTo>
                  <a:cubicBezTo>
                    <a:pt x="57" y="0"/>
                    <a:pt x="55" y="0"/>
                    <a:pt x="54" y="0"/>
                  </a:cubicBezTo>
                  <a:cubicBezTo>
                    <a:pt x="24" y="1"/>
                    <a:pt x="0" y="18"/>
                    <a:pt x="1" y="38"/>
                  </a:cubicBezTo>
                  <a:cubicBezTo>
                    <a:pt x="1" y="48"/>
                    <a:pt x="7" y="52"/>
                    <a:pt x="16" y="53"/>
                  </a:cubicBezTo>
                  <a:cubicBezTo>
                    <a:pt x="20" y="45"/>
                    <a:pt x="26" y="38"/>
                    <a:pt x="34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41" y="35"/>
                    <a:pt x="45" y="38"/>
                    <a:pt x="45" y="42"/>
                  </a:cubicBezTo>
                  <a:cubicBezTo>
                    <a:pt x="45" y="45"/>
                    <a:pt x="44" y="49"/>
                    <a:pt x="42" y="53"/>
                  </a:cubicBezTo>
                  <a:cubicBezTo>
                    <a:pt x="47" y="52"/>
                    <a:pt x="52" y="52"/>
                    <a:pt x="56" y="52"/>
                  </a:cubicBezTo>
                  <a:cubicBezTo>
                    <a:pt x="87" y="51"/>
                    <a:pt x="111" y="54"/>
                    <a:pt x="111" y="34"/>
                  </a:cubicBezTo>
                  <a:cubicBezTo>
                    <a:pt x="110" y="15"/>
                    <a:pt x="86" y="0"/>
                    <a:pt x="58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328988" y="2333625"/>
              <a:ext cx="65088" cy="39687"/>
            </a:xfrm>
            <a:custGeom>
              <a:avLst/>
              <a:gdLst>
                <a:gd name="T0" fmla="*/ 20 w 29"/>
                <a:gd name="T1" fmla="*/ 0 h 18"/>
                <a:gd name="T2" fmla="*/ 18 w 29"/>
                <a:gd name="T3" fmla="*/ 0 h 18"/>
                <a:gd name="T4" fmla="*/ 0 w 29"/>
                <a:gd name="T5" fmla="*/ 18 h 18"/>
                <a:gd name="T6" fmla="*/ 9 w 29"/>
                <a:gd name="T7" fmla="*/ 18 h 18"/>
                <a:gd name="T8" fmla="*/ 10 w 29"/>
                <a:gd name="T9" fmla="*/ 18 h 18"/>
                <a:gd name="T10" fmla="*/ 13 w 29"/>
                <a:gd name="T11" fmla="*/ 14 h 18"/>
                <a:gd name="T12" fmla="*/ 21 w 29"/>
                <a:gd name="T13" fmla="*/ 8 h 18"/>
                <a:gd name="T14" fmla="*/ 21 w 29"/>
                <a:gd name="T15" fmla="*/ 9 h 18"/>
                <a:gd name="T16" fmla="*/ 14 w 29"/>
                <a:gd name="T17" fmla="*/ 18 h 18"/>
                <a:gd name="T18" fmla="*/ 26 w 29"/>
                <a:gd name="T19" fmla="*/ 18 h 18"/>
                <a:gd name="T20" fmla="*/ 29 w 29"/>
                <a:gd name="T21" fmla="*/ 7 h 18"/>
                <a:gd name="T22" fmla="*/ 20 w 29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8">
                  <a:moveTo>
                    <a:pt x="20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10" y="3"/>
                    <a:pt x="4" y="10"/>
                    <a:pt x="0" y="18"/>
                  </a:cubicBezTo>
                  <a:cubicBezTo>
                    <a:pt x="3" y="18"/>
                    <a:pt x="6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4" y="13"/>
                    <a:pt x="20" y="8"/>
                    <a:pt x="21" y="8"/>
                  </a:cubicBezTo>
                  <a:cubicBezTo>
                    <a:pt x="21" y="8"/>
                    <a:pt x="21" y="8"/>
                    <a:pt x="21" y="9"/>
                  </a:cubicBezTo>
                  <a:cubicBezTo>
                    <a:pt x="20" y="12"/>
                    <a:pt x="17" y="16"/>
                    <a:pt x="14" y="18"/>
                  </a:cubicBezTo>
                  <a:cubicBezTo>
                    <a:pt x="18" y="18"/>
                    <a:pt x="22" y="18"/>
                    <a:pt x="26" y="18"/>
                  </a:cubicBezTo>
                  <a:cubicBezTo>
                    <a:pt x="28" y="14"/>
                    <a:pt x="29" y="10"/>
                    <a:pt x="29" y="7"/>
                  </a:cubicBezTo>
                  <a:cubicBezTo>
                    <a:pt x="29" y="3"/>
                    <a:pt x="25" y="0"/>
                    <a:pt x="2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352801" y="2578100"/>
              <a:ext cx="98425" cy="49212"/>
            </a:xfrm>
            <a:custGeom>
              <a:avLst/>
              <a:gdLst>
                <a:gd name="T0" fmla="*/ 13 w 44"/>
                <a:gd name="T1" fmla="*/ 0 h 22"/>
                <a:gd name="T2" fmla="*/ 0 w 44"/>
                <a:gd name="T3" fmla="*/ 7 h 22"/>
                <a:gd name="T4" fmla="*/ 22 w 44"/>
                <a:gd name="T5" fmla="*/ 22 h 22"/>
                <a:gd name="T6" fmla="*/ 22 w 44"/>
                <a:gd name="T7" fmla="*/ 22 h 22"/>
                <a:gd name="T8" fmla="*/ 44 w 44"/>
                <a:gd name="T9" fmla="*/ 7 h 22"/>
                <a:gd name="T10" fmla="*/ 30 w 44"/>
                <a:gd name="T11" fmla="*/ 0 h 22"/>
                <a:gd name="T12" fmla="*/ 26 w 44"/>
                <a:gd name="T13" fmla="*/ 0 h 22"/>
                <a:gd name="T14" fmla="*/ 23 w 44"/>
                <a:gd name="T15" fmla="*/ 0 h 22"/>
                <a:gd name="T16" fmla="*/ 22 w 44"/>
                <a:gd name="T17" fmla="*/ 0 h 22"/>
                <a:gd name="T18" fmla="*/ 13 w 44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2">
                  <a:moveTo>
                    <a:pt x="13" y="0"/>
                  </a:moveTo>
                  <a:cubicBezTo>
                    <a:pt x="5" y="0"/>
                    <a:pt x="0" y="1"/>
                    <a:pt x="0" y="7"/>
                  </a:cubicBezTo>
                  <a:cubicBezTo>
                    <a:pt x="0" y="15"/>
                    <a:pt x="10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34" y="22"/>
                    <a:pt x="44" y="15"/>
                    <a:pt x="44" y="7"/>
                  </a:cubicBezTo>
                  <a:cubicBezTo>
                    <a:pt x="44" y="1"/>
                    <a:pt x="38" y="0"/>
                    <a:pt x="30" y="0"/>
                  </a:cubicBezTo>
                  <a:cubicBezTo>
                    <a:pt x="29" y="0"/>
                    <a:pt x="28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330576" y="2270125"/>
              <a:ext cx="119063" cy="60325"/>
            </a:xfrm>
            <a:custGeom>
              <a:avLst/>
              <a:gdLst>
                <a:gd name="T0" fmla="*/ 29 w 53"/>
                <a:gd name="T1" fmla="*/ 0 h 27"/>
                <a:gd name="T2" fmla="*/ 24 w 53"/>
                <a:gd name="T3" fmla="*/ 0 h 27"/>
                <a:gd name="T4" fmla="*/ 1 w 53"/>
                <a:gd name="T5" fmla="*/ 20 h 27"/>
                <a:gd name="T6" fmla="*/ 10 w 53"/>
                <a:gd name="T7" fmla="*/ 27 h 27"/>
                <a:gd name="T8" fmla="*/ 28 w 53"/>
                <a:gd name="T9" fmla="*/ 25 h 27"/>
                <a:gd name="T10" fmla="*/ 52 w 53"/>
                <a:gd name="T11" fmla="*/ 14 h 27"/>
                <a:gd name="T12" fmla="*/ 29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29" y="0"/>
                  </a:moveTo>
                  <a:cubicBezTo>
                    <a:pt x="28" y="0"/>
                    <a:pt x="26" y="0"/>
                    <a:pt x="24" y="0"/>
                  </a:cubicBezTo>
                  <a:cubicBezTo>
                    <a:pt x="10" y="2"/>
                    <a:pt x="0" y="11"/>
                    <a:pt x="1" y="20"/>
                  </a:cubicBezTo>
                  <a:cubicBezTo>
                    <a:pt x="2" y="25"/>
                    <a:pt x="5" y="27"/>
                    <a:pt x="10" y="27"/>
                  </a:cubicBezTo>
                  <a:cubicBezTo>
                    <a:pt x="15" y="27"/>
                    <a:pt x="21" y="26"/>
                    <a:pt x="28" y="25"/>
                  </a:cubicBezTo>
                  <a:cubicBezTo>
                    <a:pt x="42" y="23"/>
                    <a:pt x="53" y="23"/>
                    <a:pt x="52" y="14"/>
                  </a:cubicBezTo>
                  <a:cubicBezTo>
                    <a:pt x="51" y="6"/>
                    <a:pt x="41" y="0"/>
                    <a:pt x="29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2908301" y="3468688"/>
              <a:ext cx="1366838" cy="1017587"/>
            </a:xfrm>
            <a:custGeom>
              <a:avLst/>
              <a:gdLst>
                <a:gd name="T0" fmla="*/ 532 w 609"/>
                <a:gd name="T1" fmla="*/ 0 h 453"/>
                <a:gd name="T2" fmla="*/ 67 w 609"/>
                <a:gd name="T3" fmla="*/ 314 h 453"/>
                <a:gd name="T4" fmla="*/ 11 w 609"/>
                <a:gd name="T5" fmla="*/ 431 h 453"/>
                <a:gd name="T6" fmla="*/ 132 w 609"/>
                <a:gd name="T7" fmla="*/ 425 h 453"/>
                <a:gd name="T8" fmla="*/ 138 w 609"/>
                <a:gd name="T9" fmla="*/ 389 h 453"/>
                <a:gd name="T10" fmla="*/ 165 w 609"/>
                <a:gd name="T11" fmla="*/ 403 h 453"/>
                <a:gd name="T12" fmla="*/ 171 w 609"/>
                <a:gd name="T13" fmla="*/ 376 h 453"/>
                <a:gd name="T14" fmla="*/ 194 w 609"/>
                <a:gd name="T15" fmla="*/ 384 h 453"/>
                <a:gd name="T16" fmla="*/ 210 w 609"/>
                <a:gd name="T17" fmla="*/ 344 h 453"/>
                <a:gd name="T18" fmla="*/ 250 w 609"/>
                <a:gd name="T19" fmla="*/ 344 h 453"/>
                <a:gd name="T20" fmla="*/ 265 w 609"/>
                <a:gd name="T21" fmla="*/ 336 h 453"/>
                <a:gd name="T22" fmla="*/ 280 w 609"/>
                <a:gd name="T23" fmla="*/ 294 h 453"/>
                <a:gd name="T24" fmla="*/ 312 w 609"/>
                <a:gd name="T25" fmla="*/ 304 h 453"/>
                <a:gd name="T26" fmla="*/ 343 w 609"/>
                <a:gd name="T27" fmla="*/ 283 h 453"/>
                <a:gd name="T28" fmla="*/ 349 w 609"/>
                <a:gd name="T29" fmla="*/ 254 h 453"/>
                <a:gd name="T30" fmla="*/ 376 w 609"/>
                <a:gd name="T31" fmla="*/ 261 h 453"/>
                <a:gd name="T32" fmla="*/ 435 w 609"/>
                <a:gd name="T33" fmla="*/ 221 h 453"/>
                <a:gd name="T34" fmla="*/ 442 w 609"/>
                <a:gd name="T35" fmla="*/ 196 h 453"/>
                <a:gd name="T36" fmla="*/ 468 w 609"/>
                <a:gd name="T37" fmla="*/ 199 h 453"/>
                <a:gd name="T38" fmla="*/ 557 w 609"/>
                <a:gd name="T39" fmla="*/ 138 h 453"/>
                <a:gd name="T40" fmla="*/ 591 w 609"/>
                <a:gd name="T41" fmla="*/ 144 h 453"/>
                <a:gd name="T42" fmla="*/ 592 w 609"/>
                <a:gd name="T43" fmla="*/ 108 h 453"/>
                <a:gd name="T44" fmla="*/ 532 w 609"/>
                <a:gd name="T45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9" h="453">
                  <a:moveTo>
                    <a:pt x="532" y="0"/>
                  </a:moveTo>
                  <a:cubicBezTo>
                    <a:pt x="67" y="314"/>
                    <a:pt x="67" y="314"/>
                    <a:pt x="67" y="314"/>
                  </a:cubicBezTo>
                  <a:cubicBezTo>
                    <a:pt x="30" y="339"/>
                    <a:pt x="0" y="416"/>
                    <a:pt x="11" y="431"/>
                  </a:cubicBezTo>
                  <a:cubicBezTo>
                    <a:pt x="22" y="447"/>
                    <a:pt x="91" y="453"/>
                    <a:pt x="132" y="425"/>
                  </a:cubicBezTo>
                  <a:cubicBezTo>
                    <a:pt x="138" y="389"/>
                    <a:pt x="138" y="389"/>
                    <a:pt x="138" y="389"/>
                  </a:cubicBezTo>
                  <a:cubicBezTo>
                    <a:pt x="165" y="403"/>
                    <a:pt x="165" y="403"/>
                    <a:pt x="165" y="403"/>
                  </a:cubicBezTo>
                  <a:cubicBezTo>
                    <a:pt x="171" y="376"/>
                    <a:pt x="171" y="376"/>
                    <a:pt x="171" y="376"/>
                  </a:cubicBezTo>
                  <a:cubicBezTo>
                    <a:pt x="194" y="384"/>
                    <a:pt x="194" y="384"/>
                    <a:pt x="194" y="384"/>
                  </a:cubicBezTo>
                  <a:cubicBezTo>
                    <a:pt x="194" y="384"/>
                    <a:pt x="197" y="353"/>
                    <a:pt x="210" y="344"/>
                  </a:cubicBezTo>
                  <a:cubicBezTo>
                    <a:pt x="217" y="340"/>
                    <a:pt x="250" y="344"/>
                    <a:pt x="250" y="344"/>
                  </a:cubicBezTo>
                  <a:cubicBezTo>
                    <a:pt x="265" y="336"/>
                    <a:pt x="265" y="336"/>
                    <a:pt x="265" y="336"/>
                  </a:cubicBezTo>
                  <a:cubicBezTo>
                    <a:pt x="280" y="294"/>
                    <a:pt x="280" y="294"/>
                    <a:pt x="280" y="294"/>
                  </a:cubicBezTo>
                  <a:cubicBezTo>
                    <a:pt x="312" y="304"/>
                    <a:pt x="312" y="304"/>
                    <a:pt x="312" y="304"/>
                  </a:cubicBezTo>
                  <a:cubicBezTo>
                    <a:pt x="343" y="283"/>
                    <a:pt x="343" y="283"/>
                    <a:pt x="343" y="283"/>
                  </a:cubicBezTo>
                  <a:cubicBezTo>
                    <a:pt x="349" y="254"/>
                    <a:pt x="349" y="254"/>
                    <a:pt x="349" y="254"/>
                  </a:cubicBezTo>
                  <a:cubicBezTo>
                    <a:pt x="376" y="261"/>
                    <a:pt x="376" y="261"/>
                    <a:pt x="376" y="261"/>
                  </a:cubicBezTo>
                  <a:cubicBezTo>
                    <a:pt x="435" y="221"/>
                    <a:pt x="435" y="221"/>
                    <a:pt x="435" y="221"/>
                  </a:cubicBezTo>
                  <a:cubicBezTo>
                    <a:pt x="442" y="196"/>
                    <a:pt x="442" y="196"/>
                    <a:pt x="442" y="196"/>
                  </a:cubicBezTo>
                  <a:cubicBezTo>
                    <a:pt x="468" y="199"/>
                    <a:pt x="468" y="199"/>
                    <a:pt x="468" y="199"/>
                  </a:cubicBezTo>
                  <a:cubicBezTo>
                    <a:pt x="557" y="138"/>
                    <a:pt x="557" y="138"/>
                    <a:pt x="557" y="138"/>
                  </a:cubicBezTo>
                  <a:cubicBezTo>
                    <a:pt x="557" y="138"/>
                    <a:pt x="573" y="156"/>
                    <a:pt x="591" y="144"/>
                  </a:cubicBezTo>
                  <a:cubicBezTo>
                    <a:pt x="609" y="132"/>
                    <a:pt x="592" y="108"/>
                    <a:pt x="592" y="108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2938463" y="3579813"/>
              <a:ext cx="1262063" cy="873125"/>
            </a:xfrm>
            <a:custGeom>
              <a:avLst/>
              <a:gdLst>
                <a:gd name="T0" fmla="*/ 548 w 563"/>
                <a:gd name="T1" fmla="*/ 0 h 389"/>
                <a:gd name="T2" fmla="*/ 16 w 563"/>
                <a:gd name="T3" fmla="*/ 360 h 389"/>
                <a:gd name="T4" fmla="*/ 27 w 563"/>
                <a:gd name="T5" fmla="*/ 374 h 389"/>
                <a:gd name="T6" fmla="*/ 563 w 563"/>
                <a:gd name="T7" fmla="*/ 11 h 389"/>
                <a:gd name="T8" fmla="*/ 546 w 563"/>
                <a:gd name="T9" fmla="*/ 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389">
                  <a:moveTo>
                    <a:pt x="548" y="0"/>
                  </a:moveTo>
                  <a:cubicBezTo>
                    <a:pt x="548" y="0"/>
                    <a:pt x="31" y="349"/>
                    <a:pt x="16" y="360"/>
                  </a:cubicBezTo>
                  <a:cubicBezTo>
                    <a:pt x="0" y="371"/>
                    <a:pt x="5" y="389"/>
                    <a:pt x="27" y="374"/>
                  </a:cubicBezTo>
                  <a:cubicBezTo>
                    <a:pt x="49" y="359"/>
                    <a:pt x="563" y="11"/>
                    <a:pt x="563" y="11"/>
                  </a:cubicBezTo>
                  <a:cubicBezTo>
                    <a:pt x="546" y="1"/>
                    <a:pt x="546" y="1"/>
                    <a:pt x="546" y="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995613" y="3611563"/>
              <a:ext cx="1252538" cy="850900"/>
            </a:xfrm>
            <a:custGeom>
              <a:avLst/>
              <a:gdLst>
                <a:gd name="T0" fmla="*/ 550 w 558"/>
                <a:gd name="T1" fmla="*/ 0 h 379"/>
                <a:gd name="T2" fmla="*/ 17 w 558"/>
                <a:gd name="T3" fmla="*/ 360 h 379"/>
                <a:gd name="T4" fmla="*/ 22 w 558"/>
                <a:gd name="T5" fmla="*/ 364 h 379"/>
                <a:gd name="T6" fmla="*/ 558 w 558"/>
                <a:gd name="T7" fmla="*/ 1 h 379"/>
                <a:gd name="T8" fmla="*/ 548 w 558"/>
                <a:gd name="T9" fmla="*/ 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379">
                  <a:moveTo>
                    <a:pt x="550" y="0"/>
                  </a:moveTo>
                  <a:cubicBezTo>
                    <a:pt x="550" y="0"/>
                    <a:pt x="33" y="349"/>
                    <a:pt x="17" y="360"/>
                  </a:cubicBezTo>
                  <a:cubicBezTo>
                    <a:pt x="1" y="371"/>
                    <a:pt x="0" y="379"/>
                    <a:pt x="22" y="364"/>
                  </a:cubicBezTo>
                  <a:cubicBezTo>
                    <a:pt x="44" y="349"/>
                    <a:pt x="558" y="1"/>
                    <a:pt x="558" y="1"/>
                  </a:cubicBezTo>
                  <a:cubicBezTo>
                    <a:pt x="548" y="1"/>
                    <a:pt x="548" y="1"/>
                    <a:pt x="548" y="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3998913" y="2805113"/>
              <a:ext cx="1077913" cy="1077912"/>
            </a:xfrm>
            <a:custGeom>
              <a:avLst/>
              <a:gdLst>
                <a:gd name="T0" fmla="*/ 65 w 480"/>
                <a:gd name="T1" fmla="*/ 359 h 480"/>
                <a:gd name="T2" fmla="*/ 358 w 480"/>
                <a:gd name="T3" fmla="*/ 415 h 480"/>
                <a:gd name="T4" fmla="*/ 415 w 480"/>
                <a:gd name="T5" fmla="*/ 122 h 480"/>
                <a:gd name="T6" fmla="*/ 122 w 480"/>
                <a:gd name="T7" fmla="*/ 66 h 480"/>
                <a:gd name="T8" fmla="*/ 65 w 480"/>
                <a:gd name="T9" fmla="*/ 359 h 480"/>
                <a:gd name="T10" fmla="*/ 286 w 480"/>
                <a:gd name="T11" fmla="*/ 147 h 480"/>
                <a:gd name="T12" fmla="*/ 358 w 480"/>
                <a:gd name="T13" fmla="*/ 161 h 480"/>
                <a:gd name="T14" fmla="*/ 344 w 480"/>
                <a:gd name="T15" fmla="*/ 232 h 480"/>
                <a:gd name="T16" fmla="*/ 272 w 480"/>
                <a:gd name="T17" fmla="*/ 219 h 480"/>
                <a:gd name="T18" fmla="*/ 286 w 480"/>
                <a:gd name="T19" fmla="*/ 147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480">
                  <a:moveTo>
                    <a:pt x="65" y="359"/>
                  </a:moveTo>
                  <a:cubicBezTo>
                    <a:pt x="131" y="455"/>
                    <a:pt x="262" y="480"/>
                    <a:pt x="358" y="415"/>
                  </a:cubicBezTo>
                  <a:cubicBezTo>
                    <a:pt x="455" y="350"/>
                    <a:pt x="480" y="219"/>
                    <a:pt x="415" y="122"/>
                  </a:cubicBezTo>
                  <a:cubicBezTo>
                    <a:pt x="349" y="26"/>
                    <a:pt x="218" y="0"/>
                    <a:pt x="122" y="66"/>
                  </a:cubicBezTo>
                  <a:cubicBezTo>
                    <a:pt x="25" y="131"/>
                    <a:pt x="0" y="262"/>
                    <a:pt x="65" y="359"/>
                  </a:cubicBezTo>
                  <a:moveTo>
                    <a:pt x="286" y="147"/>
                  </a:moveTo>
                  <a:cubicBezTo>
                    <a:pt x="310" y="131"/>
                    <a:pt x="342" y="137"/>
                    <a:pt x="358" y="161"/>
                  </a:cubicBezTo>
                  <a:cubicBezTo>
                    <a:pt x="374" y="184"/>
                    <a:pt x="368" y="216"/>
                    <a:pt x="344" y="232"/>
                  </a:cubicBezTo>
                  <a:cubicBezTo>
                    <a:pt x="320" y="248"/>
                    <a:pt x="288" y="242"/>
                    <a:pt x="272" y="219"/>
                  </a:cubicBezTo>
                  <a:cubicBezTo>
                    <a:pt x="256" y="195"/>
                    <a:pt x="262" y="163"/>
                    <a:pt x="286" y="1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4143376" y="2871788"/>
              <a:ext cx="868363" cy="892175"/>
            </a:xfrm>
            <a:custGeom>
              <a:avLst/>
              <a:gdLst>
                <a:gd name="T0" fmla="*/ 165 w 387"/>
                <a:gd name="T1" fmla="*/ 395 h 397"/>
                <a:gd name="T2" fmla="*/ 280 w 387"/>
                <a:gd name="T3" fmla="*/ 364 h 397"/>
                <a:gd name="T4" fmla="*/ 329 w 387"/>
                <a:gd name="T5" fmla="*/ 107 h 397"/>
                <a:gd name="T6" fmla="*/ 72 w 387"/>
                <a:gd name="T7" fmla="*/ 57 h 397"/>
                <a:gd name="T8" fmla="*/ 0 w 387"/>
                <a:gd name="T9" fmla="*/ 152 h 397"/>
                <a:gd name="T10" fmla="*/ 165 w 387"/>
                <a:gd name="T11" fmla="*/ 395 h 397"/>
                <a:gd name="T12" fmla="*/ 222 w 387"/>
                <a:gd name="T13" fmla="*/ 117 h 397"/>
                <a:gd name="T14" fmla="*/ 294 w 387"/>
                <a:gd name="T15" fmla="*/ 131 h 397"/>
                <a:gd name="T16" fmla="*/ 280 w 387"/>
                <a:gd name="T17" fmla="*/ 202 h 397"/>
                <a:gd name="T18" fmla="*/ 208 w 387"/>
                <a:gd name="T19" fmla="*/ 189 h 397"/>
                <a:gd name="T20" fmla="*/ 222 w 387"/>
                <a:gd name="T21" fmla="*/ 11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97">
                  <a:moveTo>
                    <a:pt x="165" y="395"/>
                  </a:moveTo>
                  <a:cubicBezTo>
                    <a:pt x="204" y="397"/>
                    <a:pt x="245" y="387"/>
                    <a:pt x="280" y="364"/>
                  </a:cubicBezTo>
                  <a:cubicBezTo>
                    <a:pt x="364" y="306"/>
                    <a:pt x="387" y="191"/>
                    <a:pt x="329" y="107"/>
                  </a:cubicBezTo>
                  <a:cubicBezTo>
                    <a:pt x="272" y="22"/>
                    <a:pt x="157" y="0"/>
                    <a:pt x="72" y="57"/>
                  </a:cubicBezTo>
                  <a:cubicBezTo>
                    <a:pt x="37" y="81"/>
                    <a:pt x="13" y="115"/>
                    <a:pt x="0" y="152"/>
                  </a:cubicBezTo>
                  <a:cubicBezTo>
                    <a:pt x="165" y="395"/>
                    <a:pt x="165" y="395"/>
                    <a:pt x="165" y="395"/>
                  </a:cubicBezTo>
                  <a:moveTo>
                    <a:pt x="222" y="117"/>
                  </a:moveTo>
                  <a:cubicBezTo>
                    <a:pt x="246" y="101"/>
                    <a:pt x="278" y="107"/>
                    <a:pt x="294" y="131"/>
                  </a:cubicBezTo>
                  <a:cubicBezTo>
                    <a:pt x="310" y="154"/>
                    <a:pt x="304" y="186"/>
                    <a:pt x="280" y="202"/>
                  </a:cubicBezTo>
                  <a:cubicBezTo>
                    <a:pt x="256" y="218"/>
                    <a:pt x="224" y="212"/>
                    <a:pt x="208" y="189"/>
                  </a:cubicBezTo>
                  <a:cubicBezTo>
                    <a:pt x="192" y="165"/>
                    <a:pt x="198" y="133"/>
                    <a:pt x="222" y="11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595688" y="3763963"/>
              <a:ext cx="955675" cy="1401762"/>
            </a:xfrm>
            <a:custGeom>
              <a:avLst/>
              <a:gdLst>
                <a:gd name="T0" fmla="*/ 426 w 426"/>
                <a:gd name="T1" fmla="*/ 68 h 624"/>
                <a:gd name="T2" fmla="*/ 141 w 426"/>
                <a:gd name="T3" fmla="*/ 551 h 624"/>
                <a:gd name="T4" fmla="*/ 27 w 426"/>
                <a:gd name="T5" fmla="*/ 614 h 624"/>
                <a:gd name="T6" fmla="*/ 26 w 426"/>
                <a:gd name="T7" fmla="*/ 493 h 624"/>
                <a:gd name="T8" fmla="*/ 62 w 426"/>
                <a:gd name="T9" fmla="*/ 485 h 624"/>
                <a:gd name="T10" fmla="*/ 46 w 426"/>
                <a:gd name="T11" fmla="*/ 459 h 624"/>
                <a:gd name="T12" fmla="*/ 73 w 426"/>
                <a:gd name="T13" fmla="*/ 452 h 624"/>
                <a:gd name="T14" fmla="*/ 64 w 426"/>
                <a:gd name="T15" fmla="*/ 429 h 624"/>
                <a:gd name="T16" fmla="*/ 102 w 426"/>
                <a:gd name="T17" fmla="*/ 411 h 624"/>
                <a:gd name="T18" fmla="*/ 100 w 426"/>
                <a:gd name="T19" fmla="*/ 370 h 624"/>
                <a:gd name="T20" fmla="*/ 107 w 426"/>
                <a:gd name="T21" fmla="*/ 355 h 624"/>
                <a:gd name="T22" fmla="*/ 147 w 426"/>
                <a:gd name="T23" fmla="*/ 337 h 624"/>
                <a:gd name="T24" fmla="*/ 136 w 426"/>
                <a:gd name="T25" fmla="*/ 306 h 624"/>
                <a:gd name="T26" fmla="*/ 155 w 426"/>
                <a:gd name="T27" fmla="*/ 274 h 624"/>
                <a:gd name="T28" fmla="*/ 184 w 426"/>
                <a:gd name="T29" fmla="*/ 267 h 624"/>
                <a:gd name="T30" fmla="*/ 175 w 426"/>
                <a:gd name="T31" fmla="*/ 240 h 624"/>
                <a:gd name="T32" fmla="*/ 211 w 426"/>
                <a:gd name="T33" fmla="*/ 178 h 624"/>
                <a:gd name="T34" fmla="*/ 236 w 426"/>
                <a:gd name="T35" fmla="*/ 170 h 624"/>
                <a:gd name="T36" fmla="*/ 231 w 426"/>
                <a:gd name="T37" fmla="*/ 144 h 624"/>
                <a:gd name="T38" fmla="*/ 286 w 426"/>
                <a:gd name="T39" fmla="*/ 52 h 624"/>
                <a:gd name="T40" fmla="*/ 278 w 426"/>
                <a:gd name="T41" fmla="*/ 18 h 624"/>
                <a:gd name="T42" fmla="*/ 314 w 426"/>
                <a:gd name="T43" fmla="*/ 15 h 624"/>
                <a:gd name="T44" fmla="*/ 426 w 426"/>
                <a:gd name="T45" fmla="*/ 6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624">
                  <a:moveTo>
                    <a:pt x="426" y="68"/>
                  </a:moveTo>
                  <a:cubicBezTo>
                    <a:pt x="141" y="551"/>
                    <a:pt x="141" y="551"/>
                    <a:pt x="141" y="551"/>
                  </a:cubicBezTo>
                  <a:cubicBezTo>
                    <a:pt x="118" y="590"/>
                    <a:pt x="43" y="624"/>
                    <a:pt x="27" y="614"/>
                  </a:cubicBezTo>
                  <a:cubicBezTo>
                    <a:pt x="11" y="605"/>
                    <a:pt x="0" y="536"/>
                    <a:pt x="26" y="493"/>
                  </a:cubicBezTo>
                  <a:cubicBezTo>
                    <a:pt x="62" y="485"/>
                    <a:pt x="62" y="485"/>
                    <a:pt x="62" y="485"/>
                  </a:cubicBezTo>
                  <a:cubicBezTo>
                    <a:pt x="46" y="459"/>
                    <a:pt x="46" y="459"/>
                    <a:pt x="46" y="459"/>
                  </a:cubicBezTo>
                  <a:cubicBezTo>
                    <a:pt x="73" y="452"/>
                    <a:pt x="73" y="452"/>
                    <a:pt x="73" y="452"/>
                  </a:cubicBezTo>
                  <a:cubicBezTo>
                    <a:pt x="64" y="429"/>
                    <a:pt x="64" y="429"/>
                    <a:pt x="64" y="429"/>
                  </a:cubicBezTo>
                  <a:cubicBezTo>
                    <a:pt x="64" y="429"/>
                    <a:pt x="94" y="424"/>
                    <a:pt x="102" y="411"/>
                  </a:cubicBezTo>
                  <a:cubicBezTo>
                    <a:pt x="106" y="404"/>
                    <a:pt x="100" y="370"/>
                    <a:pt x="100" y="370"/>
                  </a:cubicBezTo>
                  <a:cubicBezTo>
                    <a:pt x="107" y="355"/>
                    <a:pt x="107" y="355"/>
                    <a:pt x="107" y="355"/>
                  </a:cubicBezTo>
                  <a:cubicBezTo>
                    <a:pt x="147" y="337"/>
                    <a:pt x="147" y="337"/>
                    <a:pt x="147" y="337"/>
                  </a:cubicBezTo>
                  <a:cubicBezTo>
                    <a:pt x="136" y="306"/>
                    <a:pt x="136" y="306"/>
                    <a:pt x="136" y="306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84" y="267"/>
                    <a:pt x="184" y="267"/>
                    <a:pt x="184" y="267"/>
                  </a:cubicBezTo>
                  <a:cubicBezTo>
                    <a:pt x="175" y="240"/>
                    <a:pt x="175" y="240"/>
                    <a:pt x="175" y="240"/>
                  </a:cubicBezTo>
                  <a:cubicBezTo>
                    <a:pt x="211" y="178"/>
                    <a:pt x="211" y="178"/>
                    <a:pt x="211" y="178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1" y="144"/>
                    <a:pt x="231" y="144"/>
                    <a:pt x="231" y="144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6" y="52"/>
                    <a:pt x="268" y="36"/>
                    <a:pt x="278" y="18"/>
                  </a:cubicBezTo>
                  <a:cubicBezTo>
                    <a:pt x="289" y="0"/>
                    <a:pt x="314" y="15"/>
                    <a:pt x="314" y="15"/>
                  </a:cubicBezTo>
                  <a:cubicBezTo>
                    <a:pt x="426" y="68"/>
                    <a:pt x="426" y="68"/>
                    <a:pt x="426" y="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654426" y="3867150"/>
              <a:ext cx="765175" cy="1257300"/>
            </a:xfrm>
            <a:custGeom>
              <a:avLst/>
              <a:gdLst>
                <a:gd name="T0" fmla="*/ 326 w 341"/>
                <a:gd name="T1" fmla="*/ 0 h 560"/>
                <a:gd name="T2" fmla="*/ 8 w 341"/>
                <a:gd name="T3" fmla="*/ 539 h 560"/>
                <a:gd name="T4" fmla="*/ 9 w 341"/>
                <a:gd name="T5" fmla="*/ 560 h 560"/>
                <a:gd name="T6" fmla="*/ 22 w 341"/>
                <a:gd name="T7" fmla="*/ 550 h 560"/>
                <a:gd name="T8" fmla="*/ 341 w 341"/>
                <a:gd name="T9" fmla="*/ 9 h 560"/>
                <a:gd name="T10" fmla="*/ 336 w 341"/>
                <a:gd name="T11" fmla="*/ 6 h 560"/>
                <a:gd name="T12" fmla="*/ 326 w 341"/>
                <a:gd name="T1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560">
                  <a:moveTo>
                    <a:pt x="326" y="0"/>
                  </a:moveTo>
                  <a:cubicBezTo>
                    <a:pt x="270" y="95"/>
                    <a:pt x="20" y="519"/>
                    <a:pt x="8" y="539"/>
                  </a:cubicBezTo>
                  <a:cubicBezTo>
                    <a:pt x="0" y="553"/>
                    <a:pt x="3" y="560"/>
                    <a:pt x="9" y="560"/>
                  </a:cubicBezTo>
                  <a:cubicBezTo>
                    <a:pt x="13" y="560"/>
                    <a:pt x="19" y="556"/>
                    <a:pt x="22" y="550"/>
                  </a:cubicBezTo>
                  <a:cubicBezTo>
                    <a:pt x="31" y="535"/>
                    <a:pt x="292" y="93"/>
                    <a:pt x="341" y="9"/>
                  </a:cubicBezTo>
                  <a:cubicBezTo>
                    <a:pt x="340" y="8"/>
                    <a:pt x="338" y="8"/>
                    <a:pt x="336" y="6"/>
                  </a:cubicBezTo>
                  <a:cubicBezTo>
                    <a:pt x="333" y="4"/>
                    <a:pt x="329" y="2"/>
                    <a:pt x="326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640138" y="3846513"/>
              <a:ext cx="730250" cy="1222375"/>
            </a:xfrm>
            <a:custGeom>
              <a:avLst/>
              <a:gdLst>
                <a:gd name="T0" fmla="*/ 320 w 325"/>
                <a:gd name="T1" fmla="*/ 0 h 544"/>
                <a:gd name="T2" fmla="*/ 8 w 325"/>
                <a:gd name="T3" fmla="*/ 528 h 544"/>
                <a:gd name="T4" fmla="*/ 2 w 325"/>
                <a:gd name="T5" fmla="*/ 544 h 544"/>
                <a:gd name="T6" fmla="*/ 13 w 325"/>
                <a:gd name="T7" fmla="*/ 532 h 544"/>
                <a:gd name="T8" fmla="*/ 325 w 325"/>
                <a:gd name="T9" fmla="*/ 4 h 544"/>
                <a:gd name="T10" fmla="*/ 320 w 325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544">
                  <a:moveTo>
                    <a:pt x="320" y="0"/>
                  </a:moveTo>
                  <a:cubicBezTo>
                    <a:pt x="253" y="114"/>
                    <a:pt x="20" y="508"/>
                    <a:pt x="8" y="528"/>
                  </a:cubicBezTo>
                  <a:cubicBezTo>
                    <a:pt x="1" y="539"/>
                    <a:pt x="0" y="544"/>
                    <a:pt x="2" y="544"/>
                  </a:cubicBezTo>
                  <a:cubicBezTo>
                    <a:pt x="4" y="544"/>
                    <a:pt x="8" y="540"/>
                    <a:pt x="13" y="532"/>
                  </a:cubicBezTo>
                  <a:cubicBezTo>
                    <a:pt x="21" y="518"/>
                    <a:pt x="261" y="111"/>
                    <a:pt x="325" y="4"/>
                  </a:cubicBezTo>
                  <a:cubicBezTo>
                    <a:pt x="323" y="3"/>
                    <a:pt x="321" y="2"/>
                    <a:pt x="32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4110038" y="2932113"/>
              <a:ext cx="1079500" cy="1082675"/>
            </a:xfrm>
            <a:custGeom>
              <a:avLst/>
              <a:gdLst>
                <a:gd name="T0" fmla="*/ 422 w 481"/>
                <a:gd name="T1" fmla="*/ 348 h 482"/>
                <a:gd name="T2" fmla="*/ 348 w 481"/>
                <a:gd name="T3" fmla="*/ 59 h 482"/>
                <a:gd name="T4" fmla="*/ 59 w 481"/>
                <a:gd name="T5" fmla="*/ 134 h 482"/>
                <a:gd name="T6" fmla="*/ 133 w 481"/>
                <a:gd name="T7" fmla="*/ 422 h 482"/>
                <a:gd name="T8" fmla="*/ 422 w 481"/>
                <a:gd name="T9" fmla="*/ 348 h 482"/>
                <a:gd name="T10" fmla="*/ 260 w 481"/>
                <a:gd name="T11" fmla="*/ 207 h 482"/>
                <a:gd name="T12" fmla="*/ 242 w 481"/>
                <a:gd name="T13" fmla="*/ 136 h 482"/>
                <a:gd name="T14" fmla="*/ 313 w 481"/>
                <a:gd name="T15" fmla="*/ 118 h 482"/>
                <a:gd name="T16" fmla="*/ 331 w 481"/>
                <a:gd name="T17" fmla="*/ 189 h 482"/>
                <a:gd name="T18" fmla="*/ 260 w 481"/>
                <a:gd name="T19" fmla="*/ 20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1" h="482">
                  <a:moveTo>
                    <a:pt x="422" y="348"/>
                  </a:moveTo>
                  <a:cubicBezTo>
                    <a:pt x="481" y="248"/>
                    <a:pt x="448" y="118"/>
                    <a:pt x="348" y="59"/>
                  </a:cubicBezTo>
                  <a:cubicBezTo>
                    <a:pt x="247" y="0"/>
                    <a:pt x="118" y="33"/>
                    <a:pt x="59" y="134"/>
                  </a:cubicBezTo>
                  <a:cubicBezTo>
                    <a:pt x="0" y="234"/>
                    <a:pt x="33" y="363"/>
                    <a:pt x="133" y="422"/>
                  </a:cubicBezTo>
                  <a:cubicBezTo>
                    <a:pt x="233" y="482"/>
                    <a:pt x="363" y="448"/>
                    <a:pt x="422" y="348"/>
                  </a:cubicBezTo>
                  <a:moveTo>
                    <a:pt x="260" y="207"/>
                  </a:moveTo>
                  <a:cubicBezTo>
                    <a:pt x="235" y="193"/>
                    <a:pt x="227" y="161"/>
                    <a:pt x="242" y="136"/>
                  </a:cubicBezTo>
                  <a:cubicBezTo>
                    <a:pt x="256" y="112"/>
                    <a:pt x="288" y="104"/>
                    <a:pt x="313" y="118"/>
                  </a:cubicBezTo>
                  <a:cubicBezTo>
                    <a:pt x="337" y="133"/>
                    <a:pt x="346" y="164"/>
                    <a:pt x="331" y="189"/>
                  </a:cubicBezTo>
                  <a:cubicBezTo>
                    <a:pt x="317" y="214"/>
                    <a:pt x="285" y="222"/>
                    <a:pt x="260" y="20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4225926" y="3059113"/>
              <a:ext cx="898525" cy="801687"/>
            </a:xfrm>
            <a:custGeom>
              <a:avLst/>
              <a:gdLst>
                <a:gd name="T0" fmla="*/ 183 w 400"/>
                <a:gd name="T1" fmla="*/ 107 h 357"/>
                <a:gd name="T2" fmla="*/ 190 w 400"/>
                <a:gd name="T3" fmla="*/ 80 h 357"/>
                <a:gd name="T4" fmla="*/ 234 w 400"/>
                <a:gd name="T5" fmla="*/ 55 h 357"/>
                <a:gd name="T6" fmla="*/ 261 w 400"/>
                <a:gd name="T7" fmla="*/ 62 h 357"/>
                <a:gd name="T8" fmla="*/ 286 w 400"/>
                <a:gd name="T9" fmla="*/ 107 h 357"/>
                <a:gd name="T10" fmla="*/ 279 w 400"/>
                <a:gd name="T11" fmla="*/ 133 h 357"/>
                <a:gd name="T12" fmla="*/ 234 w 400"/>
                <a:gd name="T13" fmla="*/ 159 h 357"/>
                <a:gd name="T14" fmla="*/ 208 w 400"/>
                <a:gd name="T15" fmla="*/ 151 h 357"/>
                <a:gd name="T16" fmla="*/ 183 w 400"/>
                <a:gd name="T17" fmla="*/ 107 h 357"/>
                <a:gd name="T18" fmla="*/ 189 w 400"/>
                <a:gd name="T19" fmla="*/ 0 h 357"/>
                <a:gd name="T20" fmla="*/ 29 w 400"/>
                <a:gd name="T21" fmla="*/ 91 h 357"/>
                <a:gd name="T22" fmla="*/ 5 w 400"/>
                <a:gd name="T23" fmla="*/ 208 h 357"/>
                <a:gd name="T24" fmla="*/ 257 w 400"/>
                <a:gd name="T25" fmla="*/ 357 h 357"/>
                <a:gd name="T26" fmla="*/ 348 w 400"/>
                <a:gd name="T27" fmla="*/ 279 h 357"/>
                <a:gd name="T28" fmla="*/ 282 w 400"/>
                <a:gd name="T29" fmla="*/ 26 h 357"/>
                <a:gd name="T30" fmla="*/ 189 w 400"/>
                <a:gd name="T3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357">
                  <a:moveTo>
                    <a:pt x="183" y="107"/>
                  </a:moveTo>
                  <a:cubicBezTo>
                    <a:pt x="183" y="98"/>
                    <a:pt x="185" y="89"/>
                    <a:pt x="190" y="80"/>
                  </a:cubicBezTo>
                  <a:cubicBezTo>
                    <a:pt x="199" y="64"/>
                    <a:pt x="217" y="55"/>
                    <a:pt x="234" y="55"/>
                  </a:cubicBezTo>
                  <a:cubicBezTo>
                    <a:pt x="243" y="55"/>
                    <a:pt x="253" y="57"/>
                    <a:pt x="261" y="62"/>
                  </a:cubicBezTo>
                  <a:cubicBezTo>
                    <a:pt x="277" y="72"/>
                    <a:pt x="286" y="89"/>
                    <a:pt x="286" y="107"/>
                  </a:cubicBezTo>
                  <a:cubicBezTo>
                    <a:pt x="286" y="116"/>
                    <a:pt x="284" y="125"/>
                    <a:pt x="279" y="133"/>
                  </a:cubicBezTo>
                  <a:cubicBezTo>
                    <a:pt x="269" y="149"/>
                    <a:pt x="252" y="159"/>
                    <a:pt x="234" y="159"/>
                  </a:cubicBezTo>
                  <a:cubicBezTo>
                    <a:pt x="225" y="159"/>
                    <a:pt x="216" y="156"/>
                    <a:pt x="208" y="151"/>
                  </a:cubicBezTo>
                  <a:cubicBezTo>
                    <a:pt x="192" y="142"/>
                    <a:pt x="183" y="124"/>
                    <a:pt x="183" y="107"/>
                  </a:cubicBezTo>
                  <a:moveTo>
                    <a:pt x="189" y="0"/>
                  </a:moveTo>
                  <a:cubicBezTo>
                    <a:pt x="125" y="0"/>
                    <a:pt x="64" y="32"/>
                    <a:pt x="29" y="91"/>
                  </a:cubicBezTo>
                  <a:cubicBezTo>
                    <a:pt x="7" y="127"/>
                    <a:pt x="0" y="168"/>
                    <a:pt x="5" y="208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94" y="342"/>
                    <a:pt x="326" y="316"/>
                    <a:pt x="348" y="279"/>
                  </a:cubicBezTo>
                  <a:cubicBezTo>
                    <a:pt x="400" y="191"/>
                    <a:pt x="370" y="77"/>
                    <a:pt x="282" y="26"/>
                  </a:cubicBezTo>
                  <a:cubicBezTo>
                    <a:pt x="253" y="8"/>
                    <a:pt x="221" y="0"/>
                    <a:pt x="189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595813" y="3997325"/>
              <a:ext cx="371475" cy="1516062"/>
            </a:xfrm>
            <a:custGeom>
              <a:avLst/>
              <a:gdLst>
                <a:gd name="T0" fmla="*/ 13 w 165"/>
                <a:gd name="T1" fmla="*/ 0 h 675"/>
                <a:gd name="T2" fmla="*/ 1 w 165"/>
                <a:gd name="T3" fmla="*/ 560 h 675"/>
                <a:gd name="T4" fmla="*/ 65 w 165"/>
                <a:gd name="T5" fmla="*/ 674 h 675"/>
                <a:gd name="T6" fmla="*/ 130 w 165"/>
                <a:gd name="T7" fmla="*/ 572 h 675"/>
                <a:gd name="T8" fmla="*/ 103 w 165"/>
                <a:gd name="T9" fmla="*/ 545 h 675"/>
                <a:gd name="T10" fmla="*/ 131 w 165"/>
                <a:gd name="T11" fmla="*/ 532 h 675"/>
                <a:gd name="T12" fmla="*/ 111 w 165"/>
                <a:gd name="T13" fmla="*/ 512 h 675"/>
                <a:gd name="T14" fmla="*/ 131 w 165"/>
                <a:gd name="T15" fmla="*/ 497 h 675"/>
                <a:gd name="T16" fmla="*/ 108 w 165"/>
                <a:gd name="T17" fmla="*/ 461 h 675"/>
                <a:gd name="T18" fmla="*/ 131 w 165"/>
                <a:gd name="T19" fmla="*/ 428 h 675"/>
                <a:gd name="T20" fmla="*/ 133 w 165"/>
                <a:gd name="T21" fmla="*/ 412 h 675"/>
                <a:gd name="T22" fmla="*/ 108 w 165"/>
                <a:gd name="T23" fmla="*/ 375 h 675"/>
                <a:gd name="T24" fmla="*/ 134 w 165"/>
                <a:gd name="T25" fmla="*/ 355 h 675"/>
                <a:gd name="T26" fmla="*/ 135 w 165"/>
                <a:gd name="T27" fmla="*/ 317 h 675"/>
                <a:gd name="T28" fmla="*/ 115 w 165"/>
                <a:gd name="T29" fmla="*/ 296 h 675"/>
                <a:gd name="T30" fmla="*/ 136 w 165"/>
                <a:gd name="T31" fmla="*/ 278 h 675"/>
                <a:gd name="T32" fmla="*/ 137 w 165"/>
                <a:gd name="T33" fmla="*/ 206 h 675"/>
                <a:gd name="T34" fmla="*/ 121 w 165"/>
                <a:gd name="T35" fmla="*/ 186 h 675"/>
                <a:gd name="T36" fmla="*/ 138 w 165"/>
                <a:gd name="T37" fmla="*/ 167 h 675"/>
                <a:gd name="T38" fmla="*/ 140 w 165"/>
                <a:gd name="T39" fmla="*/ 59 h 675"/>
                <a:gd name="T40" fmla="*/ 165 w 165"/>
                <a:gd name="T41" fmla="*/ 34 h 675"/>
                <a:gd name="T42" fmla="*/ 136 w 165"/>
                <a:gd name="T43" fmla="*/ 13 h 675"/>
                <a:gd name="T44" fmla="*/ 13 w 165"/>
                <a:gd name="T45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675">
                  <a:moveTo>
                    <a:pt x="13" y="0"/>
                  </a:moveTo>
                  <a:cubicBezTo>
                    <a:pt x="1" y="560"/>
                    <a:pt x="1" y="560"/>
                    <a:pt x="1" y="560"/>
                  </a:cubicBezTo>
                  <a:cubicBezTo>
                    <a:pt x="0" y="605"/>
                    <a:pt x="46" y="674"/>
                    <a:pt x="65" y="674"/>
                  </a:cubicBezTo>
                  <a:cubicBezTo>
                    <a:pt x="84" y="675"/>
                    <a:pt x="129" y="622"/>
                    <a:pt x="130" y="572"/>
                  </a:cubicBezTo>
                  <a:cubicBezTo>
                    <a:pt x="103" y="545"/>
                    <a:pt x="103" y="545"/>
                    <a:pt x="103" y="545"/>
                  </a:cubicBezTo>
                  <a:cubicBezTo>
                    <a:pt x="131" y="532"/>
                    <a:pt x="131" y="532"/>
                    <a:pt x="131" y="532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31" y="497"/>
                    <a:pt x="131" y="497"/>
                    <a:pt x="131" y="497"/>
                  </a:cubicBezTo>
                  <a:cubicBezTo>
                    <a:pt x="131" y="497"/>
                    <a:pt x="108" y="476"/>
                    <a:pt x="108" y="461"/>
                  </a:cubicBezTo>
                  <a:cubicBezTo>
                    <a:pt x="108" y="453"/>
                    <a:pt x="131" y="428"/>
                    <a:pt x="131" y="428"/>
                  </a:cubicBezTo>
                  <a:cubicBezTo>
                    <a:pt x="133" y="412"/>
                    <a:pt x="133" y="412"/>
                    <a:pt x="133" y="412"/>
                  </a:cubicBezTo>
                  <a:cubicBezTo>
                    <a:pt x="108" y="375"/>
                    <a:pt x="108" y="375"/>
                    <a:pt x="108" y="375"/>
                  </a:cubicBezTo>
                  <a:cubicBezTo>
                    <a:pt x="134" y="355"/>
                    <a:pt x="134" y="355"/>
                    <a:pt x="134" y="355"/>
                  </a:cubicBezTo>
                  <a:cubicBezTo>
                    <a:pt x="135" y="317"/>
                    <a:pt x="135" y="317"/>
                    <a:pt x="135" y="3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36" y="278"/>
                    <a:pt x="136" y="278"/>
                    <a:pt x="136" y="278"/>
                  </a:cubicBezTo>
                  <a:cubicBezTo>
                    <a:pt x="137" y="206"/>
                    <a:pt x="137" y="206"/>
                    <a:pt x="137" y="206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64" y="56"/>
                    <a:pt x="165" y="34"/>
                  </a:cubicBezTo>
                  <a:cubicBezTo>
                    <a:pt x="165" y="13"/>
                    <a:pt x="136" y="13"/>
                    <a:pt x="136" y="1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4721226" y="3992563"/>
              <a:ext cx="73025" cy="1514475"/>
            </a:xfrm>
            <a:custGeom>
              <a:avLst/>
              <a:gdLst>
                <a:gd name="T0" fmla="*/ 14 w 32"/>
                <a:gd name="T1" fmla="*/ 6 h 674"/>
                <a:gd name="T2" fmla="*/ 1 w 32"/>
                <a:gd name="T3" fmla="*/ 649 h 674"/>
                <a:gd name="T4" fmla="*/ 19 w 32"/>
                <a:gd name="T5" fmla="*/ 648 h 674"/>
                <a:gd name="T6" fmla="*/ 32 w 32"/>
                <a:gd name="T7" fmla="*/ 0 h 674"/>
                <a:gd name="T8" fmla="*/ 13 w 32"/>
                <a:gd name="T9" fmla="*/ 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74">
                  <a:moveTo>
                    <a:pt x="14" y="6"/>
                  </a:moveTo>
                  <a:cubicBezTo>
                    <a:pt x="14" y="6"/>
                    <a:pt x="1" y="630"/>
                    <a:pt x="1" y="649"/>
                  </a:cubicBezTo>
                  <a:cubicBezTo>
                    <a:pt x="0" y="668"/>
                    <a:pt x="18" y="674"/>
                    <a:pt x="19" y="648"/>
                  </a:cubicBezTo>
                  <a:cubicBezTo>
                    <a:pt x="19" y="621"/>
                    <a:pt x="32" y="0"/>
                    <a:pt x="32" y="0"/>
                  </a:cubicBezTo>
                  <a:cubicBezTo>
                    <a:pt x="13" y="8"/>
                    <a:pt x="13" y="8"/>
                    <a:pt x="13" y="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783138" y="3960813"/>
              <a:ext cx="44450" cy="1514475"/>
            </a:xfrm>
            <a:custGeom>
              <a:avLst/>
              <a:gdLst>
                <a:gd name="T0" fmla="*/ 14 w 20"/>
                <a:gd name="T1" fmla="*/ 5 h 674"/>
                <a:gd name="T2" fmla="*/ 1 w 20"/>
                <a:gd name="T3" fmla="*/ 648 h 674"/>
                <a:gd name="T4" fmla="*/ 7 w 20"/>
                <a:gd name="T5" fmla="*/ 647 h 674"/>
                <a:gd name="T6" fmla="*/ 20 w 20"/>
                <a:gd name="T7" fmla="*/ 0 h 674"/>
                <a:gd name="T8" fmla="*/ 14 w 20"/>
                <a:gd name="T9" fmla="*/ 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4">
                  <a:moveTo>
                    <a:pt x="14" y="5"/>
                  </a:moveTo>
                  <a:cubicBezTo>
                    <a:pt x="14" y="5"/>
                    <a:pt x="1" y="629"/>
                    <a:pt x="1" y="648"/>
                  </a:cubicBezTo>
                  <a:cubicBezTo>
                    <a:pt x="0" y="667"/>
                    <a:pt x="6" y="674"/>
                    <a:pt x="7" y="647"/>
                  </a:cubicBezTo>
                  <a:cubicBezTo>
                    <a:pt x="7" y="620"/>
                    <a:pt x="20" y="0"/>
                    <a:pt x="20" y="0"/>
                  </a:cubicBezTo>
                  <a:cubicBezTo>
                    <a:pt x="14" y="8"/>
                    <a:pt x="14" y="8"/>
                    <a:pt x="14" y="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4295776" y="3089275"/>
              <a:ext cx="958850" cy="957262"/>
            </a:xfrm>
            <a:custGeom>
              <a:avLst/>
              <a:gdLst>
                <a:gd name="T0" fmla="*/ 209 w 427"/>
                <a:gd name="T1" fmla="*/ 424 h 426"/>
                <a:gd name="T2" fmla="*/ 424 w 427"/>
                <a:gd name="T3" fmla="*/ 217 h 426"/>
                <a:gd name="T4" fmla="*/ 218 w 427"/>
                <a:gd name="T5" fmla="*/ 2 h 426"/>
                <a:gd name="T6" fmla="*/ 3 w 427"/>
                <a:gd name="T7" fmla="*/ 209 h 426"/>
                <a:gd name="T8" fmla="*/ 209 w 427"/>
                <a:gd name="T9" fmla="*/ 424 h 426"/>
                <a:gd name="T10" fmla="*/ 163 w 427"/>
                <a:gd name="T11" fmla="*/ 121 h 426"/>
                <a:gd name="T12" fmla="*/ 216 w 427"/>
                <a:gd name="T13" fmla="*/ 71 h 426"/>
                <a:gd name="T14" fmla="*/ 267 w 427"/>
                <a:gd name="T15" fmla="*/ 123 h 426"/>
                <a:gd name="T16" fmla="*/ 214 w 427"/>
                <a:gd name="T17" fmla="*/ 174 h 426"/>
                <a:gd name="T18" fmla="*/ 163 w 427"/>
                <a:gd name="T19" fmla="*/ 12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7" h="426">
                  <a:moveTo>
                    <a:pt x="209" y="424"/>
                  </a:moveTo>
                  <a:cubicBezTo>
                    <a:pt x="326" y="426"/>
                    <a:pt x="422" y="334"/>
                    <a:pt x="424" y="217"/>
                  </a:cubicBezTo>
                  <a:cubicBezTo>
                    <a:pt x="427" y="101"/>
                    <a:pt x="334" y="5"/>
                    <a:pt x="218" y="2"/>
                  </a:cubicBezTo>
                  <a:cubicBezTo>
                    <a:pt x="101" y="0"/>
                    <a:pt x="5" y="92"/>
                    <a:pt x="3" y="209"/>
                  </a:cubicBezTo>
                  <a:cubicBezTo>
                    <a:pt x="0" y="325"/>
                    <a:pt x="93" y="422"/>
                    <a:pt x="209" y="424"/>
                  </a:cubicBezTo>
                  <a:close/>
                  <a:moveTo>
                    <a:pt x="163" y="121"/>
                  </a:moveTo>
                  <a:cubicBezTo>
                    <a:pt x="164" y="93"/>
                    <a:pt x="188" y="70"/>
                    <a:pt x="216" y="71"/>
                  </a:cubicBezTo>
                  <a:cubicBezTo>
                    <a:pt x="245" y="71"/>
                    <a:pt x="268" y="95"/>
                    <a:pt x="267" y="123"/>
                  </a:cubicBezTo>
                  <a:cubicBezTo>
                    <a:pt x="266" y="152"/>
                    <a:pt x="243" y="175"/>
                    <a:pt x="214" y="174"/>
                  </a:cubicBezTo>
                  <a:cubicBezTo>
                    <a:pt x="186" y="174"/>
                    <a:pt x="163" y="150"/>
                    <a:pt x="163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4357688" y="3148013"/>
              <a:ext cx="835025" cy="681037"/>
            </a:xfrm>
            <a:custGeom>
              <a:avLst/>
              <a:gdLst>
                <a:gd name="T0" fmla="*/ 330 w 372"/>
                <a:gd name="T1" fmla="*/ 303 h 303"/>
                <a:gd name="T2" fmla="*/ 370 w 372"/>
                <a:gd name="T3" fmla="*/ 191 h 303"/>
                <a:gd name="T4" fmla="*/ 189 w 372"/>
                <a:gd name="T5" fmla="*/ 2 h 303"/>
                <a:gd name="T6" fmla="*/ 0 w 372"/>
                <a:gd name="T7" fmla="*/ 183 h 303"/>
                <a:gd name="T8" fmla="*/ 37 w 372"/>
                <a:gd name="T9" fmla="*/ 297 h 303"/>
                <a:gd name="T10" fmla="*/ 330 w 372"/>
                <a:gd name="T11" fmla="*/ 303 h 303"/>
                <a:gd name="T12" fmla="*/ 135 w 372"/>
                <a:gd name="T13" fmla="*/ 95 h 303"/>
                <a:gd name="T14" fmla="*/ 188 w 372"/>
                <a:gd name="T15" fmla="*/ 45 h 303"/>
                <a:gd name="T16" fmla="*/ 239 w 372"/>
                <a:gd name="T17" fmla="*/ 97 h 303"/>
                <a:gd name="T18" fmla="*/ 186 w 372"/>
                <a:gd name="T19" fmla="*/ 148 h 303"/>
                <a:gd name="T20" fmla="*/ 135 w 372"/>
                <a:gd name="T21" fmla="*/ 9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303">
                  <a:moveTo>
                    <a:pt x="330" y="303"/>
                  </a:moveTo>
                  <a:cubicBezTo>
                    <a:pt x="354" y="272"/>
                    <a:pt x="370" y="233"/>
                    <a:pt x="370" y="191"/>
                  </a:cubicBezTo>
                  <a:cubicBezTo>
                    <a:pt x="372" y="89"/>
                    <a:pt x="291" y="4"/>
                    <a:pt x="189" y="2"/>
                  </a:cubicBezTo>
                  <a:cubicBezTo>
                    <a:pt x="87" y="0"/>
                    <a:pt x="3" y="81"/>
                    <a:pt x="0" y="183"/>
                  </a:cubicBezTo>
                  <a:cubicBezTo>
                    <a:pt x="0" y="226"/>
                    <a:pt x="13" y="265"/>
                    <a:pt x="37" y="297"/>
                  </a:cubicBezTo>
                  <a:lnTo>
                    <a:pt x="330" y="303"/>
                  </a:lnTo>
                  <a:close/>
                  <a:moveTo>
                    <a:pt x="135" y="95"/>
                  </a:moveTo>
                  <a:cubicBezTo>
                    <a:pt x="136" y="67"/>
                    <a:pt x="160" y="44"/>
                    <a:pt x="188" y="45"/>
                  </a:cubicBezTo>
                  <a:cubicBezTo>
                    <a:pt x="217" y="45"/>
                    <a:pt x="240" y="69"/>
                    <a:pt x="239" y="97"/>
                  </a:cubicBezTo>
                  <a:cubicBezTo>
                    <a:pt x="238" y="126"/>
                    <a:pt x="215" y="149"/>
                    <a:pt x="186" y="148"/>
                  </a:cubicBezTo>
                  <a:cubicBezTo>
                    <a:pt x="158" y="148"/>
                    <a:pt x="135" y="124"/>
                    <a:pt x="135" y="9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4132263" y="931863"/>
              <a:ext cx="2822575" cy="2917825"/>
            </a:xfrm>
            <a:custGeom>
              <a:avLst/>
              <a:gdLst>
                <a:gd name="T0" fmla="*/ 293 w 1258"/>
                <a:gd name="T1" fmla="*/ 1133 h 1299"/>
                <a:gd name="T2" fmla="*/ 270 w 1258"/>
                <a:gd name="T3" fmla="*/ 1118 h 1299"/>
                <a:gd name="T4" fmla="*/ 250 w 1258"/>
                <a:gd name="T5" fmla="*/ 1103 h 1299"/>
                <a:gd name="T6" fmla="*/ 237 w 1258"/>
                <a:gd name="T7" fmla="*/ 1091 h 1299"/>
                <a:gd name="T8" fmla="*/ 250 w 1258"/>
                <a:gd name="T9" fmla="*/ 1048 h 1299"/>
                <a:gd name="T10" fmla="*/ 289 w 1258"/>
                <a:gd name="T11" fmla="*/ 1032 h 1299"/>
                <a:gd name="T12" fmla="*/ 300 w 1258"/>
                <a:gd name="T13" fmla="*/ 1039 h 1299"/>
                <a:gd name="T14" fmla="*/ 317 w 1258"/>
                <a:gd name="T15" fmla="*/ 1052 h 1299"/>
                <a:gd name="T16" fmla="*/ 1007 w 1258"/>
                <a:gd name="T17" fmla="*/ 940 h 1299"/>
                <a:gd name="T18" fmla="*/ 895 w 1258"/>
                <a:gd name="T19" fmla="*/ 250 h 1299"/>
                <a:gd name="T20" fmla="*/ 205 w 1258"/>
                <a:gd name="T21" fmla="*/ 363 h 1299"/>
                <a:gd name="T22" fmla="*/ 146 w 1258"/>
                <a:gd name="T23" fmla="*/ 832 h 1299"/>
                <a:gd name="T24" fmla="*/ 158 w 1258"/>
                <a:gd name="T25" fmla="*/ 865 h 1299"/>
                <a:gd name="T26" fmla="*/ 129 w 1258"/>
                <a:gd name="T27" fmla="*/ 871 h 1299"/>
                <a:gd name="T28" fmla="*/ 82 w 1258"/>
                <a:gd name="T29" fmla="*/ 888 h 1299"/>
                <a:gd name="T30" fmla="*/ 71 w 1258"/>
                <a:gd name="T31" fmla="*/ 861 h 1299"/>
                <a:gd name="T32" fmla="*/ 140 w 1258"/>
                <a:gd name="T33" fmla="*/ 316 h 1299"/>
                <a:gd name="T34" fmla="*/ 942 w 1258"/>
                <a:gd name="T35" fmla="*/ 185 h 1299"/>
                <a:gd name="T36" fmla="*/ 1073 w 1258"/>
                <a:gd name="T37" fmla="*/ 987 h 1299"/>
                <a:gd name="T38" fmla="*/ 293 w 1258"/>
                <a:gd name="T39" fmla="*/ 1133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8" h="1299">
                  <a:moveTo>
                    <a:pt x="293" y="1133"/>
                  </a:moveTo>
                  <a:cubicBezTo>
                    <a:pt x="285" y="1128"/>
                    <a:pt x="278" y="1123"/>
                    <a:pt x="270" y="1118"/>
                  </a:cubicBezTo>
                  <a:cubicBezTo>
                    <a:pt x="264" y="1113"/>
                    <a:pt x="257" y="1108"/>
                    <a:pt x="250" y="1103"/>
                  </a:cubicBezTo>
                  <a:cubicBezTo>
                    <a:pt x="246" y="1099"/>
                    <a:pt x="237" y="1091"/>
                    <a:pt x="237" y="1091"/>
                  </a:cubicBezTo>
                  <a:cubicBezTo>
                    <a:pt x="237" y="1091"/>
                    <a:pt x="234" y="1064"/>
                    <a:pt x="250" y="1048"/>
                  </a:cubicBezTo>
                  <a:cubicBezTo>
                    <a:pt x="269" y="1030"/>
                    <a:pt x="289" y="1032"/>
                    <a:pt x="289" y="1032"/>
                  </a:cubicBezTo>
                  <a:cubicBezTo>
                    <a:pt x="289" y="1032"/>
                    <a:pt x="296" y="1036"/>
                    <a:pt x="300" y="1039"/>
                  </a:cubicBezTo>
                  <a:cubicBezTo>
                    <a:pt x="306" y="1044"/>
                    <a:pt x="312" y="1048"/>
                    <a:pt x="317" y="1052"/>
                  </a:cubicBezTo>
                  <a:cubicBezTo>
                    <a:pt x="539" y="1212"/>
                    <a:pt x="848" y="1161"/>
                    <a:pt x="1007" y="940"/>
                  </a:cubicBezTo>
                  <a:cubicBezTo>
                    <a:pt x="1166" y="719"/>
                    <a:pt x="1116" y="409"/>
                    <a:pt x="895" y="250"/>
                  </a:cubicBezTo>
                  <a:cubicBezTo>
                    <a:pt x="674" y="91"/>
                    <a:pt x="364" y="141"/>
                    <a:pt x="205" y="363"/>
                  </a:cubicBezTo>
                  <a:cubicBezTo>
                    <a:pt x="107" y="499"/>
                    <a:pt x="85" y="675"/>
                    <a:pt x="146" y="832"/>
                  </a:cubicBezTo>
                  <a:cubicBezTo>
                    <a:pt x="150" y="842"/>
                    <a:pt x="158" y="865"/>
                    <a:pt x="158" y="865"/>
                  </a:cubicBezTo>
                  <a:cubicBezTo>
                    <a:pt x="158" y="865"/>
                    <a:pt x="142" y="868"/>
                    <a:pt x="129" y="871"/>
                  </a:cubicBezTo>
                  <a:cubicBezTo>
                    <a:pt x="114" y="875"/>
                    <a:pt x="105" y="877"/>
                    <a:pt x="82" y="888"/>
                  </a:cubicBezTo>
                  <a:cubicBezTo>
                    <a:pt x="77" y="884"/>
                    <a:pt x="74" y="868"/>
                    <a:pt x="71" y="861"/>
                  </a:cubicBezTo>
                  <a:cubicBezTo>
                    <a:pt x="0" y="679"/>
                    <a:pt x="25" y="475"/>
                    <a:pt x="140" y="316"/>
                  </a:cubicBezTo>
                  <a:cubicBezTo>
                    <a:pt x="325" y="58"/>
                    <a:pt x="685" y="0"/>
                    <a:pt x="942" y="185"/>
                  </a:cubicBezTo>
                  <a:cubicBezTo>
                    <a:pt x="1199" y="370"/>
                    <a:pt x="1258" y="730"/>
                    <a:pt x="1073" y="987"/>
                  </a:cubicBezTo>
                  <a:cubicBezTo>
                    <a:pt x="893" y="1237"/>
                    <a:pt x="548" y="1299"/>
                    <a:pt x="293" y="1133"/>
                  </a:cubicBezTo>
                  <a:close/>
                </a:path>
              </a:pathLst>
            </a:custGeom>
            <a:solidFill>
              <a:srgbClr val="C88037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4967288" y="4165600"/>
              <a:ext cx="787400" cy="655637"/>
            </a:xfrm>
            <a:custGeom>
              <a:avLst/>
              <a:gdLst>
                <a:gd name="T0" fmla="*/ 0 w 496"/>
                <a:gd name="T1" fmla="*/ 24 h 413"/>
                <a:gd name="T2" fmla="*/ 70 w 496"/>
                <a:gd name="T3" fmla="*/ 413 h 413"/>
                <a:gd name="T4" fmla="*/ 261 w 496"/>
                <a:gd name="T5" fmla="*/ 219 h 413"/>
                <a:gd name="T6" fmla="*/ 496 w 496"/>
                <a:gd name="T7" fmla="*/ 318 h 413"/>
                <a:gd name="T8" fmla="*/ 419 w 496"/>
                <a:gd name="T9" fmla="*/ 0 h 413"/>
                <a:gd name="T10" fmla="*/ 0 w 496"/>
                <a:gd name="T11" fmla="*/ 2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6" h="413">
                  <a:moveTo>
                    <a:pt x="0" y="24"/>
                  </a:moveTo>
                  <a:lnTo>
                    <a:pt x="70" y="413"/>
                  </a:lnTo>
                  <a:lnTo>
                    <a:pt x="261" y="219"/>
                  </a:lnTo>
                  <a:lnTo>
                    <a:pt x="496" y="318"/>
                  </a:lnTo>
                  <a:lnTo>
                    <a:pt x="419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4686301" y="3257550"/>
              <a:ext cx="1123950" cy="1123950"/>
            </a:xfrm>
            <a:custGeom>
              <a:avLst/>
              <a:gdLst>
                <a:gd name="T0" fmla="*/ 501 w 501"/>
                <a:gd name="T1" fmla="*/ 234 h 500"/>
                <a:gd name="T2" fmla="*/ 492 w 501"/>
                <a:gd name="T3" fmla="*/ 184 h 500"/>
                <a:gd name="T4" fmla="*/ 474 w 501"/>
                <a:gd name="T5" fmla="*/ 137 h 500"/>
                <a:gd name="T6" fmla="*/ 447 w 501"/>
                <a:gd name="T7" fmla="*/ 94 h 500"/>
                <a:gd name="T8" fmla="*/ 411 w 501"/>
                <a:gd name="T9" fmla="*/ 58 h 500"/>
                <a:gd name="T10" fmla="*/ 370 w 501"/>
                <a:gd name="T11" fmla="*/ 29 h 500"/>
                <a:gd name="T12" fmla="*/ 323 w 501"/>
                <a:gd name="T13" fmla="*/ 10 h 500"/>
                <a:gd name="T14" fmla="*/ 273 w 501"/>
                <a:gd name="T15" fmla="*/ 0 h 500"/>
                <a:gd name="T16" fmla="*/ 222 w 501"/>
                <a:gd name="T17" fmla="*/ 1 h 500"/>
                <a:gd name="T18" fmla="*/ 173 w 501"/>
                <a:gd name="T19" fmla="*/ 12 h 500"/>
                <a:gd name="T20" fmla="*/ 126 w 501"/>
                <a:gd name="T21" fmla="*/ 32 h 500"/>
                <a:gd name="T22" fmla="*/ 85 w 501"/>
                <a:gd name="T23" fmla="*/ 62 h 500"/>
                <a:gd name="T24" fmla="*/ 51 w 501"/>
                <a:gd name="T25" fmla="*/ 99 h 500"/>
                <a:gd name="T26" fmla="*/ 24 w 501"/>
                <a:gd name="T27" fmla="*/ 142 h 500"/>
                <a:gd name="T28" fmla="*/ 7 w 501"/>
                <a:gd name="T29" fmla="*/ 190 h 500"/>
                <a:gd name="T30" fmla="*/ 0 w 501"/>
                <a:gd name="T31" fmla="*/ 240 h 500"/>
                <a:gd name="T32" fmla="*/ 3 w 501"/>
                <a:gd name="T33" fmla="*/ 291 h 500"/>
                <a:gd name="T34" fmla="*/ 17 w 501"/>
                <a:gd name="T35" fmla="*/ 340 h 500"/>
                <a:gd name="T36" fmla="*/ 40 w 501"/>
                <a:gd name="T37" fmla="*/ 385 h 500"/>
                <a:gd name="T38" fmla="*/ 71 w 501"/>
                <a:gd name="T39" fmla="*/ 425 h 500"/>
                <a:gd name="T40" fmla="*/ 110 w 501"/>
                <a:gd name="T41" fmla="*/ 457 h 500"/>
                <a:gd name="T42" fmla="*/ 155 w 501"/>
                <a:gd name="T43" fmla="*/ 481 h 500"/>
                <a:gd name="T44" fmla="*/ 203 w 501"/>
                <a:gd name="T45" fmla="*/ 496 h 500"/>
                <a:gd name="T46" fmla="*/ 254 w 501"/>
                <a:gd name="T47" fmla="*/ 500 h 500"/>
                <a:gd name="T48" fmla="*/ 304 w 501"/>
                <a:gd name="T49" fmla="*/ 495 h 500"/>
                <a:gd name="T50" fmla="*/ 352 w 501"/>
                <a:gd name="T51" fmla="*/ 479 h 500"/>
                <a:gd name="T52" fmla="*/ 396 w 501"/>
                <a:gd name="T53" fmla="*/ 454 h 500"/>
                <a:gd name="T54" fmla="*/ 434 w 501"/>
                <a:gd name="T55" fmla="*/ 420 h 500"/>
                <a:gd name="T56" fmla="*/ 465 w 501"/>
                <a:gd name="T57" fmla="*/ 380 h 500"/>
                <a:gd name="T58" fmla="*/ 487 w 501"/>
                <a:gd name="T59" fmla="*/ 334 h 500"/>
                <a:gd name="T60" fmla="*/ 499 w 501"/>
                <a:gd name="T61" fmla="*/ 285 h 500"/>
                <a:gd name="T62" fmla="*/ 239 w 501"/>
                <a:gd name="T63" fmla="*/ 198 h 500"/>
                <a:gd name="T64" fmla="*/ 239 w 501"/>
                <a:gd name="T65" fmla="*/ 94 h 500"/>
                <a:gd name="T66" fmla="*/ 239 w 501"/>
                <a:gd name="T67" fmla="*/ 19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1" h="500">
                  <a:moveTo>
                    <a:pt x="475" y="258"/>
                  </a:moveTo>
                  <a:cubicBezTo>
                    <a:pt x="501" y="234"/>
                    <a:pt x="501" y="234"/>
                    <a:pt x="501" y="234"/>
                  </a:cubicBezTo>
                  <a:cubicBezTo>
                    <a:pt x="472" y="213"/>
                    <a:pt x="472" y="213"/>
                    <a:pt x="472" y="213"/>
                  </a:cubicBezTo>
                  <a:cubicBezTo>
                    <a:pt x="492" y="184"/>
                    <a:pt x="492" y="184"/>
                    <a:pt x="492" y="184"/>
                  </a:cubicBezTo>
                  <a:cubicBezTo>
                    <a:pt x="460" y="169"/>
                    <a:pt x="460" y="169"/>
                    <a:pt x="460" y="169"/>
                  </a:cubicBezTo>
                  <a:cubicBezTo>
                    <a:pt x="474" y="137"/>
                    <a:pt x="474" y="137"/>
                    <a:pt x="474" y="137"/>
                  </a:cubicBezTo>
                  <a:cubicBezTo>
                    <a:pt x="439" y="129"/>
                    <a:pt x="439" y="129"/>
                    <a:pt x="439" y="129"/>
                  </a:cubicBezTo>
                  <a:cubicBezTo>
                    <a:pt x="447" y="94"/>
                    <a:pt x="447" y="94"/>
                    <a:pt x="447" y="94"/>
                  </a:cubicBezTo>
                  <a:cubicBezTo>
                    <a:pt x="411" y="93"/>
                    <a:pt x="411" y="93"/>
                    <a:pt x="411" y="93"/>
                  </a:cubicBezTo>
                  <a:cubicBezTo>
                    <a:pt x="411" y="58"/>
                    <a:pt x="411" y="58"/>
                    <a:pt x="411" y="58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70" y="29"/>
                    <a:pt x="370" y="29"/>
                    <a:pt x="370" y="29"/>
                  </a:cubicBezTo>
                  <a:cubicBezTo>
                    <a:pt x="336" y="43"/>
                    <a:pt x="336" y="43"/>
                    <a:pt x="336" y="43"/>
                  </a:cubicBezTo>
                  <a:cubicBezTo>
                    <a:pt x="323" y="10"/>
                    <a:pt x="323" y="10"/>
                    <a:pt x="323" y="10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29" y="219"/>
                    <a:pt x="29" y="219"/>
                    <a:pt x="29" y="219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7" y="264"/>
                    <a:pt x="27" y="264"/>
                    <a:pt x="27" y="264"/>
                  </a:cubicBezTo>
                  <a:cubicBezTo>
                    <a:pt x="3" y="291"/>
                    <a:pt x="3" y="291"/>
                    <a:pt x="3" y="291"/>
                  </a:cubicBezTo>
                  <a:cubicBezTo>
                    <a:pt x="34" y="309"/>
                    <a:pt x="34" y="309"/>
                    <a:pt x="34" y="309"/>
                  </a:cubicBezTo>
                  <a:cubicBezTo>
                    <a:pt x="17" y="340"/>
                    <a:pt x="17" y="340"/>
                    <a:pt x="17" y="340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40" y="385"/>
                    <a:pt x="40" y="385"/>
                    <a:pt x="40" y="385"/>
                  </a:cubicBezTo>
                  <a:cubicBezTo>
                    <a:pt x="75" y="389"/>
                    <a:pt x="75" y="389"/>
                    <a:pt x="75" y="389"/>
                  </a:cubicBezTo>
                  <a:cubicBezTo>
                    <a:pt x="71" y="425"/>
                    <a:pt x="71" y="425"/>
                    <a:pt x="71" y="425"/>
                  </a:cubicBezTo>
                  <a:cubicBezTo>
                    <a:pt x="107" y="422"/>
                    <a:pt x="107" y="422"/>
                    <a:pt x="107" y="422"/>
                  </a:cubicBezTo>
                  <a:cubicBezTo>
                    <a:pt x="110" y="457"/>
                    <a:pt x="110" y="457"/>
                    <a:pt x="110" y="457"/>
                  </a:cubicBezTo>
                  <a:cubicBezTo>
                    <a:pt x="144" y="447"/>
                    <a:pt x="144" y="447"/>
                    <a:pt x="144" y="447"/>
                  </a:cubicBezTo>
                  <a:cubicBezTo>
                    <a:pt x="155" y="481"/>
                    <a:pt x="155" y="481"/>
                    <a:pt x="155" y="481"/>
                  </a:cubicBezTo>
                  <a:cubicBezTo>
                    <a:pt x="186" y="464"/>
                    <a:pt x="186" y="464"/>
                    <a:pt x="186" y="464"/>
                  </a:cubicBezTo>
                  <a:cubicBezTo>
                    <a:pt x="203" y="496"/>
                    <a:pt x="203" y="496"/>
                    <a:pt x="203" y="496"/>
                  </a:cubicBezTo>
                  <a:cubicBezTo>
                    <a:pt x="231" y="473"/>
                    <a:pt x="231" y="473"/>
                    <a:pt x="231" y="473"/>
                  </a:cubicBezTo>
                  <a:cubicBezTo>
                    <a:pt x="254" y="500"/>
                    <a:pt x="254" y="500"/>
                    <a:pt x="254" y="500"/>
                  </a:cubicBezTo>
                  <a:cubicBezTo>
                    <a:pt x="276" y="472"/>
                    <a:pt x="276" y="472"/>
                    <a:pt x="276" y="472"/>
                  </a:cubicBezTo>
                  <a:cubicBezTo>
                    <a:pt x="304" y="495"/>
                    <a:pt x="304" y="495"/>
                    <a:pt x="304" y="495"/>
                  </a:cubicBezTo>
                  <a:cubicBezTo>
                    <a:pt x="320" y="463"/>
                    <a:pt x="320" y="463"/>
                    <a:pt x="320" y="463"/>
                  </a:cubicBezTo>
                  <a:cubicBezTo>
                    <a:pt x="352" y="479"/>
                    <a:pt x="352" y="479"/>
                    <a:pt x="352" y="479"/>
                  </a:cubicBezTo>
                  <a:cubicBezTo>
                    <a:pt x="362" y="444"/>
                    <a:pt x="362" y="444"/>
                    <a:pt x="362" y="444"/>
                  </a:cubicBezTo>
                  <a:cubicBezTo>
                    <a:pt x="396" y="454"/>
                    <a:pt x="396" y="454"/>
                    <a:pt x="396" y="454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434" y="420"/>
                    <a:pt x="434" y="420"/>
                    <a:pt x="434" y="420"/>
                  </a:cubicBezTo>
                  <a:cubicBezTo>
                    <a:pt x="429" y="385"/>
                    <a:pt x="429" y="385"/>
                    <a:pt x="429" y="385"/>
                  </a:cubicBezTo>
                  <a:cubicBezTo>
                    <a:pt x="465" y="380"/>
                    <a:pt x="465" y="380"/>
                    <a:pt x="465" y="380"/>
                  </a:cubicBezTo>
                  <a:cubicBezTo>
                    <a:pt x="453" y="346"/>
                    <a:pt x="453" y="346"/>
                    <a:pt x="453" y="346"/>
                  </a:cubicBezTo>
                  <a:cubicBezTo>
                    <a:pt x="487" y="334"/>
                    <a:pt x="487" y="334"/>
                    <a:pt x="487" y="334"/>
                  </a:cubicBezTo>
                  <a:cubicBezTo>
                    <a:pt x="468" y="303"/>
                    <a:pt x="468" y="303"/>
                    <a:pt x="468" y="303"/>
                  </a:cubicBezTo>
                  <a:cubicBezTo>
                    <a:pt x="499" y="285"/>
                    <a:pt x="499" y="285"/>
                    <a:pt x="499" y="285"/>
                  </a:cubicBezTo>
                  <a:lnTo>
                    <a:pt x="475" y="258"/>
                  </a:lnTo>
                  <a:close/>
                  <a:moveTo>
                    <a:pt x="239" y="198"/>
                  </a:moveTo>
                  <a:cubicBezTo>
                    <a:pt x="210" y="198"/>
                    <a:pt x="187" y="175"/>
                    <a:pt x="187" y="146"/>
                  </a:cubicBezTo>
                  <a:cubicBezTo>
                    <a:pt x="187" y="118"/>
                    <a:pt x="210" y="94"/>
                    <a:pt x="239" y="94"/>
                  </a:cubicBezTo>
                  <a:cubicBezTo>
                    <a:pt x="268" y="94"/>
                    <a:pt x="291" y="118"/>
                    <a:pt x="291" y="146"/>
                  </a:cubicBezTo>
                  <a:cubicBezTo>
                    <a:pt x="291" y="175"/>
                    <a:pt x="268" y="198"/>
                    <a:pt x="239" y="1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4813301" y="3384550"/>
              <a:ext cx="871538" cy="871537"/>
            </a:xfrm>
            <a:custGeom>
              <a:avLst/>
              <a:gdLst>
                <a:gd name="T0" fmla="*/ 377 w 388"/>
                <a:gd name="T1" fmla="*/ 154 h 388"/>
                <a:gd name="T2" fmla="*/ 370 w 388"/>
                <a:gd name="T3" fmla="*/ 155 h 388"/>
                <a:gd name="T4" fmla="*/ 374 w 388"/>
                <a:gd name="T5" fmla="*/ 194 h 388"/>
                <a:gd name="T6" fmla="*/ 335 w 388"/>
                <a:gd name="T7" fmla="*/ 306 h 388"/>
                <a:gd name="T8" fmla="*/ 233 w 388"/>
                <a:gd name="T9" fmla="*/ 370 h 388"/>
                <a:gd name="T10" fmla="*/ 194 w 388"/>
                <a:gd name="T11" fmla="*/ 374 h 388"/>
                <a:gd name="T12" fmla="*/ 82 w 388"/>
                <a:gd name="T13" fmla="*/ 335 h 388"/>
                <a:gd name="T14" fmla="*/ 18 w 388"/>
                <a:gd name="T15" fmla="*/ 233 h 388"/>
                <a:gd name="T16" fmla="*/ 14 w 388"/>
                <a:gd name="T17" fmla="*/ 194 h 388"/>
                <a:gd name="T18" fmla="*/ 53 w 388"/>
                <a:gd name="T19" fmla="*/ 82 h 388"/>
                <a:gd name="T20" fmla="*/ 155 w 388"/>
                <a:gd name="T21" fmla="*/ 18 h 388"/>
                <a:gd name="T22" fmla="*/ 194 w 388"/>
                <a:gd name="T23" fmla="*/ 14 h 388"/>
                <a:gd name="T24" fmla="*/ 306 w 388"/>
                <a:gd name="T25" fmla="*/ 53 h 388"/>
                <a:gd name="T26" fmla="*/ 370 w 388"/>
                <a:gd name="T27" fmla="*/ 155 h 388"/>
                <a:gd name="T28" fmla="*/ 377 w 388"/>
                <a:gd name="T29" fmla="*/ 154 h 388"/>
                <a:gd name="T30" fmla="*/ 383 w 388"/>
                <a:gd name="T31" fmla="*/ 152 h 388"/>
                <a:gd name="T32" fmla="*/ 314 w 388"/>
                <a:gd name="T33" fmla="*/ 42 h 388"/>
                <a:gd name="T34" fmla="*/ 194 w 388"/>
                <a:gd name="T35" fmla="*/ 0 h 388"/>
                <a:gd name="T36" fmla="*/ 152 w 388"/>
                <a:gd name="T37" fmla="*/ 5 h 388"/>
                <a:gd name="T38" fmla="*/ 42 w 388"/>
                <a:gd name="T39" fmla="*/ 74 h 388"/>
                <a:gd name="T40" fmla="*/ 0 w 388"/>
                <a:gd name="T41" fmla="*/ 194 h 388"/>
                <a:gd name="T42" fmla="*/ 4 w 388"/>
                <a:gd name="T43" fmla="*/ 236 h 388"/>
                <a:gd name="T44" fmla="*/ 73 w 388"/>
                <a:gd name="T45" fmla="*/ 346 h 388"/>
                <a:gd name="T46" fmla="*/ 194 w 388"/>
                <a:gd name="T47" fmla="*/ 388 h 388"/>
                <a:gd name="T48" fmla="*/ 236 w 388"/>
                <a:gd name="T49" fmla="*/ 384 h 388"/>
                <a:gd name="T50" fmla="*/ 346 w 388"/>
                <a:gd name="T51" fmla="*/ 315 h 388"/>
                <a:gd name="T52" fmla="*/ 388 w 388"/>
                <a:gd name="T53" fmla="*/ 194 h 388"/>
                <a:gd name="T54" fmla="*/ 383 w 388"/>
                <a:gd name="T55" fmla="*/ 152 h 388"/>
                <a:gd name="T56" fmla="*/ 377 w 388"/>
                <a:gd name="T57" fmla="*/ 15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8" h="388">
                  <a:moveTo>
                    <a:pt x="377" y="154"/>
                  </a:moveTo>
                  <a:cubicBezTo>
                    <a:pt x="370" y="155"/>
                    <a:pt x="370" y="155"/>
                    <a:pt x="370" y="155"/>
                  </a:cubicBezTo>
                  <a:cubicBezTo>
                    <a:pt x="373" y="168"/>
                    <a:pt x="374" y="181"/>
                    <a:pt x="374" y="194"/>
                  </a:cubicBezTo>
                  <a:cubicBezTo>
                    <a:pt x="374" y="236"/>
                    <a:pt x="360" y="275"/>
                    <a:pt x="335" y="306"/>
                  </a:cubicBezTo>
                  <a:cubicBezTo>
                    <a:pt x="310" y="338"/>
                    <a:pt x="275" y="361"/>
                    <a:pt x="233" y="370"/>
                  </a:cubicBezTo>
                  <a:cubicBezTo>
                    <a:pt x="220" y="373"/>
                    <a:pt x="207" y="374"/>
                    <a:pt x="194" y="374"/>
                  </a:cubicBezTo>
                  <a:cubicBezTo>
                    <a:pt x="152" y="374"/>
                    <a:pt x="113" y="360"/>
                    <a:pt x="82" y="335"/>
                  </a:cubicBezTo>
                  <a:cubicBezTo>
                    <a:pt x="51" y="311"/>
                    <a:pt x="27" y="275"/>
                    <a:pt x="18" y="233"/>
                  </a:cubicBezTo>
                  <a:cubicBezTo>
                    <a:pt x="15" y="220"/>
                    <a:pt x="14" y="207"/>
                    <a:pt x="14" y="194"/>
                  </a:cubicBezTo>
                  <a:cubicBezTo>
                    <a:pt x="14" y="153"/>
                    <a:pt x="28" y="114"/>
                    <a:pt x="53" y="82"/>
                  </a:cubicBezTo>
                  <a:cubicBezTo>
                    <a:pt x="77" y="51"/>
                    <a:pt x="113" y="28"/>
                    <a:pt x="155" y="18"/>
                  </a:cubicBezTo>
                  <a:cubicBezTo>
                    <a:pt x="168" y="15"/>
                    <a:pt x="181" y="14"/>
                    <a:pt x="194" y="14"/>
                  </a:cubicBezTo>
                  <a:cubicBezTo>
                    <a:pt x="235" y="14"/>
                    <a:pt x="274" y="28"/>
                    <a:pt x="306" y="53"/>
                  </a:cubicBezTo>
                  <a:cubicBezTo>
                    <a:pt x="337" y="78"/>
                    <a:pt x="360" y="113"/>
                    <a:pt x="370" y="155"/>
                  </a:cubicBezTo>
                  <a:cubicBezTo>
                    <a:pt x="377" y="154"/>
                    <a:pt x="377" y="154"/>
                    <a:pt x="377" y="154"/>
                  </a:cubicBezTo>
                  <a:cubicBezTo>
                    <a:pt x="383" y="152"/>
                    <a:pt x="383" y="152"/>
                    <a:pt x="383" y="152"/>
                  </a:cubicBezTo>
                  <a:cubicBezTo>
                    <a:pt x="373" y="107"/>
                    <a:pt x="348" y="69"/>
                    <a:pt x="314" y="42"/>
                  </a:cubicBezTo>
                  <a:cubicBezTo>
                    <a:pt x="281" y="15"/>
                    <a:pt x="238" y="0"/>
                    <a:pt x="194" y="0"/>
                  </a:cubicBezTo>
                  <a:cubicBezTo>
                    <a:pt x="180" y="0"/>
                    <a:pt x="166" y="2"/>
                    <a:pt x="152" y="5"/>
                  </a:cubicBezTo>
                  <a:cubicBezTo>
                    <a:pt x="106" y="15"/>
                    <a:pt x="68" y="40"/>
                    <a:pt x="42" y="74"/>
                  </a:cubicBezTo>
                  <a:cubicBezTo>
                    <a:pt x="15" y="107"/>
                    <a:pt x="0" y="150"/>
                    <a:pt x="0" y="194"/>
                  </a:cubicBezTo>
                  <a:cubicBezTo>
                    <a:pt x="0" y="208"/>
                    <a:pt x="1" y="222"/>
                    <a:pt x="4" y="236"/>
                  </a:cubicBezTo>
                  <a:cubicBezTo>
                    <a:pt x="14" y="282"/>
                    <a:pt x="39" y="320"/>
                    <a:pt x="73" y="346"/>
                  </a:cubicBezTo>
                  <a:cubicBezTo>
                    <a:pt x="107" y="373"/>
                    <a:pt x="149" y="388"/>
                    <a:pt x="194" y="388"/>
                  </a:cubicBezTo>
                  <a:cubicBezTo>
                    <a:pt x="208" y="388"/>
                    <a:pt x="222" y="387"/>
                    <a:pt x="236" y="384"/>
                  </a:cubicBezTo>
                  <a:cubicBezTo>
                    <a:pt x="281" y="374"/>
                    <a:pt x="319" y="349"/>
                    <a:pt x="346" y="315"/>
                  </a:cubicBezTo>
                  <a:cubicBezTo>
                    <a:pt x="373" y="281"/>
                    <a:pt x="388" y="239"/>
                    <a:pt x="388" y="194"/>
                  </a:cubicBezTo>
                  <a:cubicBezTo>
                    <a:pt x="388" y="180"/>
                    <a:pt x="386" y="166"/>
                    <a:pt x="383" y="152"/>
                  </a:cubicBezTo>
                  <a:lnTo>
                    <a:pt x="377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5121276" y="3738563"/>
              <a:ext cx="280988" cy="227012"/>
            </a:xfrm>
            <a:custGeom>
              <a:avLst/>
              <a:gdLst>
                <a:gd name="T0" fmla="*/ 4 w 125"/>
                <a:gd name="T1" fmla="*/ 17 h 101"/>
                <a:gd name="T2" fmla="*/ 2 w 125"/>
                <a:gd name="T3" fmla="*/ 46 h 101"/>
                <a:gd name="T4" fmla="*/ 71 w 125"/>
                <a:gd name="T5" fmla="*/ 95 h 101"/>
                <a:gd name="T6" fmla="*/ 120 w 125"/>
                <a:gd name="T7" fmla="*/ 26 h 101"/>
                <a:gd name="T8" fmla="*/ 108 w 125"/>
                <a:gd name="T9" fmla="*/ 0 h 101"/>
                <a:gd name="T10" fmla="*/ 4 w 125"/>
                <a:gd name="T11" fmla="*/ 1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01">
                  <a:moveTo>
                    <a:pt x="4" y="17"/>
                  </a:moveTo>
                  <a:cubicBezTo>
                    <a:pt x="1" y="26"/>
                    <a:pt x="0" y="36"/>
                    <a:pt x="2" y="46"/>
                  </a:cubicBezTo>
                  <a:cubicBezTo>
                    <a:pt x="8" y="79"/>
                    <a:pt x="38" y="101"/>
                    <a:pt x="71" y="95"/>
                  </a:cubicBezTo>
                  <a:cubicBezTo>
                    <a:pt x="104" y="90"/>
                    <a:pt x="125" y="59"/>
                    <a:pt x="120" y="26"/>
                  </a:cubicBezTo>
                  <a:cubicBezTo>
                    <a:pt x="118" y="16"/>
                    <a:pt x="114" y="7"/>
                    <a:pt x="108" y="0"/>
                  </a:cubicBezTo>
                  <a:lnTo>
                    <a:pt x="4" y="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5224463" y="4105275"/>
              <a:ext cx="177800" cy="55562"/>
            </a:xfrm>
            <a:custGeom>
              <a:avLst/>
              <a:gdLst>
                <a:gd name="T0" fmla="*/ 79 w 79"/>
                <a:gd name="T1" fmla="*/ 12 h 25"/>
                <a:gd name="T2" fmla="*/ 37 w 79"/>
                <a:gd name="T3" fmla="*/ 3 h 25"/>
                <a:gd name="T4" fmla="*/ 0 w 79"/>
                <a:gd name="T5" fmla="*/ 25 h 25"/>
                <a:gd name="T6" fmla="*/ 79 w 79"/>
                <a:gd name="T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25">
                  <a:moveTo>
                    <a:pt x="79" y="12"/>
                  </a:moveTo>
                  <a:cubicBezTo>
                    <a:pt x="74" y="4"/>
                    <a:pt x="56" y="0"/>
                    <a:pt x="37" y="3"/>
                  </a:cubicBezTo>
                  <a:cubicBezTo>
                    <a:pt x="17" y="6"/>
                    <a:pt x="2" y="16"/>
                    <a:pt x="0" y="25"/>
                  </a:cubicBezTo>
                  <a:lnTo>
                    <a:pt x="79" y="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5230813" y="3817938"/>
              <a:ext cx="100013" cy="304800"/>
            </a:xfrm>
            <a:custGeom>
              <a:avLst/>
              <a:gdLst>
                <a:gd name="T0" fmla="*/ 31 w 63"/>
                <a:gd name="T1" fmla="*/ 192 h 192"/>
                <a:gd name="T2" fmla="*/ 63 w 63"/>
                <a:gd name="T3" fmla="*/ 188 h 192"/>
                <a:gd name="T4" fmla="*/ 30 w 63"/>
                <a:gd name="T5" fmla="*/ 0 h 192"/>
                <a:gd name="T6" fmla="*/ 0 w 63"/>
                <a:gd name="T7" fmla="*/ 5 h 192"/>
                <a:gd name="T8" fmla="*/ 31 w 6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92">
                  <a:moveTo>
                    <a:pt x="31" y="192"/>
                  </a:moveTo>
                  <a:lnTo>
                    <a:pt x="63" y="188"/>
                  </a:lnTo>
                  <a:lnTo>
                    <a:pt x="30" y="0"/>
                  </a:lnTo>
                  <a:lnTo>
                    <a:pt x="0" y="5"/>
                  </a:lnTo>
                  <a:lnTo>
                    <a:pt x="31" y="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5054601" y="3802063"/>
              <a:ext cx="136525" cy="166687"/>
            </a:xfrm>
            <a:custGeom>
              <a:avLst/>
              <a:gdLst>
                <a:gd name="T0" fmla="*/ 51 w 61"/>
                <a:gd name="T1" fmla="*/ 57 h 74"/>
                <a:gd name="T2" fmla="*/ 34 w 61"/>
                <a:gd name="T3" fmla="*/ 52 h 74"/>
                <a:gd name="T4" fmla="*/ 33 w 61"/>
                <a:gd name="T5" fmla="*/ 42 h 74"/>
                <a:gd name="T6" fmla="*/ 24 w 61"/>
                <a:gd name="T7" fmla="*/ 31 h 74"/>
                <a:gd name="T8" fmla="*/ 17 w 61"/>
                <a:gd name="T9" fmla="*/ 28 h 74"/>
                <a:gd name="T10" fmla="*/ 12 w 61"/>
                <a:gd name="T11" fmla="*/ 15 h 74"/>
                <a:gd name="T12" fmla="*/ 34 w 61"/>
                <a:gd name="T13" fmla="*/ 9 h 74"/>
                <a:gd name="T14" fmla="*/ 35 w 61"/>
                <a:gd name="T15" fmla="*/ 5 h 74"/>
                <a:gd name="T16" fmla="*/ 7 w 61"/>
                <a:gd name="T17" fmla="*/ 8 h 74"/>
                <a:gd name="T18" fmla="*/ 11 w 61"/>
                <a:gd name="T19" fmla="*/ 35 h 74"/>
                <a:gd name="T20" fmla="*/ 18 w 61"/>
                <a:gd name="T21" fmla="*/ 37 h 74"/>
                <a:gd name="T22" fmla="*/ 24 w 61"/>
                <a:gd name="T23" fmla="*/ 47 h 74"/>
                <a:gd name="T24" fmla="*/ 31 w 61"/>
                <a:gd name="T25" fmla="*/ 63 h 74"/>
                <a:gd name="T26" fmla="*/ 59 w 61"/>
                <a:gd name="T27" fmla="*/ 62 h 74"/>
                <a:gd name="T28" fmla="*/ 51 w 61"/>
                <a:gd name="T29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74">
                  <a:moveTo>
                    <a:pt x="51" y="57"/>
                  </a:moveTo>
                  <a:cubicBezTo>
                    <a:pt x="45" y="67"/>
                    <a:pt x="37" y="57"/>
                    <a:pt x="34" y="52"/>
                  </a:cubicBezTo>
                  <a:cubicBezTo>
                    <a:pt x="33" y="49"/>
                    <a:pt x="33" y="46"/>
                    <a:pt x="33" y="42"/>
                  </a:cubicBezTo>
                  <a:cubicBezTo>
                    <a:pt x="32" y="37"/>
                    <a:pt x="29" y="34"/>
                    <a:pt x="24" y="31"/>
                  </a:cubicBezTo>
                  <a:cubicBezTo>
                    <a:pt x="22" y="29"/>
                    <a:pt x="20" y="28"/>
                    <a:pt x="17" y="28"/>
                  </a:cubicBezTo>
                  <a:cubicBezTo>
                    <a:pt x="12" y="26"/>
                    <a:pt x="12" y="20"/>
                    <a:pt x="12" y="15"/>
                  </a:cubicBezTo>
                  <a:cubicBezTo>
                    <a:pt x="13" y="7"/>
                    <a:pt x="29" y="9"/>
                    <a:pt x="34" y="9"/>
                  </a:cubicBezTo>
                  <a:cubicBezTo>
                    <a:pt x="37" y="9"/>
                    <a:pt x="37" y="6"/>
                    <a:pt x="35" y="5"/>
                  </a:cubicBezTo>
                  <a:cubicBezTo>
                    <a:pt x="29" y="0"/>
                    <a:pt x="13" y="1"/>
                    <a:pt x="7" y="8"/>
                  </a:cubicBezTo>
                  <a:cubicBezTo>
                    <a:pt x="0" y="15"/>
                    <a:pt x="2" y="29"/>
                    <a:pt x="11" y="35"/>
                  </a:cubicBezTo>
                  <a:cubicBezTo>
                    <a:pt x="13" y="36"/>
                    <a:pt x="16" y="36"/>
                    <a:pt x="18" y="37"/>
                  </a:cubicBezTo>
                  <a:cubicBezTo>
                    <a:pt x="22" y="39"/>
                    <a:pt x="23" y="43"/>
                    <a:pt x="24" y="47"/>
                  </a:cubicBezTo>
                  <a:cubicBezTo>
                    <a:pt x="25" y="53"/>
                    <a:pt x="26" y="59"/>
                    <a:pt x="31" y="63"/>
                  </a:cubicBezTo>
                  <a:cubicBezTo>
                    <a:pt x="39" y="72"/>
                    <a:pt x="53" y="74"/>
                    <a:pt x="59" y="62"/>
                  </a:cubicBezTo>
                  <a:cubicBezTo>
                    <a:pt x="61" y="57"/>
                    <a:pt x="54" y="52"/>
                    <a:pt x="51" y="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5349876" y="3748088"/>
              <a:ext cx="106363" cy="185737"/>
            </a:xfrm>
            <a:custGeom>
              <a:avLst/>
              <a:gdLst>
                <a:gd name="T0" fmla="*/ 10 w 47"/>
                <a:gd name="T1" fmla="*/ 66 h 83"/>
                <a:gd name="T2" fmla="*/ 24 w 47"/>
                <a:gd name="T3" fmla="*/ 55 h 83"/>
                <a:gd name="T4" fmla="*/ 23 w 47"/>
                <a:gd name="T5" fmla="*/ 46 h 83"/>
                <a:gd name="T6" fmla="*/ 27 w 47"/>
                <a:gd name="T7" fmla="*/ 32 h 83"/>
                <a:gd name="T8" fmla="*/ 32 w 47"/>
                <a:gd name="T9" fmla="*/ 27 h 83"/>
                <a:gd name="T10" fmla="*/ 33 w 47"/>
                <a:gd name="T11" fmla="*/ 14 h 83"/>
                <a:gd name="T12" fmla="*/ 10 w 47"/>
                <a:gd name="T13" fmla="*/ 15 h 83"/>
                <a:gd name="T14" fmla="*/ 8 w 47"/>
                <a:gd name="T15" fmla="*/ 12 h 83"/>
                <a:gd name="T16" fmla="*/ 35 w 47"/>
                <a:gd name="T17" fmla="*/ 5 h 83"/>
                <a:gd name="T18" fmla="*/ 41 w 47"/>
                <a:gd name="T19" fmla="*/ 32 h 83"/>
                <a:gd name="T20" fmla="*/ 35 w 47"/>
                <a:gd name="T21" fmla="*/ 36 h 83"/>
                <a:gd name="T22" fmla="*/ 32 w 47"/>
                <a:gd name="T23" fmla="*/ 48 h 83"/>
                <a:gd name="T24" fmla="*/ 31 w 47"/>
                <a:gd name="T25" fmla="*/ 65 h 83"/>
                <a:gd name="T26" fmla="*/ 4 w 47"/>
                <a:gd name="T27" fmla="*/ 73 h 83"/>
                <a:gd name="T28" fmla="*/ 10 w 47"/>
                <a:gd name="T29" fmla="*/ 6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83">
                  <a:moveTo>
                    <a:pt x="10" y="66"/>
                  </a:moveTo>
                  <a:cubicBezTo>
                    <a:pt x="19" y="73"/>
                    <a:pt x="24" y="61"/>
                    <a:pt x="24" y="55"/>
                  </a:cubicBezTo>
                  <a:cubicBezTo>
                    <a:pt x="24" y="52"/>
                    <a:pt x="23" y="49"/>
                    <a:pt x="23" y="46"/>
                  </a:cubicBezTo>
                  <a:cubicBezTo>
                    <a:pt x="22" y="41"/>
                    <a:pt x="23" y="36"/>
                    <a:pt x="27" y="32"/>
                  </a:cubicBezTo>
                  <a:cubicBezTo>
                    <a:pt x="28" y="30"/>
                    <a:pt x="30" y="28"/>
                    <a:pt x="32" y="27"/>
                  </a:cubicBezTo>
                  <a:cubicBezTo>
                    <a:pt x="37" y="24"/>
                    <a:pt x="35" y="18"/>
                    <a:pt x="33" y="14"/>
                  </a:cubicBezTo>
                  <a:cubicBezTo>
                    <a:pt x="29" y="6"/>
                    <a:pt x="15" y="13"/>
                    <a:pt x="10" y="15"/>
                  </a:cubicBezTo>
                  <a:cubicBezTo>
                    <a:pt x="8" y="16"/>
                    <a:pt x="7" y="13"/>
                    <a:pt x="8" y="12"/>
                  </a:cubicBezTo>
                  <a:cubicBezTo>
                    <a:pt x="13" y="5"/>
                    <a:pt x="28" y="0"/>
                    <a:pt x="35" y="5"/>
                  </a:cubicBezTo>
                  <a:cubicBezTo>
                    <a:pt x="44" y="10"/>
                    <a:pt x="47" y="23"/>
                    <a:pt x="41" y="32"/>
                  </a:cubicBezTo>
                  <a:cubicBezTo>
                    <a:pt x="39" y="33"/>
                    <a:pt x="37" y="35"/>
                    <a:pt x="35" y="36"/>
                  </a:cubicBezTo>
                  <a:cubicBezTo>
                    <a:pt x="31" y="39"/>
                    <a:pt x="32" y="43"/>
                    <a:pt x="32" y="48"/>
                  </a:cubicBezTo>
                  <a:cubicBezTo>
                    <a:pt x="33" y="53"/>
                    <a:pt x="34" y="60"/>
                    <a:pt x="31" y="65"/>
                  </a:cubicBezTo>
                  <a:cubicBezTo>
                    <a:pt x="26" y="76"/>
                    <a:pt x="14" y="83"/>
                    <a:pt x="4" y="73"/>
                  </a:cubicBezTo>
                  <a:cubicBezTo>
                    <a:pt x="0" y="69"/>
                    <a:pt x="5" y="62"/>
                    <a:pt x="10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5224463" y="3811588"/>
              <a:ext cx="41275" cy="82550"/>
            </a:xfrm>
            <a:custGeom>
              <a:avLst/>
              <a:gdLst>
                <a:gd name="T0" fmla="*/ 11 w 26"/>
                <a:gd name="T1" fmla="*/ 7 h 52"/>
                <a:gd name="T2" fmla="*/ 11 w 26"/>
                <a:gd name="T3" fmla="*/ 7 h 52"/>
                <a:gd name="T4" fmla="*/ 3 w 26"/>
                <a:gd name="T5" fmla="*/ 14 h 52"/>
                <a:gd name="T6" fmla="*/ 0 w 26"/>
                <a:gd name="T7" fmla="*/ 8 h 52"/>
                <a:gd name="T8" fmla="*/ 11 w 26"/>
                <a:gd name="T9" fmla="*/ 0 h 52"/>
                <a:gd name="T10" fmla="*/ 17 w 26"/>
                <a:gd name="T11" fmla="*/ 0 h 52"/>
                <a:gd name="T12" fmla="*/ 26 w 26"/>
                <a:gd name="T13" fmla="*/ 50 h 52"/>
                <a:gd name="T14" fmla="*/ 19 w 26"/>
                <a:gd name="T15" fmla="*/ 52 h 52"/>
                <a:gd name="T16" fmla="*/ 11 w 26"/>
                <a:gd name="T17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2">
                  <a:moveTo>
                    <a:pt x="11" y="7"/>
                  </a:moveTo>
                  <a:lnTo>
                    <a:pt x="11" y="7"/>
                  </a:lnTo>
                  <a:lnTo>
                    <a:pt x="3" y="14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6" y="50"/>
                  </a:lnTo>
                  <a:lnTo>
                    <a:pt x="19" y="52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5262563" y="3811588"/>
              <a:ext cx="44450" cy="44450"/>
            </a:xfrm>
            <a:custGeom>
              <a:avLst/>
              <a:gdLst>
                <a:gd name="T0" fmla="*/ 9 w 20"/>
                <a:gd name="T1" fmla="*/ 1 h 20"/>
                <a:gd name="T2" fmla="*/ 19 w 20"/>
                <a:gd name="T3" fmla="*/ 8 h 20"/>
                <a:gd name="T4" fmla="*/ 12 w 20"/>
                <a:gd name="T5" fmla="*/ 19 h 20"/>
                <a:gd name="T6" fmla="*/ 1 w 20"/>
                <a:gd name="T7" fmla="*/ 12 h 20"/>
                <a:gd name="T8" fmla="*/ 9 w 20"/>
                <a:gd name="T9" fmla="*/ 1 h 20"/>
                <a:gd name="T10" fmla="*/ 9 w 20"/>
                <a:gd name="T11" fmla="*/ 4 h 20"/>
                <a:gd name="T12" fmla="*/ 5 w 20"/>
                <a:gd name="T13" fmla="*/ 11 h 20"/>
                <a:gd name="T14" fmla="*/ 11 w 20"/>
                <a:gd name="T15" fmla="*/ 16 h 20"/>
                <a:gd name="T16" fmla="*/ 15 w 20"/>
                <a:gd name="T17" fmla="*/ 9 h 20"/>
                <a:gd name="T18" fmla="*/ 9 w 20"/>
                <a:gd name="T19" fmla="*/ 3 h 20"/>
                <a:gd name="T20" fmla="*/ 9 w 20"/>
                <a:gd name="T2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14" y="0"/>
                    <a:pt x="18" y="3"/>
                    <a:pt x="19" y="8"/>
                  </a:cubicBezTo>
                  <a:cubicBezTo>
                    <a:pt x="20" y="15"/>
                    <a:pt x="16" y="19"/>
                    <a:pt x="12" y="19"/>
                  </a:cubicBezTo>
                  <a:cubicBezTo>
                    <a:pt x="7" y="20"/>
                    <a:pt x="2" y="17"/>
                    <a:pt x="1" y="12"/>
                  </a:cubicBezTo>
                  <a:cubicBezTo>
                    <a:pt x="0" y="6"/>
                    <a:pt x="4" y="1"/>
                    <a:pt x="9" y="1"/>
                  </a:cubicBezTo>
                  <a:close/>
                  <a:moveTo>
                    <a:pt x="9" y="4"/>
                  </a:moveTo>
                  <a:cubicBezTo>
                    <a:pt x="5" y="4"/>
                    <a:pt x="4" y="8"/>
                    <a:pt x="5" y="11"/>
                  </a:cubicBezTo>
                  <a:cubicBezTo>
                    <a:pt x="6" y="15"/>
                    <a:pt x="8" y="17"/>
                    <a:pt x="11" y="16"/>
                  </a:cubicBezTo>
                  <a:cubicBezTo>
                    <a:pt x="14" y="16"/>
                    <a:pt x="16" y="13"/>
                    <a:pt x="15" y="9"/>
                  </a:cubicBezTo>
                  <a:cubicBezTo>
                    <a:pt x="15" y="6"/>
                    <a:pt x="13" y="3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4132263" y="931863"/>
              <a:ext cx="2822575" cy="2811462"/>
            </a:xfrm>
            <a:custGeom>
              <a:avLst/>
              <a:gdLst>
                <a:gd name="T0" fmla="*/ 942 w 1258"/>
                <a:gd name="T1" fmla="*/ 185 h 1252"/>
                <a:gd name="T2" fmla="*/ 140 w 1258"/>
                <a:gd name="T3" fmla="*/ 316 h 1252"/>
                <a:gd name="T4" fmla="*/ 71 w 1258"/>
                <a:gd name="T5" fmla="*/ 861 h 1252"/>
                <a:gd name="T6" fmla="*/ 82 w 1258"/>
                <a:gd name="T7" fmla="*/ 888 h 1252"/>
                <a:gd name="T8" fmla="*/ 129 w 1258"/>
                <a:gd name="T9" fmla="*/ 871 h 1252"/>
                <a:gd name="T10" fmla="*/ 158 w 1258"/>
                <a:gd name="T11" fmla="*/ 865 h 1252"/>
                <a:gd name="T12" fmla="*/ 146 w 1258"/>
                <a:gd name="T13" fmla="*/ 832 h 1252"/>
                <a:gd name="T14" fmla="*/ 205 w 1258"/>
                <a:gd name="T15" fmla="*/ 363 h 1252"/>
                <a:gd name="T16" fmla="*/ 895 w 1258"/>
                <a:gd name="T17" fmla="*/ 250 h 1252"/>
                <a:gd name="T18" fmla="*/ 1007 w 1258"/>
                <a:gd name="T19" fmla="*/ 940 h 1252"/>
                <a:gd name="T20" fmla="*/ 507 w 1258"/>
                <a:gd name="T21" fmla="*/ 1135 h 1252"/>
                <a:gd name="T22" fmla="*/ 497 w 1258"/>
                <a:gd name="T23" fmla="*/ 1202 h 1252"/>
                <a:gd name="T24" fmla="*/ 511 w 1258"/>
                <a:gd name="T25" fmla="*/ 1218 h 1252"/>
                <a:gd name="T26" fmla="*/ 1073 w 1258"/>
                <a:gd name="T27" fmla="*/ 987 h 1252"/>
                <a:gd name="T28" fmla="*/ 942 w 1258"/>
                <a:gd name="T29" fmla="*/ 18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8" h="1252">
                  <a:moveTo>
                    <a:pt x="942" y="185"/>
                  </a:moveTo>
                  <a:cubicBezTo>
                    <a:pt x="685" y="0"/>
                    <a:pt x="325" y="58"/>
                    <a:pt x="140" y="316"/>
                  </a:cubicBezTo>
                  <a:cubicBezTo>
                    <a:pt x="25" y="475"/>
                    <a:pt x="0" y="679"/>
                    <a:pt x="71" y="861"/>
                  </a:cubicBezTo>
                  <a:cubicBezTo>
                    <a:pt x="74" y="868"/>
                    <a:pt x="77" y="884"/>
                    <a:pt x="82" y="888"/>
                  </a:cubicBezTo>
                  <a:cubicBezTo>
                    <a:pt x="105" y="877"/>
                    <a:pt x="114" y="875"/>
                    <a:pt x="129" y="871"/>
                  </a:cubicBezTo>
                  <a:cubicBezTo>
                    <a:pt x="142" y="868"/>
                    <a:pt x="158" y="865"/>
                    <a:pt x="158" y="865"/>
                  </a:cubicBezTo>
                  <a:cubicBezTo>
                    <a:pt x="158" y="865"/>
                    <a:pt x="150" y="842"/>
                    <a:pt x="146" y="832"/>
                  </a:cubicBezTo>
                  <a:cubicBezTo>
                    <a:pt x="85" y="675"/>
                    <a:pt x="107" y="499"/>
                    <a:pt x="205" y="363"/>
                  </a:cubicBezTo>
                  <a:cubicBezTo>
                    <a:pt x="364" y="141"/>
                    <a:pt x="674" y="91"/>
                    <a:pt x="895" y="250"/>
                  </a:cubicBezTo>
                  <a:cubicBezTo>
                    <a:pt x="1116" y="409"/>
                    <a:pt x="1166" y="719"/>
                    <a:pt x="1007" y="940"/>
                  </a:cubicBezTo>
                  <a:cubicBezTo>
                    <a:pt x="890" y="1103"/>
                    <a:pt x="692" y="1173"/>
                    <a:pt x="507" y="1135"/>
                  </a:cubicBezTo>
                  <a:cubicBezTo>
                    <a:pt x="492" y="1155"/>
                    <a:pt x="479" y="1179"/>
                    <a:pt x="497" y="1202"/>
                  </a:cubicBezTo>
                  <a:cubicBezTo>
                    <a:pt x="502" y="1208"/>
                    <a:pt x="506" y="1213"/>
                    <a:pt x="511" y="1218"/>
                  </a:cubicBezTo>
                  <a:cubicBezTo>
                    <a:pt x="720" y="1252"/>
                    <a:pt x="941" y="1170"/>
                    <a:pt x="1073" y="987"/>
                  </a:cubicBezTo>
                  <a:cubicBezTo>
                    <a:pt x="1258" y="730"/>
                    <a:pt x="1199" y="370"/>
                    <a:pt x="942" y="1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8429626" y="2128838"/>
              <a:ext cx="638175" cy="652462"/>
            </a:xfrm>
            <a:custGeom>
              <a:avLst/>
              <a:gdLst>
                <a:gd name="T0" fmla="*/ 266 w 284"/>
                <a:gd name="T1" fmla="*/ 213 h 291"/>
                <a:gd name="T2" fmla="*/ 284 w 284"/>
                <a:gd name="T3" fmla="*/ 159 h 291"/>
                <a:gd name="T4" fmla="*/ 260 w 284"/>
                <a:gd name="T5" fmla="*/ 157 h 291"/>
                <a:gd name="T6" fmla="*/ 256 w 284"/>
                <a:gd name="T7" fmla="*/ 110 h 291"/>
                <a:gd name="T8" fmla="*/ 278 w 284"/>
                <a:gd name="T9" fmla="*/ 104 h 291"/>
                <a:gd name="T10" fmla="*/ 252 w 284"/>
                <a:gd name="T11" fmla="*/ 54 h 291"/>
                <a:gd name="T12" fmla="*/ 234 w 284"/>
                <a:gd name="T13" fmla="*/ 69 h 291"/>
                <a:gd name="T14" fmla="*/ 198 w 284"/>
                <a:gd name="T15" fmla="*/ 39 h 291"/>
                <a:gd name="T16" fmla="*/ 209 w 284"/>
                <a:gd name="T17" fmla="*/ 18 h 291"/>
                <a:gd name="T18" fmla="*/ 157 w 284"/>
                <a:gd name="T19" fmla="*/ 0 h 291"/>
                <a:gd name="T20" fmla="*/ 157 w 284"/>
                <a:gd name="T21" fmla="*/ 0 h 291"/>
                <a:gd name="T22" fmla="*/ 156 w 284"/>
                <a:gd name="T23" fmla="*/ 8 h 291"/>
                <a:gd name="T24" fmla="*/ 154 w 284"/>
                <a:gd name="T25" fmla="*/ 25 h 291"/>
                <a:gd name="T26" fmla="*/ 107 w 284"/>
                <a:gd name="T27" fmla="*/ 29 h 291"/>
                <a:gd name="T28" fmla="*/ 101 w 284"/>
                <a:gd name="T29" fmla="*/ 7 h 291"/>
                <a:gd name="T30" fmla="*/ 51 w 284"/>
                <a:gd name="T31" fmla="*/ 33 h 291"/>
                <a:gd name="T32" fmla="*/ 66 w 284"/>
                <a:gd name="T33" fmla="*/ 51 h 291"/>
                <a:gd name="T34" fmla="*/ 36 w 284"/>
                <a:gd name="T35" fmla="*/ 87 h 291"/>
                <a:gd name="T36" fmla="*/ 16 w 284"/>
                <a:gd name="T37" fmla="*/ 76 h 291"/>
                <a:gd name="T38" fmla="*/ 0 w 284"/>
                <a:gd name="T39" fmla="*/ 129 h 291"/>
                <a:gd name="T40" fmla="*/ 0 w 284"/>
                <a:gd name="T41" fmla="*/ 129 h 291"/>
                <a:gd name="T42" fmla="*/ 24 w 284"/>
                <a:gd name="T43" fmla="*/ 131 h 291"/>
                <a:gd name="T44" fmla="*/ 27 w 284"/>
                <a:gd name="T45" fmla="*/ 178 h 291"/>
                <a:gd name="T46" fmla="*/ 5 w 284"/>
                <a:gd name="T47" fmla="*/ 184 h 291"/>
                <a:gd name="T48" fmla="*/ 30 w 284"/>
                <a:gd name="T49" fmla="*/ 234 h 291"/>
                <a:gd name="T50" fmla="*/ 48 w 284"/>
                <a:gd name="T51" fmla="*/ 219 h 291"/>
                <a:gd name="T52" fmla="*/ 84 w 284"/>
                <a:gd name="T53" fmla="*/ 249 h 291"/>
                <a:gd name="T54" fmla="*/ 72 w 284"/>
                <a:gd name="T55" fmla="*/ 272 h 291"/>
                <a:gd name="T56" fmla="*/ 125 w 284"/>
                <a:gd name="T57" fmla="*/ 291 h 291"/>
                <a:gd name="T58" fmla="*/ 129 w 284"/>
                <a:gd name="T59" fmla="*/ 291 h 291"/>
                <a:gd name="T60" fmla="*/ 131 w 284"/>
                <a:gd name="T61" fmla="*/ 265 h 291"/>
                <a:gd name="T62" fmla="*/ 132 w 284"/>
                <a:gd name="T63" fmla="*/ 263 h 291"/>
                <a:gd name="T64" fmla="*/ 176 w 284"/>
                <a:gd name="T65" fmla="*/ 259 h 291"/>
                <a:gd name="T66" fmla="*/ 182 w 284"/>
                <a:gd name="T67" fmla="*/ 281 h 291"/>
                <a:gd name="T68" fmla="*/ 231 w 284"/>
                <a:gd name="T69" fmla="*/ 255 h 291"/>
                <a:gd name="T70" fmla="*/ 216 w 284"/>
                <a:gd name="T71" fmla="*/ 237 h 291"/>
                <a:gd name="T72" fmla="*/ 246 w 284"/>
                <a:gd name="T73" fmla="*/ 201 h 291"/>
                <a:gd name="T74" fmla="*/ 266 w 284"/>
                <a:gd name="T75" fmla="*/ 213 h 291"/>
                <a:gd name="T76" fmla="*/ 148 w 284"/>
                <a:gd name="T77" fmla="*/ 83 h 291"/>
                <a:gd name="T78" fmla="*/ 202 w 284"/>
                <a:gd name="T79" fmla="*/ 151 h 291"/>
                <a:gd name="T80" fmla="*/ 134 w 284"/>
                <a:gd name="T81" fmla="*/ 205 h 291"/>
                <a:gd name="T82" fmla="*/ 80 w 284"/>
                <a:gd name="T83" fmla="*/ 137 h 291"/>
                <a:gd name="T84" fmla="*/ 148 w 284"/>
                <a:gd name="T85" fmla="*/ 8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4" h="291">
                  <a:moveTo>
                    <a:pt x="266" y="213"/>
                  </a:moveTo>
                  <a:cubicBezTo>
                    <a:pt x="275" y="196"/>
                    <a:pt x="282" y="178"/>
                    <a:pt x="284" y="159"/>
                  </a:cubicBezTo>
                  <a:cubicBezTo>
                    <a:pt x="260" y="157"/>
                    <a:pt x="260" y="157"/>
                    <a:pt x="260" y="157"/>
                  </a:cubicBezTo>
                  <a:cubicBezTo>
                    <a:pt x="262" y="140"/>
                    <a:pt x="260" y="125"/>
                    <a:pt x="256" y="110"/>
                  </a:cubicBezTo>
                  <a:cubicBezTo>
                    <a:pt x="278" y="104"/>
                    <a:pt x="278" y="104"/>
                    <a:pt x="278" y="104"/>
                  </a:cubicBezTo>
                  <a:cubicBezTo>
                    <a:pt x="273" y="85"/>
                    <a:pt x="264" y="69"/>
                    <a:pt x="252" y="54"/>
                  </a:cubicBezTo>
                  <a:cubicBezTo>
                    <a:pt x="234" y="69"/>
                    <a:pt x="234" y="69"/>
                    <a:pt x="234" y="69"/>
                  </a:cubicBezTo>
                  <a:cubicBezTo>
                    <a:pt x="224" y="57"/>
                    <a:pt x="212" y="46"/>
                    <a:pt x="198" y="3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193" y="9"/>
                    <a:pt x="176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38" y="23"/>
                    <a:pt x="122" y="25"/>
                    <a:pt x="107" y="2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83" y="12"/>
                    <a:pt x="66" y="21"/>
                    <a:pt x="51" y="33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54" y="61"/>
                    <a:pt x="43" y="73"/>
                    <a:pt x="36" y="87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7" y="92"/>
                    <a:pt x="2" y="110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2" y="148"/>
                    <a:pt x="23" y="163"/>
                    <a:pt x="27" y="178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10" y="202"/>
                    <a:pt x="18" y="219"/>
                    <a:pt x="30" y="234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58" y="231"/>
                    <a:pt x="70" y="242"/>
                    <a:pt x="84" y="249"/>
                  </a:cubicBezTo>
                  <a:cubicBezTo>
                    <a:pt x="72" y="272"/>
                    <a:pt x="72" y="272"/>
                    <a:pt x="72" y="272"/>
                  </a:cubicBezTo>
                  <a:cubicBezTo>
                    <a:pt x="89" y="281"/>
                    <a:pt x="106" y="289"/>
                    <a:pt x="125" y="291"/>
                  </a:cubicBezTo>
                  <a:cubicBezTo>
                    <a:pt x="129" y="291"/>
                    <a:pt x="129" y="291"/>
                    <a:pt x="129" y="291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2" y="263"/>
                    <a:pt x="132" y="263"/>
                    <a:pt x="132" y="263"/>
                  </a:cubicBezTo>
                  <a:cubicBezTo>
                    <a:pt x="150" y="265"/>
                    <a:pt x="161" y="263"/>
                    <a:pt x="176" y="259"/>
                  </a:cubicBezTo>
                  <a:cubicBezTo>
                    <a:pt x="182" y="281"/>
                    <a:pt x="182" y="281"/>
                    <a:pt x="182" y="281"/>
                  </a:cubicBezTo>
                  <a:cubicBezTo>
                    <a:pt x="200" y="276"/>
                    <a:pt x="216" y="267"/>
                    <a:pt x="231" y="255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28" y="228"/>
                    <a:pt x="239" y="215"/>
                    <a:pt x="246" y="201"/>
                  </a:cubicBezTo>
                  <a:lnTo>
                    <a:pt x="266" y="213"/>
                  </a:lnTo>
                  <a:close/>
                  <a:moveTo>
                    <a:pt x="148" y="83"/>
                  </a:moveTo>
                  <a:cubicBezTo>
                    <a:pt x="181" y="87"/>
                    <a:pt x="205" y="117"/>
                    <a:pt x="202" y="151"/>
                  </a:cubicBezTo>
                  <a:cubicBezTo>
                    <a:pt x="198" y="184"/>
                    <a:pt x="168" y="208"/>
                    <a:pt x="134" y="205"/>
                  </a:cubicBezTo>
                  <a:cubicBezTo>
                    <a:pt x="101" y="201"/>
                    <a:pt x="77" y="171"/>
                    <a:pt x="80" y="137"/>
                  </a:cubicBezTo>
                  <a:cubicBezTo>
                    <a:pt x="84" y="104"/>
                    <a:pt x="114" y="80"/>
                    <a:pt x="148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8880476" y="2676525"/>
              <a:ext cx="727075" cy="736600"/>
            </a:xfrm>
            <a:custGeom>
              <a:avLst/>
              <a:gdLst>
                <a:gd name="T0" fmla="*/ 36 w 324"/>
                <a:gd name="T1" fmla="*/ 208 h 328"/>
                <a:gd name="T2" fmla="*/ 65 w 324"/>
                <a:gd name="T3" fmla="*/ 252 h 328"/>
                <a:gd name="T4" fmla="*/ 47 w 324"/>
                <a:gd name="T5" fmla="*/ 270 h 328"/>
                <a:gd name="T6" fmla="*/ 99 w 324"/>
                <a:gd name="T7" fmla="*/ 305 h 328"/>
                <a:gd name="T8" fmla="*/ 110 w 324"/>
                <a:gd name="T9" fmla="*/ 281 h 328"/>
                <a:gd name="T10" fmla="*/ 160 w 324"/>
                <a:gd name="T11" fmla="*/ 291 h 328"/>
                <a:gd name="T12" fmla="*/ 160 w 324"/>
                <a:gd name="T13" fmla="*/ 293 h 328"/>
                <a:gd name="T14" fmla="*/ 160 w 324"/>
                <a:gd name="T15" fmla="*/ 328 h 328"/>
                <a:gd name="T16" fmla="*/ 160 w 324"/>
                <a:gd name="T17" fmla="*/ 328 h 328"/>
                <a:gd name="T18" fmla="*/ 221 w 324"/>
                <a:gd name="T19" fmla="*/ 310 h 328"/>
                <a:gd name="T20" fmla="*/ 210 w 324"/>
                <a:gd name="T21" fmla="*/ 283 h 328"/>
                <a:gd name="T22" fmla="*/ 254 w 324"/>
                <a:gd name="T23" fmla="*/ 253 h 328"/>
                <a:gd name="T24" fmla="*/ 272 w 324"/>
                <a:gd name="T25" fmla="*/ 271 h 328"/>
                <a:gd name="T26" fmla="*/ 307 w 324"/>
                <a:gd name="T27" fmla="*/ 219 h 328"/>
                <a:gd name="T28" fmla="*/ 283 w 324"/>
                <a:gd name="T29" fmla="*/ 209 h 328"/>
                <a:gd name="T30" fmla="*/ 295 w 324"/>
                <a:gd name="T31" fmla="*/ 158 h 328"/>
                <a:gd name="T32" fmla="*/ 324 w 324"/>
                <a:gd name="T33" fmla="*/ 158 h 328"/>
                <a:gd name="T34" fmla="*/ 324 w 324"/>
                <a:gd name="T35" fmla="*/ 157 h 328"/>
                <a:gd name="T36" fmla="*/ 310 w 324"/>
                <a:gd name="T37" fmla="*/ 97 h 328"/>
                <a:gd name="T38" fmla="*/ 284 w 324"/>
                <a:gd name="T39" fmla="*/ 107 h 328"/>
                <a:gd name="T40" fmla="*/ 255 w 324"/>
                <a:gd name="T41" fmla="*/ 63 h 328"/>
                <a:gd name="T42" fmla="*/ 273 w 324"/>
                <a:gd name="T43" fmla="*/ 45 h 328"/>
                <a:gd name="T44" fmla="*/ 221 w 324"/>
                <a:gd name="T45" fmla="*/ 11 h 328"/>
                <a:gd name="T46" fmla="*/ 211 w 324"/>
                <a:gd name="T47" fmla="*/ 34 h 328"/>
                <a:gd name="T48" fmla="*/ 160 w 324"/>
                <a:gd name="T49" fmla="*/ 24 h 328"/>
                <a:gd name="T50" fmla="*/ 160 w 324"/>
                <a:gd name="T51" fmla="*/ 7 h 328"/>
                <a:gd name="T52" fmla="*/ 160 w 324"/>
                <a:gd name="T53" fmla="*/ 0 h 328"/>
                <a:gd name="T54" fmla="*/ 160 w 324"/>
                <a:gd name="T55" fmla="*/ 0 h 328"/>
                <a:gd name="T56" fmla="*/ 99 w 324"/>
                <a:gd name="T57" fmla="*/ 11 h 328"/>
                <a:gd name="T58" fmla="*/ 109 w 324"/>
                <a:gd name="T59" fmla="*/ 35 h 328"/>
                <a:gd name="T60" fmla="*/ 66 w 324"/>
                <a:gd name="T61" fmla="*/ 63 h 328"/>
                <a:gd name="T62" fmla="*/ 48 w 324"/>
                <a:gd name="T63" fmla="*/ 45 h 328"/>
                <a:gd name="T64" fmla="*/ 13 w 324"/>
                <a:gd name="T65" fmla="*/ 96 h 328"/>
                <a:gd name="T66" fmla="*/ 37 w 324"/>
                <a:gd name="T67" fmla="*/ 106 h 328"/>
                <a:gd name="T68" fmla="*/ 26 w 324"/>
                <a:gd name="T69" fmla="*/ 157 h 328"/>
                <a:gd name="T70" fmla="*/ 0 w 324"/>
                <a:gd name="T71" fmla="*/ 157 h 328"/>
                <a:gd name="T72" fmla="*/ 13 w 324"/>
                <a:gd name="T73" fmla="*/ 218 h 328"/>
                <a:gd name="T74" fmla="*/ 36 w 324"/>
                <a:gd name="T75" fmla="*/ 208 h 328"/>
                <a:gd name="T76" fmla="*/ 228 w 324"/>
                <a:gd name="T77" fmla="*/ 157 h 328"/>
                <a:gd name="T78" fmla="*/ 160 w 324"/>
                <a:gd name="T79" fmla="*/ 226 h 328"/>
                <a:gd name="T80" fmla="*/ 92 w 324"/>
                <a:gd name="T81" fmla="*/ 157 h 328"/>
                <a:gd name="T82" fmla="*/ 160 w 324"/>
                <a:gd name="T83" fmla="*/ 89 h 328"/>
                <a:gd name="T84" fmla="*/ 228 w 324"/>
                <a:gd name="T85" fmla="*/ 15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328">
                  <a:moveTo>
                    <a:pt x="36" y="208"/>
                  </a:moveTo>
                  <a:cubicBezTo>
                    <a:pt x="43" y="225"/>
                    <a:pt x="53" y="240"/>
                    <a:pt x="65" y="252"/>
                  </a:cubicBezTo>
                  <a:cubicBezTo>
                    <a:pt x="47" y="270"/>
                    <a:pt x="47" y="270"/>
                    <a:pt x="47" y="270"/>
                  </a:cubicBezTo>
                  <a:cubicBezTo>
                    <a:pt x="62" y="285"/>
                    <a:pt x="79" y="297"/>
                    <a:pt x="99" y="305"/>
                  </a:cubicBezTo>
                  <a:cubicBezTo>
                    <a:pt x="110" y="281"/>
                    <a:pt x="110" y="281"/>
                    <a:pt x="110" y="281"/>
                  </a:cubicBezTo>
                  <a:cubicBezTo>
                    <a:pt x="125" y="287"/>
                    <a:pt x="144" y="291"/>
                    <a:pt x="160" y="291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81" y="328"/>
                    <a:pt x="201" y="318"/>
                    <a:pt x="221" y="310"/>
                  </a:cubicBezTo>
                  <a:cubicBezTo>
                    <a:pt x="210" y="283"/>
                    <a:pt x="210" y="283"/>
                    <a:pt x="210" y="283"/>
                  </a:cubicBezTo>
                  <a:cubicBezTo>
                    <a:pt x="227" y="277"/>
                    <a:pt x="242" y="265"/>
                    <a:pt x="254" y="253"/>
                  </a:cubicBezTo>
                  <a:cubicBezTo>
                    <a:pt x="272" y="271"/>
                    <a:pt x="272" y="271"/>
                    <a:pt x="272" y="271"/>
                  </a:cubicBezTo>
                  <a:cubicBezTo>
                    <a:pt x="287" y="256"/>
                    <a:pt x="299" y="238"/>
                    <a:pt x="307" y="219"/>
                  </a:cubicBezTo>
                  <a:cubicBezTo>
                    <a:pt x="283" y="209"/>
                    <a:pt x="283" y="209"/>
                    <a:pt x="283" y="209"/>
                  </a:cubicBezTo>
                  <a:cubicBezTo>
                    <a:pt x="290" y="193"/>
                    <a:pt x="295" y="176"/>
                    <a:pt x="295" y="158"/>
                  </a:cubicBezTo>
                  <a:cubicBezTo>
                    <a:pt x="324" y="158"/>
                    <a:pt x="324" y="158"/>
                    <a:pt x="324" y="158"/>
                  </a:cubicBezTo>
                  <a:cubicBezTo>
                    <a:pt x="324" y="157"/>
                    <a:pt x="324" y="157"/>
                    <a:pt x="324" y="157"/>
                  </a:cubicBezTo>
                  <a:cubicBezTo>
                    <a:pt x="324" y="137"/>
                    <a:pt x="317" y="116"/>
                    <a:pt x="310" y="97"/>
                  </a:cubicBezTo>
                  <a:cubicBezTo>
                    <a:pt x="284" y="107"/>
                    <a:pt x="284" y="107"/>
                    <a:pt x="284" y="107"/>
                  </a:cubicBezTo>
                  <a:cubicBezTo>
                    <a:pt x="277" y="91"/>
                    <a:pt x="267" y="76"/>
                    <a:pt x="255" y="63"/>
                  </a:cubicBezTo>
                  <a:cubicBezTo>
                    <a:pt x="273" y="45"/>
                    <a:pt x="273" y="45"/>
                    <a:pt x="273" y="45"/>
                  </a:cubicBezTo>
                  <a:cubicBezTo>
                    <a:pt x="258" y="30"/>
                    <a:pt x="241" y="19"/>
                    <a:pt x="221" y="11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195" y="28"/>
                    <a:pt x="178" y="24"/>
                    <a:pt x="160" y="24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9" y="0"/>
                    <a:pt x="119" y="3"/>
                    <a:pt x="99" y="11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93" y="41"/>
                    <a:pt x="78" y="51"/>
                    <a:pt x="66" y="63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33" y="60"/>
                    <a:pt x="21" y="77"/>
                    <a:pt x="13" y="9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0" y="122"/>
                    <a:pt x="26" y="139"/>
                    <a:pt x="26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79"/>
                    <a:pt x="5" y="199"/>
                    <a:pt x="13" y="218"/>
                  </a:cubicBezTo>
                  <a:lnTo>
                    <a:pt x="36" y="208"/>
                  </a:lnTo>
                  <a:close/>
                  <a:moveTo>
                    <a:pt x="228" y="157"/>
                  </a:moveTo>
                  <a:cubicBezTo>
                    <a:pt x="228" y="195"/>
                    <a:pt x="197" y="226"/>
                    <a:pt x="160" y="226"/>
                  </a:cubicBezTo>
                  <a:cubicBezTo>
                    <a:pt x="122" y="226"/>
                    <a:pt x="92" y="195"/>
                    <a:pt x="92" y="157"/>
                  </a:cubicBezTo>
                  <a:cubicBezTo>
                    <a:pt x="92" y="120"/>
                    <a:pt x="122" y="89"/>
                    <a:pt x="160" y="89"/>
                  </a:cubicBezTo>
                  <a:cubicBezTo>
                    <a:pt x="197" y="89"/>
                    <a:pt x="228" y="120"/>
                    <a:pt x="228" y="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9591676" y="2362200"/>
              <a:ext cx="725488" cy="727075"/>
            </a:xfrm>
            <a:custGeom>
              <a:avLst/>
              <a:gdLst>
                <a:gd name="T0" fmla="*/ 37 w 323"/>
                <a:gd name="T1" fmla="*/ 207 h 324"/>
                <a:gd name="T2" fmla="*/ 66 w 323"/>
                <a:gd name="T3" fmla="*/ 251 h 324"/>
                <a:gd name="T4" fmla="*/ 48 w 323"/>
                <a:gd name="T5" fmla="*/ 269 h 324"/>
                <a:gd name="T6" fmla="*/ 99 w 323"/>
                <a:gd name="T7" fmla="*/ 303 h 324"/>
                <a:gd name="T8" fmla="*/ 109 w 323"/>
                <a:gd name="T9" fmla="*/ 280 h 324"/>
                <a:gd name="T10" fmla="*/ 159 w 323"/>
                <a:gd name="T11" fmla="*/ 290 h 324"/>
                <a:gd name="T12" fmla="*/ 159 w 323"/>
                <a:gd name="T13" fmla="*/ 292 h 324"/>
                <a:gd name="T14" fmla="*/ 159 w 323"/>
                <a:gd name="T15" fmla="*/ 324 h 324"/>
                <a:gd name="T16" fmla="*/ 160 w 323"/>
                <a:gd name="T17" fmla="*/ 324 h 324"/>
                <a:gd name="T18" fmla="*/ 221 w 323"/>
                <a:gd name="T19" fmla="*/ 308 h 324"/>
                <a:gd name="T20" fmla="*/ 211 w 323"/>
                <a:gd name="T21" fmla="*/ 281 h 324"/>
                <a:gd name="T22" fmla="*/ 254 w 323"/>
                <a:gd name="T23" fmla="*/ 252 h 324"/>
                <a:gd name="T24" fmla="*/ 273 w 323"/>
                <a:gd name="T25" fmla="*/ 269 h 324"/>
                <a:gd name="T26" fmla="*/ 307 w 323"/>
                <a:gd name="T27" fmla="*/ 218 h 324"/>
                <a:gd name="T28" fmla="*/ 284 w 323"/>
                <a:gd name="T29" fmla="*/ 208 h 324"/>
                <a:gd name="T30" fmla="*/ 294 w 323"/>
                <a:gd name="T31" fmla="*/ 156 h 324"/>
                <a:gd name="T32" fmla="*/ 323 w 323"/>
                <a:gd name="T33" fmla="*/ 157 h 324"/>
                <a:gd name="T34" fmla="*/ 323 w 323"/>
                <a:gd name="T35" fmla="*/ 156 h 324"/>
                <a:gd name="T36" fmla="*/ 309 w 323"/>
                <a:gd name="T37" fmla="*/ 96 h 324"/>
                <a:gd name="T38" fmla="*/ 284 w 323"/>
                <a:gd name="T39" fmla="*/ 106 h 324"/>
                <a:gd name="T40" fmla="*/ 255 w 323"/>
                <a:gd name="T41" fmla="*/ 62 h 324"/>
                <a:gd name="T42" fmla="*/ 273 w 323"/>
                <a:gd name="T43" fmla="*/ 44 h 324"/>
                <a:gd name="T44" fmla="*/ 222 w 323"/>
                <a:gd name="T45" fmla="*/ 9 h 324"/>
                <a:gd name="T46" fmla="*/ 212 w 323"/>
                <a:gd name="T47" fmla="*/ 33 h 324"/>
                <a:gd name="T48" fmla="*/ 160 w 323"/>
                <a:gd name="T49" fmla="*/ 23 h 324"/>
                <a:gd name="T50" fmla="*/ 161 w 323"/>
                <a:gd name="T51" fmla="*/ 7 h 324"/>
                <a:gd name="T52" fmla="*/ 161 w 323"/>
                <a:gd name="T53" fmla="*/ 0 h 324"/>
                <a:gd name="T54" fmla="*/ 161 w 323"/>
                <a:gd name="T55" fmla="*/ 0 h 324"/>
                <a:gd name="T56" fmla="*/ 100 w 323"/>
                <a:gd name="T57" fmla="*/ 10 h 324"/>
                <a:gd name="T58" fmla="*/ 110 w 323"/>
                <a:gd name="T59" fmla="*/ 34 h 324"/>
                <a:gd name="T60" fmla="*/ 66 w 323"/>
                <a:gd name="T61" fmla="*/ 62 h 324"/>
                <a:gd name="T62" fmla="*/ 48 w 323"/>
                <a:gd name="T63" fmla="*/ 44 h 324"/>
                <a:gd name="T64" fmla="*/ 13 w 323"/>
                <a:gd name="T65" fmla="*/ 95 h 324"/>
                <a:gd name="T66" fmla="*/ 37 w 323"/>
                <a:gd name="T67" fmla="*/ 105 h 324"/>
                <a:gd name="T68" fmla="*/ 27 w 323"/>
                <a:gd name="T69" fmla="*/ 156 h 324"/>
                <a:gd name="T70" fmla="*/ 0 w 323"/>
                <a:gd name="T71" fmla="*/ 156 h 324"/>
                <a:gd name="T72" fmla="*/ 13 w 323"/>
                <a:gd name="T73" fmla="*/ 217 h 324"/>
                <a:gd name="T74" fmla="*/ 37 w 323"/>
                <a:gd name="T75" fmla="*/ 207 h 324"/>
                <a:gd name="T76" fmla="*/ 228 w 323"/>
                <a:gd name="T77" fmla="*/ 156 h 324"/>
                <a:gd name="T78" fmla="*/ 160 w 323"/>
                <a:gd name="T79" fmla="*/ 224 h 324"/>
                <a:gd name="T80" fmla="*/ 92 w 323"/>
                <a:gd name="T81" fmla="*/ 156 h 324"/>
                <a:gd name="T82" fmla="*/ 160 w 323"/>
                <a:gd name="T83" fmla="*/ 88 h 324"/>
                <a:gd name="T84" fmla="*/ 228 w 323"/>
                <a:gd name="T85" fmla="*/ 15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3" h="324">
                  <a:moveTo>
                    <a:pt x="37" y="207"/>
                  </a:moveTo>
                  <a:cubicBezTo>
                    <a:pt x="44" y="224"/>
                    <a:pt x="53" y="238"/>
                    <a:pt x="66" y="251"/>
                  </a:cubicBezTo>
                  <a:cubicBezTo>
                    <a:pt x="48" y="269"/>
                    <a:pt x="48" y="269"/>
                    <a:pt x="48" y="269"/>
                  </a:cubicBezTo>
                  <a:cubicBezTo>
                    <a:pt x="62" y="284"/>
                    <a:pt x="80" y="295"/>
                    <a:pt x="99" y="303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25" y="286"/>
                    <a:pt x="143" y="289"/>
                    <a:pt x="159" y="290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59" y="324"/>
                    <a:pt x="159" y="324"/>
                    <a:pt x="159" y="324"/>
                  </a:cubicBezTo>
                  <a:cubicBezTo>
                    <a:pt x="160" y="324"/>
                    <a:pt x="160" y="324"/>
                    <a:pt x="160" y="324"/>
                  </a:cubicBezTo>
                  <a:cubicBezTo>
                    <a:pt x="181" y="324"/>
                    <a:pt x="202" y="316"/>
                    <a:pt x="221" y="308"/>
                  </a:cubicBezTo>
                  <a:cubicBezTo>
                    <a:pt x="211" y="281"/>
                    <a:pt x="211" y="281"/>
                    <a:pt x="211" y="281"/>
                  </a:cubicBezTo>
                  <a:cubicBezTo>
                    <a:pt x="227" y="275"/>
                    <a:pt x="242" y="264"/>
                    <a:pt x="254" y="252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88" y="255"/>
                    <a:pt x="299" y="237"/>
                    <a:pt x="307" y="218"/>
                  </a:cubicBezTo>
                  <a:cubicBezTo>
                    <a:pt x="284" y="208"/>
                    <a:pt x="284" y="208"/>
                    <a:pt x="284" y="208"/>
                  </a:cubicBezTo>
                  <a:cubicBezTo>
                    <a:pt x="290" y="192"/>
                    <a:pt x="294" y="175"/>
                    <a:pt x="294" y="156"/>
                  </a:cubicBezTo>
                  <a:cubicBezTo>
                    <a:pt x="323" y="157"/>
                    <a:pt x="323" y="157"/>
                    <a:pt x="323" y="157"/>
                  </a:cubicBezTo>
                  <a:cubicBezTo>
                    <a:pt x="323" y="156"/>
                    <a:pt x="323" y="156"/>
                    <a:pt x="323" y="156"/>
                  </a:cubicBezTo>
                  <a:cubicBezTo>
                    <a:pt x="323" y="135"/>
                    <a:pt x="317" y="115"/>
                    <a:pt x="309" y="96"/>
                  </a:cubicBezTo>
                  <a:cubicBezTo>
                    <a:pt x="284" y="106"/>
                    <a:pt x="284" y="106"/>
                    <a:pt x="284" y="106"/>
                  </a:cubicBezTo>
                  <a:cubicBezTo>
                    <a:pt x="277" y="89"/>
                    <a:pt x="267" y="75"/>
                    <a:pt x="255" y="62"/>
                  </a:cubicBezTo>
                  <a:cubicBezTo>
                    <a:pt x="273" y="44"/>
                    <a:pt x="273" y="44"/>
                    <a:pt x="273" y="44"/>
                  </a:cubicBezTo>
                  <a:cubicBezTo>
                    <a:pt x="258" y="29"/>
                    <a:pt x="241" y="17"/>
                    <a:pt x="222" y="9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196" y="26"/>
                    <a:pt x="179" y="23"/>
                    <a:pt x="160" y="2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39" y="0"/>
                    <a:pt x="119" y="3"/>
                    <a:pt x="100" y="10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93" y="41"/>
                    <a:pt x="79" y="50"/>
                    <a:pt x="66" y="62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33" y="58"/>
                    <a:pt x="21" y="76"/>
                    <a:pt x="13" y="9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0" y="121"/>
                    <a:pt x="27" y="138"/>
                    <a:pt x="27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77"/>
                    <a:pt x="5" y="198"/>
                    <a:pt x="13" y="217"/>
                  </a:cubicBezTo>
                  <a:lnTo>
                    <a:pt x="37" y="207"/>
                  </a:lnTo>
                  <a:close/>
                  <a:moveTo>
                    <a:pt x="228" y="156"/>
                  </a:moveTo>
                  <a:cubicBezTo>
                    <a:pt x="228" y="194"/>
                    <a:pt x="198" y="224"/>
                    <a:pt x="160" y="224"/>
                  </a:cubicBezTo>
                  <a:cubicBezTo>
                    <a:pt x="123" y="224"/>
                    <a:pt x="92" y="194"/>
                    <a:pt x="92" y="156"/>
                  </a:cubicBezTo>
                  <a:cubicBezTo>
                    <a:pt x="92" y="119"/>
                    <a:pt x="123" y="88"/>
                    <a:pt x="160" y="88"/>
                  </a:cubicBezTo>
                  <a:cubicBezTo>
                    <a:pt x="198" y="88"/>
                    <a:pt x="228" y="119"/>
                    <a:pt x="228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7529513" y="1635125"/>
              <a:ext cx="417513" cy="412750"/>
            </a:xfrm>
            <a:custGeom>
              <a:avLst/>
              <a:gdLst>
                <a:gd name="T0" fmla="*/ 20 w 186"/>
                <a:gd name="T1" fmla="*/ 124 h 184"/>
                <a:gd name="T2" fmla="*/ 37 w 186"/>
                <a:gd name="T3" fmla="*/ 148 h 184"/>
                <a:gd name="T4" fmla="*/ 27 w 186"/>
                <a:gd name="T5" fmla="*/ 159 h 184"/>
                <a:gd name="T6" fmla="*/ 56 w 186"/>
                <a:gd name="T7" fmla="*/ 178 h 184"/>
                <a:gd name="T8" fmla="*/ 64 w 186"/>
                <a:gd name="T9" fmla="*/ 165 h 184"/>
                <a:gd name="T10" fmla="*/ 94 w 186"/>
                <a:gd name="T11" fmla="*/ 171 h 184"/>
                <a:gd name="T12" fmla="*/ 94 w 186"/>
                <a:gd name="T13" fmla="*/ 172 h 184"/>
                <a:gd name="T14" fmla="*/ 94 w 186"/>
                <a:gd name="T15" fmla="*/ 184 h 184"/>
                <a:gd name="T16" fmla="*/ 91 w 186"/>
                <a:gd name="T17" fmla="*/ 184 h 184"/>
                <a:gd name="T18" fmla="*/ 125 w 186"/>
                <a:gd name="T19" fmla="*/ 178 h 184"/>
                <a:gd name="T20" fmla="*/ 120 w 186"/>
                <a:gd name="T21" fmla="*/ 164 h 184"/>
                <a:gd name="T22" fmla="*/ 145 w 186"/>
                <a:gd name="T23" fmla="*/ 148 h 184"/>
                <a:gd name="T24" fmla="*/ 155 w 186"/>
                <a:gd name="T25" fmla="*/ 159 h 184"/>
                <a:gd name="T26" fmla="*/ 175 w 186"/>
                <a:gd name="T27" fmla="*/ 129 h 184"/>
                <a:gd name="T28" fmla="*/ 161 w 186"/>
                <a:gd name="T29" fmla="*/ 124 h 184"/>
                <a:gd name="T30" fmla="*/ 168 w 186"/>
                <a:gd name="T31" fmla="*/ 95 h 184"/>
                <a:gd name="T32" fmla="*/ 186 w 186"/>
                <a:gd name="T33" fmla="*/ 95 h 184"/>
                <a:gd name="T34" fmla="*/ 186 w 186"/>
                <a:gd name="T35" fmla="*/ 95 h 184"/>
                <a:gd name="T36" fmla="*/ 177 w 186"/>
                <a:gd name="T37" fmla="*/ 60 h 184"/>
                <a:gd name="T38" fmla="*/ 162 w 186"/>
                <a:gd name="T39" fmla="*/ 66 h 184"/>
                <a:gd name="T40" fmla="*/ 145 w 186"/>
                <a:gd name="T41" fmla="*/ 41 h 184"/>
                <a:gd name="T42" fmla="*/ 155 w 186"/>
                <a:gd name="T43" fmla="*/ 31 h 184"/>
                <a:gd name="T44" fmla="*/ 126 w 186"/>
                <a:gd name="T45" fmla="*/ 11 h 184"/>
                <a:gd name="T46" fmla="*/ 120 w 186"/>
                <a:gd name="T47" fmla="*/ 24 h 184"/>
                <a:gd name="T48" fmla="*/ 91 w 186"/>
                <a:gd name="T49" fmla="*/ 18 h 184"/>
                <a:gd name="T50" fmla="*/ 91 w 186"/>
                <a:gd name="T51" fmla="*/ 7 h 184"/>
                <a:gd name="T52" fmla="*/ 91 w 186"/>
                <a:gd name="T53" fmla="*/ 0 h 184"/>
                <a:gd name="T54" fmla="*/ 91 w 186"/>
                <a:gd name="T55" fmla="*/ 0 h 184"/>
                <a:gd name="T56" fmla="*/ 56 w 186"/>
                <a:gd name="T57" fmla="*/ 9 h 184"/>
                <a:gd name="T58" fmla="*/ 62 w 186"/>
                <a:gd name="T59" fmla="*/ 24 h 184"/>
                <a:gd name="T60" fmla="*/ 37 w 186"/>
                <a:gd name="T61" fmla="*/ 40 h 184"/>
                <a:gd name="T62" fmla="*/ 27 w 186"/>
                <a:gd name="T63" fmla="*/ 30 h 184"/>
                <a:gd name="T64" fmla="*/ 7 w 186"/>
                <a:gd name="T65" fmla="*/ 59 h 184"/>
                <a:gd name="T66" fmla="*/ 21 w 186"/>
                <a:gd name="T67" fmla="*/ 65 h 184"/>
                <a:gd name="T68" fmla="*/ 15 w 186"/>
                <a:gd name="T69" fmla="*/ 94 h 184"/>
                <a:gd name="T70" fmla="*/ 0 w 186"/>
                <a:gd name="T71" fmla="*/ 94 h 184"/>
                <a:gd name="T72" fmla="*/ 7 w 186"/>
                <a:gd name="T73" fmla="*/ 129 h 184"/>
                <a:gd name="T74" fmla="*/ 20 w 186"/>
                <a:gd name="T75" fmla="*/ 124 h 184"/>
                <a:gd name="T76" fmla="*/ 130 w 186"/>
                <a:gd name="T77" fmla="*/ 95 h 184"/>
                <a:gd name="T78" fmla="*/ 91 w 186"/>
                <a:gd name="T79" fmla="*/ 133 h 184"/>
                <a:gd name="T80" fmla="*/ 52 w 186"/>
                <a:gd name="T81" fmla="*/ 95 h 184"/>
                <a:gd name="T82" fmla="*/ 91 w 186"/>
                <a:gd name="T83" fmla="*/ 56 h 184"/>
                <a:gd name="T84" fmla="*/ 130 w 186"/>
                <a:gd name="T85" fmla="*/ 9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184">
                  <a:moveTo>
                    <a:pt x="20" y="124"/>
                  </a:moveTo>
                  <a:cubicBezTo>
                    <a:pt x="24" y="133"/>
                    <a:pt x="30" y="141"/>
                    <a:pt x="37" y="148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5" y="167"/>
                    <a:pt x="45" y="174"/>
                    <a:pt x="56" y="178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72" y="168"/>
                    <a:pt x="82" y="171"/>
                    <a:pt x="94" y="171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84"/>
                    <a:pt x="94" y="184"/>
                    <a:pt x="94" y="184"/>
                  </a:cubicBezTo>
                  <a:cubicBezTo>
                    <a:pt x="91" y="184"/>
                    <a:pt x="91" y="184"/>
                    <a:pt x="91" y="184"/>
                  </a:cubicBezTo>
                  <a:cubicBezTo>
                    <a:pt x="103" y="184"/>
                    <a:pt x="114" y="182"/>
                    <a:pt x="125" y="178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9" y="161"/>
                    <a:pt x="137" y="155"/>
                    <a:pt x="145" y="148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163" y="150"/>
                    <a:pt x="170" y="140"/>
                    <a:pt x="175" y="129"/>
                  </a:cubicBezTo>
                  <a:cubicBezTo>
                    <a:pt x="161" y="124"/>
                    <a:pt x="161" y="124"/>
                    <a:pt x="161" y="124"/>
                  </a:cubicBezTo>
                  <a:cubicBezTo>
                    <a:pt x="165" y="115"/>
                    <a:pt x="168" y="105"/>
                    <a:pt x="168" y="95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83"/>
                    <a:pt x="181" y="71"/>
                    <a:pt x="177" y="60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58" y="56"/>
                    <a:pt x="152" y="48"/>
                    <a:pt x="145" y="4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47" y="22"/>
                    <a:pt x="137" y="15"/>
                    <a:pt x="126" y="11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1" y="21"/>
                    <a:pt x="101" y="18"/>
                    <a:pt x="91" y="18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67" y="4"/>
                    <a:pt x="56" y="9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3" y="27"/>
                    <a:pt x="44" y="33"/>
                    <a:pt x="37" y="4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18" y="38"/>
                    <a:pt x="12" y="48"/>
                    <a:pt x="7" y="59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17" y="74"/>
                    <a:pt x="15" y="84"/>
                    <a:pt x="15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7"/>
                    <a:pt x="2" y="118"/>
                    <a:pt x="7" y="129"/>
                  </a:cubicBezTo>
                  <a:lnTo>
                    <a:pt x="20" y="124"/>
                  </a:lnTo>
                  <a:close/>
                  <a:moveTo>
                    <a:pt x="130" y="95"/>
                  </a:moveTo>
                  <a:cubicBezTo>
                    <a:pt x="130" y="116"/>
                    <a:pt x="112" y="133"/>
                    <a:pt x="91" y="133"/>
                  </a:cubicBezTo>
                  <a:cubicBezTo>
                    <a:pt x="69" y="133"/>
                    <a:pt x="52" y="116"/>
                    <a:pt x="52" y="95"/>
                  </a:cubicBezTo>
                  <a:cubicBezTo>
                    <a:pt x="52" y="73"/>
                    <a:pt x="69" y="56"/>
                    <a:pt x="91" y="56"/>
                  </a:cubicBezTo>
                  <a:cubicBezTo>
                    <a:pt x="112" y="56"/>
                    <a:pt x="130" y="73"/>
                    <a:pt x="130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6275388" y="1581150"/>
              <a:ext cx="576263" cy="579437"/>
            </a:xfrm>
            <a:custGeom>
              <a:avLst/>
              <a:gdLst>
                <a:gd name="T0" fmla="*/ 24 w 257"/>
                <a:gd name="T1" fmla="*/ 151 h 258"/>
                <a:gd name="T2" fmla="*/ 40 w 257"/>
                <a:gd name="T3" fmla="*/ 189 h 258"/>
                <a:gd name="T4" fmla="*/ 24 w 257"/>
                <a:gd name="T5" fmla="*/ 200 h 258"/>
                <a:gd name="T6" fmla="*/ 58 w 257"/>
                <a:gd name="T7" fmla="*/ 234 h 258"/>
                <a:gd name="T8" fmla="*/ 71 w 257"/>
                <a:gd name="T9" fmla="*/ 218 h 258"/>
                <a:gd name="T10" fmla="*/ 109 w 257"/>
                <a:gd name="T11" fmla="*/ 233 h 258"/>
                <a:gd name="T12" fmla="*/ 109 w 257"/>
                <a:gd name="T13" fmla="*/ 235 h 258"/>
                <a:gd name="T14" fmla="*/ 104 w 257"/>
                <a:gd name="T15" fmla="*/ 256 h 258"/>
                <a:gd name="T16" fmla="*/ 103 w 257"/>
                <a:gd name="T17" fmla="*/ 255 h 258"/>
                <a:gd name="T18" fmla="*/ 152 w 257"/>
                <a:gd name="T19" fmla="*/ 254 h 258"/>
                <a:gd name="T20" fmla="*/ 148 w 257"/>
                <a:gd name="T21" fmla="*/ 232 h 258"/>
                <a:gd name="T22" fmla="*/ 185 w 257"/>
                <a:gd name="T23" fmla="*/ 216 h 258"/>
                <a:gd name="T24" fmla="*/ 197 w 257"/>
                <a:gd name="T25" fmla="*/ 233 h 258"/>
                <a:gd name="T26" fmla="*/ 231 w 257"/>
                <a:gd name="T27" fmla="*/ 199 h 258"/>
                <a:gd name="T28" fmla="*/ 214 w 257"/>
                <a:gd name="T29" fmla="*/ 188 h 258"/>
                <a:gd name="T30" fmla="*/ 231 w 257"/>
                <a:gd name="T31" fmla="*/ 150 h 258"/>
                <a:gd name="T32" fmla="*/ 254 w 257"/>
                <a:gd name="T33" fmla="*/ 154 h 258"/>
                <a:gd name="T34" fmla="*/ 254 w 257"/>
                <a:gd name="T35" fmla="*/ 154 h 258"/>
                <a:gd name="T36" fmla="*/ 251 w 257"/>
                <a:gd name="T37" fmla="*/ 105 h 258"/>
                <a:gd name="T38" fmla="*/ 230 w 257"/>
                <a:gd name="T39" fmla="*/ 109 h 258"/>
                <a:gd name="T40" fmla="*/ 213 w 257"/>
                <a:gd name="T41" fmla="*/ 71 h 258"/>
                <a:gd name="T42" fmla="*/ 230 w 257"/>
                <a:gd name="T43" fmla="*/ 60 h 258"/>
                <a:gd name="T44" fmla="*/ 195 w 257"/>
                <a:gd name="T45" fmla="*/ 26 h 258"/>
                <a:gd name="T46" fmla="*/ 184 w 257"/>
                <a:gd name="T47" fmla="*/ 43 h 258"/>
                <a:gd name="T48" fmla="*/ 146 w 257"/>
                <a:gd name="T49" fmla="*/ 27 h 258"/>
                <a:gd name="T50" fmla="*/ 149 w 257"/>
                <a:gd name="T51" fmla="*/ 10 h 258"/>
                <a:gd name="T52" fmla="*/ 151 w 257"/>
                <a:gd name="T53" fmla="*/ 0 h 258"/>
                <a:gd name="T54" fmla="*/ 151 w 257"/>
                <a:gd name="T55" fmla="*/ 0 h 258"/>
                <a:gd name="T56" fmla="*/ 102 w 257"/>
                <a:gd name="T57" fmla="*/ 4 h 258"/>
                <a:gd name="T58" fmla="*/ 106 w 257"/>
                <a:gd name="T59" fmla="*/ 26 h 258"/>
                <a:gd name="T60" fmla="*/ 68 w 257"/>
                <a:gd name="T61" fmla="*/ 42 h 258"/>
                <a:gd name="T62" fmla="*/ 57 w 257"/>
                <a:gd name="T63" fmla="*/ 26 h 258"/>
                <a:gd name="T64" fmla="*/ 22 w 257"/>
                <a:gd name="T65" fmla="*/ 61 h 258"/>
                <a:gd name="T66" fmla="*/ 39 w 257"/>
                <a:gd name="T67" fmla="*/ 72 h 258"/>
                <a:gd name="T68" fmla="*/ 24 w 257"/>
                <a:gd name="T69" fmla="*/ 110 h 258"/>
                <a:gd name="T70" fmla="*/ 3 w 257"/>
                <a:gd name="T71" fmla="*/ 106 h 258"/>
                <a:gd name="T72" fmla="*/ 4 w 257"/>
                <a:gd name="T73" fmla="*/ 155 h 258"/>
                <a:gd name="T74" fmla="*/ 24 w 257"/>
                <a:gd name="T75" fmla="*/ 151 h 258"/>
                <a:gd name="T76" fmla="*/ 179 w 257"/>
                <a:gd name="T77" fmla="*/ 140 h 258"/>
                <a:gd name="T78" fmla="*/ 117 w 257"/>
                <a:gd name="T79" fmla="*/ 182 h 258"/>
                <a:gd name="T80" fmla="*/ 74 w 257"/>
                <a:gd name="T81" fmla="*/ 120 h 258"/>
                <a:gd name="T82" fmla="*/ 137 w 257"/>
                <a:gd name="T83" fmla="*/ 77 h 258"/>
                <a:gd name="T84" fmla="*/ 179 w 257"/>
                <a:gd name="T85" fmla="*/ 1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7" h="258">
                  <a:moveTo>
                    <a:pt x="24" y="151"/>
                  </a:moveTo>
                  <a:cubicBezTo>
                    <a:pt x="27" y="165"/>
                    <a:pt x="32" y="177"/>
                    <a:pt x="40" y="189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33" y="214"/>
                    <a:pt x="45" y="225"/>
                    <a:pt x="58" y="234"/>
                  </a:cubicBezTo>
                  <a:cubicBezTo>
                    <a:pt x="71" y="218"/>
                    <a:pt x="71" y="218"/>
                    <a:pt x="71" y="218"/>
                  </a:cubicBezTo>
                  <a:cubicBezTo>
                    <a:pt x="82" y="225"/>
                    <a:pt x="97" y="231"/>
                    <a:pt x="109" y="233"/>
                  </a:cubicBezTo>
                  <a:cubicBezTo>
                    <a:pt x="109" y="235"/>
                    <a:pt x="109" y="235"/>
                    <a:pt x="109" y="235"/>
                  </a:cubicBezTo>
                  <a:cubicBezTo>
                    <a:pt x="104" y="256"/>
                    <a:pt x="104" y="256"/>
                    <a:pt x="104" y="256"/>
                  </a:cubicBezTo>
                  <a:cubicBezTo>
                    <a:pt x="103" y="255"/>
                    <a:pt x="103" y="255"/>
                    <a:pt x="103" y="255"/>
                  </a:cubicBezTo>
                  <a:cubicBezTo>
                    <a:pt x="119" y="258"/>
                    <a:pt x="136" y="257"/>
                    <a:pt x="152" y="254"/>
                  </a:cubicBezTo>
                  <a:cubicBezTo>
                    <a:pt x="148" y="232"/>
                    <a:pt x="148" y="232"/>
                    <a:pt x="148" y="232"/>
                  </a:cubicBezTo>
                  <a:cubicBezTo>
                    <a:pt x="161" y="229"/>
                    <a:pt x="174" y="224"/>
                    <a:pt x="185" y="216"/>
                  </a:cubicBezTo>
                  <a:cubicBezTo>
                    <a:pt x="197" y="233"/>
                    <a:pt x="197" y="233"/>
                    <a:pt x="197" y="233"/>
                  </a:cubicBezTo>
                  <a:cubicBezTo>
                    <a:pt x="210" y="224"/>
                    <a:pt x="222" y="212"/>
                    <a:pt x="231" y="199"/>
                  </a:cubicBezTo>
                  <a:cubicBezTo>
                    <a:pt x="214" y="188"/>
                    <a:pt x="214" y="188"/>
                    <a:pt x="214" y="188"/>
                  </a:cubicBezTo>
                  <a:cubicBezTo>
                    <a:pt x="222" y="176"/>
                    <a:pt x="228" y="164"/>
                    <a:pt x="231" y="150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7" y="138"/>
                    <a:pt x="255" y="121"/>
                    <a:pt x="251" y="105"/>
                  </a:cubicBezTo>
                  <a:cubicBezTo>
                    <a:pt x="230" y="109"/>
                    <a:pt x="230" y="109"/>
                    <a:pt x="230" y="109"/>
                  </a:cubicBezTo>
                  <a:cubicBezTo>
                    <a:pt x="227" y="96"/>
                    <a:pt x="221" y="83"/>
                    <a:pt x="213" y="7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21" y="46"/>
                    <a:pt x="209" y="35"/>
                    <a:pt x="195" y="26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73" y="35"/>
                    <a:pt x="160" y="30"/>
                    <a:pt x="146" y="27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34" y="0"/>
                    <a:pt x="118" y="1"/>
                    <a:pt x="102" y="4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92" y="28"/>
                    <a:pt x="79" y="35"/>
                    <a:pt x="68" y="42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43" y="35"/>
                    <a:pt x="32" y="47"/>
                    <a:pt x="22" y="6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2" y="83"/>
                    <a:pt x="27" y="96"/>
                    <a:pt x="24" y="110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0" y="123"/>
                    <a:pt x="1" y="139"/>
                    <a:pt x="4" y="155"/>
                  </a:cubicBezTo>
                  <a:lnTo>
                    <a:pt x="24" y="151"/>
                  </a:lnTo>
                  <a:close/>
                  <a:moveTo>
                    <a:pt x="179" y="140"/>
                  </a:moveTo>
                  <a:cubicBezTo>
                    <a:pt x="174" y="169"/>
                    <a:pt x="146" y="188"/>
                    <a:pt x="117" y="182"/>
                  </a:cubicBezTo>
                  <a:cubicBezTo>
                    <a:pt x="88" y="177"/>
                    <a:pt x="69" y="149"/>
                    <a:pt x="74" y="120"/>
                  </a:cubicBezTo>
                  <a:cubicBezTo>
                    <a:pt x="80" y="91"/>
                    <a:pt x="108" y="72"/>
                    <a:pt x="137" y="77"/>
                  </a:cubicBezTo>
                  <a:cubicBezTo>
                    <a:pt x="166" y="83"/>
                    <a:pt x="185" y="111"/>
                    <a:pt x="179" y="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7988301" y="1858963"/>
              <a:ext cx="398463" cy="449262"/>
            </a:xfrm>
            <a:custGeom>
              <a:avLst/>
              <a:gdLst>
                <a:gd name="T0" fmla="*/ 138 w 178"/>
                <a:gd name="T1" fmla="*/ 162 h 200"/>
                <a:gd name="T2" fmla="*/ 176 w 178"/>
                <a:gd name="T3" fmla="*/ 84 h 200"/>
                <a:gd name="T4" fmla="*/ 84 w 178"/>
                <a:gd name="T5" fmla="*/ 3 h 200"/>
                <a:gd name="T6" fmla="*/ 2 w 178"/>
                <a:gd name="T7" fmla="*/ 95 h 200"/>
                <a:gd name="T8" fmla="*/ 50 w 178"/>
                <a:gd name="T9" fmla="*/ 167 h 200"/>
                <a:gd name="T10" fmla="*/ 51 w 178"/>
                <a:gd name="T11" fmla="*/ 177 h 200"/>
                <a:gd name="T12" fmla="*/ 53 w 178"/>
                <a:gd name="T13" fmla="*/ 189 h 200"/>
                <a:gd name="T14" fmla="*/ 53 w 178"/>
                <a:gd name="T15" fmla="*/ 189 h 200"/>
                <a:gd name="T16" fmla="*/ 96 w 178"/>
                <a:gd name="T17" fmla="*/ 198 h 200"/>
                <a:gd name="T18" fmla="*/ 138 w 178"/>
                <a:gd name="T19" fmla="*/ 183 h 200"/>
                <a:gd name="T20" fmla="*/ 138 w 178"/>
                <a:gd name="T21" fmla="*/ 184 h 200"/>
                <a:gd name="T22" fmla="*/ 139 w 178"/>
                <a:gd name="T23" fmla="*/ 172 h 200"/>
                <a:gd name="T24" fmla="*/ 138 w 178"/>
                <a:gd name="T25" fmla="*/ 16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0">
                  <a:moveTo>
                    <a:pt x="138" y="162"/>
                  </a:moveTo>
                  <a:cubicBezTo>
                    <a:pt x="138" y="162"/>
                    <a:pt x="178" y="116"/>
                    <a:pt x="176" y="84"/>
                  </a:cubicBezTo>
                  <a:cubicBezTo>
                    <a:pt x="173" y="36"/>
                    <a:pt x="132" y="0"/>
                    <a:pt x="84" y="3"/>
                  </a:cubicBezTo>
                  <a:cubicBezTo>
                    <a:pt x="36" y="6"/>
                    <a:pt x="0" y="47"/>
                    <a:pt x="2" y="95"/>
                  </a:cubicBezTo>
                  <a:cubicBezTo>
                    <a:pt x="4" y="127"/>
                    <a:pt x="23" y="154"/>
                    <a:pt x="50" y="167"/>
                  </a:cubicBezTo>
                  <a:cubicBezTo>
                    <a:pt x="50" y="171"/>
                    <a:pt x="50" y="174"/>
                    <a:pt x="51" y="177"/>
                  </a:cubicBezTo>
                  <a:cubicBezTo>
                    <a:pt x="51" y="181"/>
                    <a:pt x="53" y="185"/>
                    <a:pt x="53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3" y="189"/>
                    <a:pt x="70" y="200"/>
                    <a:pt x="96" y="198"/>
                  </a:cubicBezTo>
                  <a:cubicBezTo>
                    <a:pt x="122" y="197"/>
                    <a:pt x="138" y="183"/>
                    <a:pt x="138" y="183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180"/>
                    <a:pt x="139" y="176"/>
                    <a:pt x="139" y="172"/>
                  </a:cubicBezTo>
                  <a:cubicBezTo>
                    <a:pt x="138" y="168"/>
                    <a:pt x="138" y="162"/>
                    <a:pt x="138" y="1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8078788" y="1976438"/>
              <a:ext cx="209550" cy="395287"/>
            </a:xfrm>
            <a:custGeom>
              <a:avLst/>
              <a:gdLst>
                <a:gd name="T0" fmla="*/ 71 w 93"/>
                <a:gd name="T1" fmla="*/ 69 h 176"/>
                <a:gd name="T2" fmla="*/ 73 w 93"/>
                <a:gd name="T3" fmla="*/ 69 h 176"/>
                <a:gd name="T4" fmla="*/ 89 w 93"/>
                <a:gd name="T5" fmla="*/ 36 h 176"/>
                <a:gd name="T6" fmla="*/ 70 w 93"/>
                <a:gd name="T7" fmla="*/ 36 h 176"/>
                <a:gd name="T8" fmla="*/ 63 w 93"/>
                <a:gd name="T9" fmla="*/ 61 h 176"/>
                <a:gd name="T10" fmla="*/ 60 w 93"/>
                <a:gd name="T11" fmla="*/ 60 h 176"/>
                <a:gd name="T12" fmla="*/ 53 w 93"/>
                <a:gd name="T13" fmla="*/ 56 h 176"/>
                <a:gd name="T14" fmla="*/ 46 w 93"/>
                <a:gd name="T15" fmla="*/ 9 h 176"/>
                <a:gd name="T16" fmla="*/ 34 w 93"/>
                <a:gd name="T17" fmla="*/ 37 h 176"/>
                <a:gd name="T18" fmla="*/ 44 w 93"/>
                <a:gd name="T19" fmla="*/ 58 h 176"/>
                <a:gd name="T20" fmla="*/ 42 w 93"/>
                <a:gd name="T21" fmla="*/ 63 h 176"/>
                <a:gd name="T22" fmla="*/ 31 w 93"/>
                <a:gd name="T23" fmla="*/ 70 h 176"/>
                <a:gd name="T24" fmla="*/ 8 w 93"/>
                <a:gd name="T25" fmla="*/ 39 h 176"/>
                <a:gd name="T26" fmla="*/ 0 w 93"/>
                <a:gd name="T27" fmla="*/ 47 h 176"/>
                <a:gd name="T28" fmla="*/ 13 w 93"/>
                <a:gd name="T29" fmla="*/ 69 h 176"/>
                <a:gd name="T30" fmla="*/ 27 w 93"/>
                <a:gd name="T31" fmla="*/ 78 h 176"/>
                <a:gd name="T32" fmla="*/ 27 w 93"/>
                <a:gd name="T33" fmla="*/ 79 h 176"/>
                <a:gd name="T34" fmla="*/ 38 w 93"/>
                <a:gd name="T35" fmla="*/ 169 h 176"/>
                <a:gd name="T36" fmla="*/ 41 w 93"/>
                <a:gd name="T37" fmla="*/ 170 h 176"/>
                <a:gd name="T38" fmla="*/ 34 w 93"/>
                <a:gd name="T39" fmla="*/ 79 h 176"/>
                <a:gd name="T40" fmla="*/ 34 w 93"/>
                <a:gd name="T41" fmla="*/ 78 h 176"/>
                <a:gd name="T42" fmla="*/ 50 w 93"/>
                <a:gd name="T43" fmla="*/ 64 h 176"/>
                <a:gd name="T44" fmla="*/ 63 w 93"/>
                <a:gd name="T45" fmla="*/ 69 h 176"/>
                <a:gd name="T46" fmla="*/ 62 w 93"/>
                <a:gd name="T47" fmla="*/ 76 h 176"/>
                <a:gd name="T48" fmla="*/ 66 w 93"/>
                <a:gd name="T49" fmla="*/ 132 h 176"/>
                <a:gd name="T50" fmla="*/ 72 w 93"/>
                <a:gd name="T51" fmla="*/ 170 h 176"/>
                <a:gd name="T52" fmla="*/ 82 w 93"/>
                <a:gd name="T53" fmla="*/ 168 h 176"/>
                <a:gd name="T54" fmla="*/ 75 w 93"/>
                <a:gd name="T55" fmla="*/ 135 h 176"/>
                <a:gd name="T56" fmla="*/ 71 w 93"/>
                <a:gd name="T57" fmla="*/ 81 h 176"/>
                <a:gd name="T58" fmla="*/ 71 w 93"/>
                <a:gd name="T59" fmla="*/ 69 h 176"/>
                <a:gd name="T60" fmla="*/ 15 w 93"/>
                <a:gd name="T61" fmla="*/ 60 h 176"/>
                <a:gd name="T62" fmla="*/ 10 w 93"/>
                <a:gd name="T63" fmla="*/ 54 h 176"/>
                <a:gd name="T64" fmla="*/ 8 w 93"/>
                <a:gd name="T65" fmla="*/ 47 h 176"/>
                <a:gd name="T66" fmla="*/ 15 w 93"/>
                <a:gd name="T67" fmla="*/ 55 h 176"/>
                <a:gd name="T68" fmla="*/ 21 w 93"/>
                <a:gd name="T69" fmla="*/ 65 h 176"/>
                <a:gd name="T70" fmla="*/ 15 w 93"/>
                <a:gd name="T71" fmla="*/ 60 h 176"/>
                <a:gd name="T72" fmla="*/ 40 w 93"/>
                <a:gd name="T73" fmla="*/ 32 h 176"/>
                <a:gd name="T74" fmla="*/ 41 w 93"/>
                <a:gd name="T75" fmla="*/ 18 h 176"/>
                <a:gd name="T76" fmla="*/ 47 w 93"/>
                <a:gd name="T77" fmla="*/ 30 h 176"/>
                <a:gd name="T78" fmla="*/ 47 w 93"/>
                <a:gd name="T79" fmla="*/ 48 h 176"/>
                <a:gd name="T80" fmla="*/ 40 w 93"/>
                <a:gd name="T81" fmla="*/ 32 h 176"/>
                <a:gd name="T82" fmla="*/ 77 w 93"/>
                <a:gd name="T83" fmla="*/ 40 h 176"/>
                <a:gd name="T84" fmla="*/ 81 w 93"/>
                <a:gd name="T85" fmla="*/ 48 h 176"/>
                <a:gd name="T86" fmla="*/ 71 w 93"/>
                <a:gd name="T87" fmla="*/ 60 h 176"/>
                <a:gd name="T88" fmla="*/ 77 w 93"/>
                <a:gd name="T89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" h="176">
                  <a:moveTo>
                    <a:pt x="71" y="69"/>
                  </a:moveTo>
                  <a:cubicBezTo>
                    <a:pt x="72" y="69"/>
                    <a:pt x="73" y="69"/>
                    <a:pt x="73" y="69"/>
                  </a:cubicBezTo>
                  <a:cubicBezTo>
                    <a:pt x="85" y="65"/>
                    <a:pt x="93" y="47"/>
                    <a:pt x="89" y="36"/>
                  </a:cubicBezTo>
                  <a:cubicBezTo>
                    <a:pt x="85" y="27"/>
                    <a:pt x="75" y="29"/>
                    <a:pt x="70" y="36"/>
                  </a:cubicBezTo>
                  <a:cubicBezTo>
                    <a:pt x="65" y="42"/>
                    <a:pt x="63" y="52"/>
                    <a:pt x="63" y="61"/>
                  </a:cubicBezTo>
                  <a:cubicBezTo>
                    <a:pt x="62" y="61"/>
                    <a:pt x="61" y="60"/>
                    <a:pt x="60" y="60"/>
                  </a:cubicBezTo>
                  <a:cubicBezTo>
                    <a:pt x="57" y="59"/>
                    <a:pt x="55" y="57"/>
                    <a:pt x="53" y="56"/>
                  </a:cubicBezTo>
                  <a:cubicBezTo>
                    <a:pt x="57" y="40"/>
                    <a:pt x="58" y="18"/>
                    <a:pt x="46" y="9"/>
                  </a:cubicBezTo>
                  <a:cubicBezTo>
                    <a:pt x="32" y="0"/>
                    <a:pt x="33" y="31"/>
                    <a:pt x="34" y="37"/>
                  </a:cubicBezTo>
                  <a:cubicBezTo>
                    <a:pt x="35" y="44"/>
                    <a:pt x="39" y="52"/>
                    <a:pt x="44" y="58"/>
                  </a:cubicBezTo>
                  <a:cubicBezTo>
                    <a:pt x="43" y="60"/>
                    <a:pt x="43" y="61"/>
                    <a:pt x="42" y="63"/>
                  </a:cubicBezTo>
                  <a:cubicBezTo>
                    <a:pt x="39" y="69"/>
                    <a:pt x="35" y="71"/>
                    <a:pt x="31" y="70"/>
                  </a:cubicBezTo>
                  <a:cubicBezTo>
                    <a:pt x="26" y="58"/>
                    <a:pt x="19" y="42"/>
                    <a:pt x="8" y="39"/>
                  </a:cubicBezTo>
                  <a:cubicBezTo>
                    <a:pt x="4" y="38"/>
                    <a:pt x="0" y="43"/>
                    <a:pt x="0" y="47"/>
                  </a:cubicBezTo>
                  <a:cubicBezTo>
                    <a:pt x="0" y="56"/>
                    <a:pt x="7" y="63"/>
                    <a:pt x="13" y="69"/>
                  </a:cubicBezTo>
                  <a:cubicBezTo>
                    <a:pt x="17" y="73"/>
                    <a:pt x="22" y="76"/>
                    <a:pt x="27" y="78"/>
                  </a:cubicBezTo>
                  <a:cubicBezTo>
                    <a:pt x="27" y="78"/>
                    <a:pt x="27" y="78"/>
                    <a:pt x="27" y="79"/>
                  </a:cubicBezTo>
                  <a:cubicBezTo>
                    <a:pt x="40" y="107"/>
                    <a:pt x="42" y="139"/>
                    <a:pt x="38" y="169"/>
                  </a:cubicBezTo>
                  <a:cubicBezTo>
                    <a:pt x="38" y="171"/>
                    <a:pt x="41" y="172"/>
                    <a:pt x="41" y="170"/>
                  </a:cubicBezTo>
                  <a:cubicBezTo>
                    <a:pt x="46" y="140"/>
                    <a:pt x="46" y="107"/>
                    <a:pt x="34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41" y="78"/>
                    <a:pt x="46" y="73"/>
                    <a:pt x="50" y="64"/>
                  </a:cubicBezTo>
                  <a:cubicBezTo>
                    <a:pt x="54" y="67"/>
                    <a:pt x="58" y="69"/>
                    <a:pt x="63" y="69"/>
                  </a:cubicBezTo>
                  <a:cubicBezTo>
                    <a:pt x="62" y="72"/>
                    <a:pt x="62" y="74"/>
                    <a:pt x="62" y="76"/>
                  </a:cubicBezTo>
                  <a:cubicBezTo>
                    <a:pt x="62" y="95"/>
                    <a:pt x="64" y="114"/>
                    <a:pt x="66" y="132"/>
                  </a:cubicBezTo>
                  <a:cubicBezTo>
                    <a:pt x="67" y="145"/>
                    <a:pt x="68" y="158"/>
                    <a:pt x="72" y="170"/>
                  </a:cubicBezTo>
                  <a:cubicBezTo>
                    <a:pt x="74" y="176"/>
                    <a:pt x="84" y="174"/>
                    <a:pt x="82" y="168"/>
                  </a:cubicBezTo>
                  <a:cubicBezTo>
                    <a:pt x="78" y="158"/>
                    <a:pt x="77" y="146"/>
                    <a:pt x="75" y="135"/>
                  </a:cubicBezTo>
                  <a:cubicBezTo>
                    <a:pt x="73" y="117"/>
                    <a:pt x="71" y="99"/>
                    <a:pt x="71" y="81"/>
                  </a:cubicBezTo>
                  <a:cubicBezTo>
                    <a:pt x="71" y="77"/>
                    <a:pt x="71" y="73"/>
                    <a:pt x="71" y="69"/>
                  </a:cubicBezTo>
                  <a:moveTo>
                    <a:pt x="15" y="60"/>
                  </a:moveTo>
                  <a:cubicBezTo>
                    <a:pt x="13" y="58"/>
                    <a:pt x="12" y="56"/>
                    <a:pt x="10" y="54"/>
                  </a:cubicBezTo>
                  <a:cubicBezTo>
                    <a:pt x="10" y="54"/>
                    <a:pt x="7" y="46"/>
                    <a:pt x="8" y="47"/>
                  </a:cubicBezTo>
                  <a:cubicBezTo>
                    <a:pt x="11" y="48"/>
                    <a:pt x="13" y="53"/>
                    <a:pt x="15" y="55"/>
                  </a:cubicBezTo>
                  <a:cubicBezTo>
                    <a:pt x="17" y="58"/>
                    <a:pt x="19" y="62"/>
                    <a:pt x="21" y="65"/>
                  </a:cubicBezTo>
                  <a:cubicBezTo>
                    <a:pt x="18" y="64"/>
                    <a:pt x="16" y="62"/>
                    <a:pt x="15" y="60"/>
                  </a:cubicBezTo>
                  <a:moveTo>
                    <a:pt x="40" y="32"/>
                  </a:moveTo>
                  <a:cubicBezTo>
                    <a:pt x="40" y="28"/>
                    <a:pt x="40" y="23"/>
                    <a:pt x="41" y="18"/>
                  </a:cubicBezTo>
                  <a:cubicBezTo>
                    <a:pt x="42" y="12"/>
                    <a:pt x="46" y="27"/>
                    <a:pt x="47" y="30"/>
                  </a:cubicBezTo>
                  <a:cubicBezTo>
                    <a:pt x="48" y="36"/>
                    <a:pt x="48" y="42"/>
                    <a:pt x="47" y="48"/>
                  </a:cubicBezTo>
                  <a:cubicBezTo>
                    <a:pt x="44" y="44"/>
                    <a:pt x="41" y="38"/>
                    <a:pt x="40" y="32"/>
                  </a:cubicBezTo>
                  <a:moveTo>
                    <a:pt x="77" y="40"/>
                  </a:moveTo>
                  <a:cubicBezTo>
                    <a:pt x="81" y="32"/>
                    <a:pt x="82" y="45"/>
                    <a:pt x="81" y="48"/>
                  </a:cubicBezTo>
                  <a:cubicBezTo>
                    <a:pt x="79" y="54"/>
                    <a:pt x="76" y="58"/>
                    <a:pt x="71" y="60"/>
                  </a:cubicBezTo>
                  <a:cubicBezTo>
                    <a:pt x="72" y="53"/>
                    <a:pt x="73" y="46"/>
                    <a:pt x="77" y="4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104188" y="2265363"/>
              <a:ext cx="200026" cy="187325"/>
              <a:chOff x="8104188" y="2265363"/>
              <a:chExt cx="200026" cy="187325"/>
            </a:xfrm>
            <a:solidFill>
              <a:schemeClr val="tx2"/>
            </a:solidFill>
          </p:grpSpPr>
          <p:sp>
            <p:nvSpPr>
              <p:cNvPr id="90" name="Freeform 88"/>
              <p:cNvSpPr>
                <a:spLocks/>
              </p:cNvSpPr>
              <p:nvPr/>
            </p:nvSpPr>
            <p:spPr bwMode="auto">
              <a:xfrm>
                <a:off x="8105776" y="2270125"/>
                <a:ext cx="198438" cy="182562"/>
              </a:xfrm>
              <a:custGeom>
                <a:avLst/>
                <a:gdLst>
                  <a:gd name="T0" fmla="*/ 43 w 88"/>
                  <a:gd name="T1" fmla="*/ 15 h 81"/>
                  <a:gd name="T2" fmla="*/ 0 w 88"/>
                  <a:gd name="T3" fmla="*/ 6 h 81"/>
                  <a:gd name="T4" fmla="*/ 0 w 88"/>
                  <a:gd name="T5" fmla="*/ 6 h 81"/>
                  <a:gd name="T6" fmla="*/ 30 w 88"/>
                  <a:gd name="T7" fmla="*/ 64 h 81"/>
                  <a:gd name="T8" fmla="*/ 47 w 88"/>
                  <a:gd name="T9" fmla="*/ 79 h 81"/>
                  <a:gd name="T10" fmla="*/ 62 w 88"/>
                  <a:gd name="T11" fmla="*/ 62 h 81"/>
                  <a:gd name="T12" fmla="*/ 85 w 88"/>
                  <a:gd name="T13" fmla="*/ 1 h 81"/>
                  <a:gd name="T14" fmla="*/ 85 w 88"/>
                  <a:gd name="T15" fmla="*/ 0 h 81"/>
                  <a:gd name="T16" fmla="*/ 43 w 88"/>
                  <a:gd name="T17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1">
                    <a:moveTo>
                      <a:pt x="43" y="15"/>
                    </a:moveTo>
                    <a:cubicBezTo>
                      <a:pt x="17" y="1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7"/>
                      <a:pt x="30" y="64"/>
                      <a:pt x="30" y="64"/>
                    </a:cubicBezTo>
                    <a:cubicBezTo>
                      <a:pt x="31" y="81"/>
                      <a:pt x="47" y="79"/>
                      <a:pt x="47" y="79"/>
                    </a:cubicBezTo>
                    <a:cubicBezTo>
                      <a:pt x="47" y="79"/>
                      <a:pt x="63" y="79"/>
                      <a:pt x="62" y="62"/>
                    </a:cubicBezTo>
                    <a:cubicBezTo>
                      <a:pt x="62" y="62"/>
                      <a:pt x="88" y="51"/>
                      <a:pt x="85" y="1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69" y="14"/>
                      <a:pt x="4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89"/>
              <p:cNvSpPr>
                <a:spLocks/>
              </p:cNvSpPr>
              <p:nvPr/>
            </p:nvSpPr>
            <p:spPr bwMode="auto">
              <a:xfrm>
                <a:off x="8104188" y="2265363"/>
                <a:ext cx="195263" cy="187325"/>
              </a:xfrm>
              <a:custGeom>
                <a:avLst/>
                <a:gdLst>
                  <a:gd name="T0" fmla="*/ 44 w 87"/>
                  <a:gd name="T1" fmla="*/ 16 h 83"/>
                  <a:gd name="T2" fmla="*/ 12 w 87"/>
                  <a:gd name="T3" fmla="*/ 11 h 83"/>
                  <a:gd name="T4" fmla="*/ 2 w 87"/>
                  <a:gd name="T5" fmla="*/ 7 h 83"/>
                  <a:gd name="T6" fmla="*/ 0 w 87"/>
                  <a:gd name="T7" fmla="*/ 5 h 83"/>
                  <a:gd name="T8" fmla="*/ 1 w 87"/>
                  <a:gd name="T9" fmla="*/ 8 h 83"/>
                  <a:gd name="T10" fmla="*/ 16 w 87"/>
                  <a:gd name="T11" fmla="*/ 57 h 83"/>
                  <a:gd name="T12" fmla="*/ 31 w 87"/>
                  <a:gd name="T13" fmla="*/ 66 h 83"/>
                  <a:gd name="T14" fmla="*/ 37 w 87"/>
                  <a:gd name="T15" fmla="*/ 80 h 83"/>
                  <a:gd name="T16" fmla="*/ 48 w 87"/>
                  <a:gd name="T17" fmla="*/ 82 h 83"/>
                  <a:gd name="T18" fmla="*/ 48 w 87"/>
                  <a:gd name="T19" fmla="*/ 82 h 83"/>
                  <a:gd name="T20" fmla="*/ 64 w 87"/>
                  <a:gd name="T21" fmla="*/ 66 h 83"/>
                  <a:gd name="T22" fmla="*/ 63 w 87"/>
                  <a:gd name="T23" fmla="*/ 64 h 83"/>
                  <a:gd name="T24" fmla="*/ 75 w 87"/>
                  <a:gd name="T25" fmla="*/ 55 h 83"/>
                  <a:gd name="T26" fmla="*/ 87 w 87"/>
                  <a:gd name="T27" fmla="*/ 3 h 83"/>
                  <a:gd name="T28" fmla="*/ 87 w 87"/>
                  <a:gd name="T29" fmla="*/ 3 h 83"/>
                  <a:gd name="T30" fmla="*/ 87 w 87"/>
                  <a:gd name="T31" fmla="*/ 0 h 83"/>
                  <a:gd name="T32" fmla="*/ 84 w 87"/>
                  <a:gd name="T33" fmla="*/ 2 h 83"/>
                  <a:gd name="T34" fmla="*/ 44 w 87"/>
                  <a:gd name="T35" fmla="*/ 17 h 83"/>
                  <a:gd name="T36" fmla="*/ 86 w 87"/>
                  <a:gd name="T37" fmla="*/ 3 h 83"/>
                  <a:gd name="T38" fmla="*/ 85 w 87"/>
                  <a:gd name="T39" fmla="*/ 2 h 83"/>
                  <a:gd name="T40" fmla="*/ 85 w 87"/>
                  <a:gd name="T41" fmla="*/ 3 h 83"/>
                  <a:gd name="T42" fmla="*/ 85 w 87"/>
                  <a:gd name="T43" fmla="*/ 11 h 83"/>
                  <a:gd name="T44" fmla="*/ 66 w 87"/>
                  <a:gd name="T45" fmla="*/ 61 h 83"/>
                  <a:gd name="T46" fmla="*/ 63 w 87"/>
                  <a:gd name="T47" fmla="*/ 63 h 83"/>
                  <a:gd name="T48" fmla="*/ 63 w 87"/>
                  <a:gd name="T49" fmla="*/ 63 h 83"/>
                  <a:gd name="T50" fmla="*/ 62 w 87"/>
                  <a:gd name="T51" fmla="*/ 64 h 83"/>
                  <a:gd name="T52" fmla="*/ 55 w 87"/>
                  <a:gd name="T53" fmla="*/ 78 h 83"/>
                  <a:gd name="T54" fmla="*/ 49 w 87"/>
                  <a:gd name="T55" fmla="*/ 80 h 83"/>
                  <a:gd name="T56" fmla="*/ 48 w 87"/>
                  <a:gd name="T57" fmla="*/ 80 h 83"/>
                  <a:gd name="T58" fmla="*/ 48 w 87"/>
                  <a:gd name="T59" fmla="*/ 80 h 83"/>
                  <a:gd name="T60" fmla="*/ 47 w 87"/>
                  <a:gd name="T61" fmla="*/ 80 h 83"/>
                  <a:gd name="T62" fmla="*/ 32 w 87"/>
                  <a:gd name="T63" fmla="*/ 66 h 83"/>
                  <a:gd name="T64" fmla="*/ 31 w 87"/>
                  <a:gd name="T65" fmla="*/ 65 h 83"/>
                  <a:gd name="T66" fmla="*/ 17 w 87"/>
                  <a:gd name="T67" fmla="*/ 54 h 83"/>
                  <a:gd name="T68" fmla="*/ 2 w 87"/>
                  <a:gd name="T69" fmla="*/ 8 h 83"/>
                  <a:gd name="T70" fmla="*/ 1 w 87"/>
                  <a:gd name="T71" fmla="*/ 8 h 83"/>
                  <a:gd name="T72" fmla="*/ 39 w 87"/>
                  <a:gd name="T73" fmla="*/ 19 h 83"/>
                  <a:gd name="T74" fmla="*/ 44 w 87"/>
                  <a:gd name="T75" fmla="*/ 1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" h="83">
                    <a:moveTo>
                      <a:pt x="44" y="17"/>
                    </a:move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1" y="16"/>
                      <a:pt x="39" y="16"/>
                    </a:cubicBezTo>
                    <a:cubicBezTo>
                      <a:pt x="28" y="16"/>
                      <a:pt x="18" y="14"/>
                      <a:pt x="12" y="11"/>
                    </a:cubicBezTo>
                    <a:cubicBezTo>
                      <a:pt x="9" y="10"/>
                      <a:pt x="6" y="9"/>
                      <a:pt x="4" y="8"/>
                    </a:cubicBezTo>
                    <a:cubicBezTo>
                      <a:pt x="3" y="8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33"/>
                      <a:pt x="9" y="48"/>
                      <a:pt x="16" y="57"/>
                    </a:cubicBezTo>
                    <a:cubicBezTo>
                      <a:pt x="23" y="65"/>
                      <a:pt x="30" y="67"/>
                      <a:pt x="31" y="67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73"/>
                      <a:pt x="33" y="78"/>
                      <a:pt x="37" y="80"/>
                    </a:cubicBezTo>
                    <a:cubicBezTo>
                      <a:pt x="41" y="82"/>
                      <a:pt x="45" y="83"/>
                      <a:pt x="47" y="83"/>
                    </a:cubicBezTo>
                    <a:cubicBezTo>
                      <a:pt x="48" y="83"/>
                      <a:pt x="48" y="82"/>
                      <a:pt x="48" y="82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52" y="82"/>
                      <a:pt x="56" y="80"/>
                    </a:cubicBezTo>
                    <a:cubicBezTo>
                      <a:pt x="60" y="78"/>
                      <a:pt x="64" y="74"/>
                      <a:pt x="64" y="66"/>
                    </a:cubicBezTo>
                    <a:cubicBezTo>
                      <a:pt x="64" y="65"/>
                      <a:pt x="64" y="65"/>
                      <a:pt x="64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65"/>
                      <a:pt x="70" y="63"/>
                      <a:pt x="75" y="55"/>
                    </a:cubicBezTo>
                    <a:cubicBezTo>
                      <a:pt x="81" y="46"/>
                      <a:pt x="87" y="33"/>
                      <a:pt x="87" y="11"/>
                    </a:cubicBezTo>
                    <a:cubicBezTo>
                      <a:pt x="87" y="8"/>
                      <a:pt x="87" y="6"/>
                      <a:pt x="87" y="3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2"/>
                      <a:pt x="84" y="2"/>
                    </a:cubicBezTo>
                    <a:cubicBezTo>
                      <a:pt x="81" y="5"/>
                      <a:pt x="66" y="15"/>
                      <a:pt x="44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70" y="17"/>
                      <a:pt x="86" y="3"/>
                      <a:pt x="86" y="3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6"/>
                      <a:pt x="85" y="8"/>
                      <a:pt x="85" y="11"/>
                    </a:cubicBezTo>
                    <a:cubicBezTo>
                      <a:pt x="85" y="33"/>
                      <a:pt x="79" y="46"/>
                      <a:pt x="74" y="53"/>
                    </a:cubicBezTo>
                    <a:cubicBezTo>
                      <a:pt x="71" y="57"/>
                      <a:pt x="68" y="59"/>
                      <a:pt x="66" y="61"/>
                    </a:cubicBezTo>
                    <a:cubicBezTo>
                      <a:pt x="65" y="62"/>
                      <a:pt x="64" y="62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65"/>
                      <a:pt x="62" y="65"/>
                      <a:pt x="62" y="66"/>
                    </a:cubicBezTo>
                    <a:cubicBezTo>
                      <a:pt x="62" y="73"/>
                      <a:pt x="59" y="76"/>
                      <a:pt x="55" y="78"/>
                    </a:cubicBezTo>
                    <a:cubicBezTo>
                      <a:pt x="53" y="79"/>
                      <a:pt x="52" y="80"/>
                      <a:pt x="50" y="80"/>
                    </a:cubicBezTo>
                    <a:cubicBezTo>
                      <a:pt x="50" y="80"/>
                      <a:pt x="49" y="80"/>
                      <a:pt x="49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5" y="80"/>
                      <a:pt x="41" y="80"/>
                      <a:pt x="38" y="78"/>
                    </a:cubicBezTo>
                    <a:cubicBezTo>
                      <a:pt x="35" y="76"/>
                      <a:pt x="32" y="73"/>
                      <a:pt x="32" y="66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0" y="64"/>
                      <a:pt x="23" y="62"/>
                      <a:pt x="17" y="54"/>
                    </a:cubicBezTo>
                    <a:cubicBezTo>
                      <a:pt x="10" y="45"/>
                      <a:pt x="4" y="31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6" y="19"/>
                      <a:pt x="39" y="19"/>
                    </a:cubicBezTo>
                    <a:cubicBezTo>
                      <a:pt x="41" y="19"/>
                      <a:pt x="42" y="18"/>
                      <a:pt x="44" y="18"/>
                    </a:cubicBezTo>
                    <a:lnTo>
                      <a:pt x="4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8007351" y="1930400"/>
              <a:ext cx="152400" cy="219075"/>
            </a:xfrm>
            <a:custGeom>
              <a:avLst/>
              <a:gdLst>
                <a:gd name="T0" fmla="*/ 40 w 68"/>
                <a:gd name="T1" fmla="*/ 67 h 97"/>
                <a:gd name="T2" fmla="*/ 42 w 68"/>
                <a:gd name="T3" fmla="*/ 74 h 97"/>
                <a:gd name="T4" fmla="*/ 45 w 68"/>
                <a:gd name="T5" fmla="*/ 78 h 97"/>
                <a:gd name="T6" fmla="*/ 46 w 68"/>
                <a:gd name="T7" fmla="*/ 75 h 97"/>
                <a:gd name="T8" fmla="*/ 40 w 68"/>
                <a:gd name="T9" fmla="*/ 67 h 97"/>
                <a:gd name="T10" fmla="*/ 40 w 68"/>
                <a:gd name="T11" fmla="*/ 67 h 97"/>
                <a:gd name="T12" fmla="*/ 22 w 68"/>
                <a:gd name="T13" fmla="*/ 79 h 97"/>
                <a:gd name="T14" fmla="*/ 21 w 68"/>
                <a:gd name="T15" fmla="*/ 79 h 97"/>
                <a:gd name="T16" fmla="*/ 10 w 68"/>
                <a:gd name="T17" fmla="*/ 53 h 97"/>
                <a:gd name="T18" fmla="*/ 27 w 68"/>
                <a:gd name="T19" fmla="*/ 33 h 97"/>
                <a:gd name="T20" fmla="*/ 29 w 68"/>
                <a:gd name="T21" fmla="*/ 33 h 97"/>
                <a:gd name="T22" fmla="*/ 32 w 68"/>
                <a:gd name="T23" fmla="*/ 57 h 97"/>
                <a:gd name="T24" fmla="*/ 22 w 68"/>
                <a:gd name="T25" fmla="*/ 79 h 97"/>
                <a:gd name="T26" fmla="*/ 45 w 68"/>
                <a:gd name="T27" fmla="*/ 0 h 97"/>
                <a:gd name="T28" fmla="*/ 7 w 68"/>
                <a:gd name="T29" fmla="*/ 40 h 97"/>
                <a:gd name="T30" fmla="*/ 26 w 68"/>
                <a:gd name="T31" fmla="*/ 96 h 97"/>
                <a:gd name="T32" fmla="*/ 30 w 68"/>
                <a:gd name="T33" fmla="*/ 97 h 97"/>
                <a:gd name="T34" fmla="*/ 42 w 68"/>
                <a:gd name="T35" fmla="*/ 87 h 97"/>
                <a:gd name="T36" fmla="*/ 32 w 68"/>
                <a:gd name="T37" fmla="*/ 67 h 97"/>
                <a:gd name="T38" fmla="*/ 39 w 68"/>
                <a:gd name="T39" fmla="*/ 59 h 97"/>
                <a:gd name="T40" fmla="*/ 40 w 68"/>
                <a:gd name="T41" fmla="*/ 59 h 97"/>
                <a:gd name="T42" fmla="*/ 49 w 68"/>
                <a:gd name="T43" fmla="*/ 64 h 97"/>
                <a:gd name="T44" fmla="*/ 52 w 68"/>
                <a:gd name="T45" fmla="*/ 52 h 97"/>
                <a:gd name="T46" fmla="*/ 51 w 68"/>
                <a:gd name="T47" fmla="*/ 1 h 97"/>
                <a:gd name="T48" fmla="*/ 45 w 68"/>
                <a:gd name="T4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97">
                  <a:moveTo>
                    <a:pt x="40" y="67"/>
                  </a:moveTo>
                  <a:cubicBezTo>
                    <a:pt x="39" y="67"/>
                    <a:pt x="42" y="74"/>
                    <a:pt x="42" y="74"/>
                  </a:cubicBezTo>
                  <a:cubicBezTo>
                    <a:pt x="43" y="76"/>
                    <a:pt x="44" y="77"/>
                    <a:pt x="45" y="78"/>
                  </a:cubicBezTo>
                  <a:cubicBezTo>
                    <a:pt x="46" y="77"/>
                    <a:pt x="46" y="76"/>
                    <a:pt x="46" y="75"/>
                  </a:cubicBezTo>
                  <a:cubicBezTo>
                    <a:pt x="45" y="72"/>
                    <a:pt x="42" y="68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moveTo>
                    <a:pt x="22" y="79"/>
                  </a:moveTo>
                  <a:cubicBezTo>
                    <a:pt x="22" y="79"/>
                    <a:pt x="21" y="79"/>
                    <a:pt x="21" y="79"/>
                  </a:cubicBezTo>
                  <a:cubicBezTo>
                    <a:pt x="12" y="77"/>
                    <a:pt x="7" y="66"/>
                    <a:pt x="10" y="53"/>
                  </a:cubicBezTo>
                  <a:cubicBezTo>
                    <a:pt x="12" y="41"/>
                    <a:pt x="19" y="33"/>
                    <a:pt x="27" y="33"/>
                  </a:cubicBezTo>
                  <a:cubicBezTo>
                    <a:pt x="27" y="33"/>
                    <a:pt x="28" y="33"/>
                    <a:pt x="29" y="33"/>
                  </a:cubicBezTo>
                  <a:cubicBezTo>
                    <a:pt x="37" y="34"/>
                    <a:pt x="34" y="44"/>
                    <a:pt x="32" y="57"/>
                  </a:cubicBezTo>
                  <a:cubicBezTo>
                    <a:pt x="30" y="69"/>
                    <a:pt x="29" y="79"/>
                    <a:pt x="22" y="79"/>
                  </a:cubicBezTo>
                  <a:moveTo>
                    <a:pt x="45" y="0"/>
                  </a:moveTo>
                  <a:cubicBezTo>
                    <a:pt x="29" y="0"/>
                    <a:pt x="13" y="17"/>
                    <a:pt x="7" y="40"/>
                  </a:cubicBezTo>
                  <a:cubicBezTo>
                    <a:pt x="0" y="66"/>
                    <a:pt x="8" y="92"/>
                    <a:pt x="26" y="96"/>
                  </a:cubicBezTo>
                  <a:cubicBezTo>
                    <a:pt x="27" y="96"/>
                    <a:pt x="29" y="97"/>
                    <a:pt x="30" y="97"/>
                  </a:cubicBezTo>
                  <a:cubicBezTo>
                    <a:pt x="36" y="97"/>
                    <a:pt x="40" y="93"/>
                    <a:pt x="42" y="87"/>
                  </a:cubicBezTo>
                  <a:cubicBezTo>
                    <a:pt x="37" y="81"/>
                    <a:pt x="32" y="75"/>
                    <a:pt x="32" y="67"/>
                  </a:cubicBezTo>
                  <a:cubicBezTo>
                    <a:pt x="32" y="63"/>
                    <a:pt x="35" y="59"/>
                    <a:pt x="39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4" y="60"/>
                    <a:pt x="46" y="62"/>
                    <a:pt x="49" y="64"/>
                  </a:cubicBezTo>
                  <a:cubicBezTo>
                    <a:pt x="50" y="60"/>
                    <a:pt x="51" y="56"/>
                    <a:pt x="52" y="52"/>
                  </a:cubicBezTo>
                  <a:cubicBezTo>
                    <a:pt x="59" y="26"/>
                    <a:pt x="68" y="5"/>
                    <a:pt x="51" y="1"/>
                  </a:cubicBezTo>
                  <a:cubicBezTo>
                    <a:pt x="49" y="0"/>
                    <a:pt x="47" y="0"/>
                    <a:pt x="45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8078788" y="2063750"/>
              <a:ext cx="39688" cy="61912"/>
            </a:xfrm>
            <a:custGeom>
              <a:avLst/>
              <a:gdLst>
                <a:gd name="T0" fmla="*/ 7 w 17"/>
                <a:gd name="T1" fmla="*/ 0 h 28"/>
                <a:gd name="T2" fmla="*/ 0 w 17"/>
                <a:gd name="T3" fmla="*/ 8 h 28"/>
                <a:gd name="T4" fmla="*/ 10 w 17"/>
                <a:gd name="T5" fmla="*/ 28 h 28"/>
                <a:gd name="T6" fmla="*/ 13 w 17"/>
                <a:gd name="T7" fmla="*/ 19 h 28"/>
                <a:gd name="T8" fmla="*/ 10 w 17"/>
                <a:gd name="T9" fmla="*/ 15 h 28"/>
                <a:gd name="T10" fmla="*/ 8 w 17"/>
                <a:gd name="T11" fmla="*/ 8 h 28"/>
                <a:gd name="T12" fmla="*/ 8 w 17"/>
                <a:gd name="T13" fmla="*/ 8 h 28"/>
                <a:gd name="T14" fmla="*/ 14 w 17"/>
                <a:gd name="T15" fmla="*/ 16 h 28"/>
                <a:gd name="T16" fmla="*/ 17 w 17"/>
                <a:gd name="T17" fmla="*/ 5 h 28"/>
                <a:gd name="T18" fmla="*/ 8 w 17"/>
                <a:gd name="T19" fmla="*/ 0 h 28"/>
                <a:gd name="T20" fmla="*/ 7 w 1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8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6"/>
                    <a:pt x="5" y="22"/>
                    <a:pt x="10" y="28"/>
                  </a:cubicBezTo>
                  <a:cubicBezTo>
                    <a:pt x="11" y="25"/>
                    <a:pt x="12" y="23"/>
                    <a:pt x="13" y="19"/>
                  </a:cubicBezTo>
                  <a:cubicBezTo>
                    <a:pt x="12" y="18"/>
                    <a:pt x="11" y="17"/>
                    <a:pt x="10" y="15"/>
                  </a:cubicBezTo>
                  <a:cubicBezTo>
                    <a:pt x="10" y="15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9"/>
                    <a:pt x="13" y="13"/>
                    <a:pt x="14" y="16"/>
                  </a:cubicBezTo>
                  <a:cubicBezTo>
                    <a:pt x="15" y="12"/>
                    <a:pt x="16" y="9"/>
                    <a:pt x="17" y="5"/>
                  </a:cubicBezTo>
                  <a:cubicBezTo>
                    <a:pt x="14" y="3"/>
                    <a:pt x="12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8283576" y="2076450"/>
              <a:ext cx="63500" cy="87312"/>
            </a:xfrm>
            <a:custGeom>
              <a:avLst/>
              <a:gdLst>
                <a:gd name="T0" fmla="*/ 16 w 28"/>
                <a:gd name="T1" fmla="*/ 0 h 39"/>
                <a:gd name="T2" fmla="*/ 7 w 28"/>
                <a:gd name="T3" fmla="*/ 18 h 39"/>
                <a:gd name="T4" fmla="*/ 6 w 28"/>
                <a:gd name="T5" fmla="*/ 38 h 39"/>
                <a:gd name="T6" fmla="*/ 9 w 28"/>
                <a:gd name="T7" fmla="*/ 39 h 39"/>
                <a:gd name="T8" fmla="*/ 25 w 28"/>
                <a:gd name="T9" fmla="*/ 23 h 39"/>
                <a:gd name="T10" fmla="*/ 18 w 28"/>
                <a:gd name="T11" fmla="*/ 0 h 39"/>
                <a:gd name="T12" fmla="*/ 16 w 28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9">
                  <a:moveTo>
                    <a:pt x="16" y="0"/>
                  </a:moveTo>
                  <a:cubicBezTo>
                    <a:pt x="11" y="0"/>
                    <a:pt x="9" y="8"/>
                    <a:pt x="7" y="18"/>
                  </a:cubicBezTo>
                  <a:cubicBezTo>
                    <a:pt x="3" y="28"/>
                    <a:pt x="0" y="36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15" y="39"/>
                    <a:pt x="22" y="32"/>
                    <a:pt x="25" y="23"/>
                  </a:cubicBezTo>
                  <a:cubicBezTo>
                    <a:pt x="28" y="13"/>
                    <a:pt x="25" y="3"/>
                    <a:pt x="18" y="0"/>
                  </a:cubicBezTo>
                  <a:cubicBezTo>
                    <a:pt x="18" y="0"/>
                    <a:pt x="17" y="0"/>
                    <a:pt x="16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8023226" y="2005013"/>
              <a:ext cx="68263" cy="103187"/>
            </a:xfrm>
            <a:custGeom>
              <a:avLst/>
              <a:gdLst>
                <a:gd name="T0" fmla="*/ 20 w 30"/>
                <a:gd name="T1" fmla="*/ 0 h 46"/>
                <a:gd name="T2" fmla="*/ 3 w 30"/>
                <a:gd name="T3" fmla="*/ 20 h 46"/>
                <a:gd name="T4" fmla="*/ 14 w 30"/>
                <a:gd name="T5" fmla="*/ 46 h 46"/>
                <a:gd name="T6" fmla="*/ 15 w 30"/>
                <a:gd name="T7" fmla="*/ 46 h 46"/>
                <a:gd name="T8" fmla="*/ 25 w 30"/>
                <a:gd name="T9" fmla="*/ 24 h 46"/>
                <a:gd name="T10" fmla="*/ 22 w 30"/>
                <a:gd name="T11" fmla="*/ 0 h 46"/>
                <a:gd name="T12" fmla="*/ 20 w 3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6">
                  <a:moveTo>
                    <a:pt x="20" y="0"/>
                  </a:moveTo>
                  <a:cubicBezTo>
                    <a:pt x="12" y="0"/>
                    <a:pt x="5" y="8"/>
                    <a:pt x="3" y="20"/>
                  </a:cubicBezTo>
                  <a:cubicBezTo>
                    <a:pt x="0" y="33"/>
                    <a:pt x="5" y="44"/>
                    <a:pt x="14" y="46"/>
                  </a:cubicBezTo>
                  <a:cubicBezTo>
                    <a:pt x="14" y="46"/>
                    <a:pt x="15" y="46"/>
                    <a:pt x="15" y="46"/>
                  </a:cubicBezTo>
                  <a:cubicBezTo>
                    <a:pt x="22" y="46"/>
                    <a:pt x="23" y="36"/>
                    <a:pt x="25" y="24"/>
                  </a:cubicBezTo>
                  <a:cubicBezTo>
                    <a:pt x="27" y="11"/>
                    <a:pt x="30" y="1"/>
                    <a:pt x="22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6985001" y="1481138"/>
              <a:ext cx="403225" cy="438150"/>
            </a:xfrm>
            <a:custGeom>
              <a:avLst/>
              <a:gdLst>
                <a:gd name="T0" fmla="*/ 90 w 180"/>
                <a:gd name="T1" fmla="*/ 176 h 195"/>
                <a:gd name="T2" fmla="*/ 159 w 180"/>
                <a:gd name="T3" fmla="*/ 132 h 195"/>
                <a:gd name="T4" fmla="*/ 125 w 180"/>
                <a:gd name="T5" fmla="*/ 22 h 195"/>
                <a:gd name="T6" fmla="*/ 14 w 180"/>
                <a:gd name="T7" fmla="*/ 55 h 195"/>
                <a:gd name="T8" fmla="*/ 17 w 180"/>
                <a:gd name="T9" fmla="*/ 137 h 195"/>
                <a:gd name="T10" fmla="*/ 12 w 180"/>
                <a:gd name="T11" fmla="*/ 145 h 195"/>
                <a:gd name="T12" fmla="*/ 8 w 180"/>
                <a:gd name="T13" fmla="*/ 155 h 195"/>
                <a:gd name="T14" fmla="*/ 8 w 180"/>
                <a:gd name="T15" fmla="*/ 155 h 195"/>
                <a:gd name="T16" fmla="*/ 38 w 180"/>
                <a:gd name="T17" fmla="*/ 184 h 195"/>
                <a:gd name="T18" fmla="*/ 79 w 180"/>
                <a:gd name="T19" fmla="*/ 193 h 195"/>
                <a:gd name="T20" fmla="*/ 79 w 180"/>
                <a:gd name="T21" fmla="*/ 193 h 195"/>
                <a:gd name="T22" fmla="*/ 85 w 180"/>
                <a:gd name="T23" fmla="*/ 184 h 195"/>
                <a:gd name="T24" fmla="*/ 90 w 180"/>
                <a:gd name="T25" fmla="*/ 17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95">
                  <a:moveTo>
                    <a:pt x="90" y="176"/>
                  </a:moveTo>
                  <a:cubicBezTo>
                    <a:pt x="90" y="176"/>
                    <a:pt x="144" y="159"/>
                    <a:pt x="159" y="132"/>
                  </a:cubicBezTo>
                  <a:cubicBezTo>
                    <a:pt x="180" y="93"/>
                    <a:pt x="165" y="43"/>
                    <a:pt x="125" y="22"/>
                  </a:cubicBezTo>
                  <a:cubicBezTo>
                    <a:pt x="85" y="0"/>
                    <a:pt x="36" y="15"/>
                    <a:pt x="14" y="55"/>
                  </a:cubicBezTo>
                  <a:cubicBezTo>
                    <a:pt x="0" y="82"/>
                    <a:pt x="2" y="113"/>
                    <a:pt x="17" y="137"/>
                  </a:cubicBezTo>
                  <a:cubicBezTo>
                    <a:pt x="15" y="139"/>
                    <a:pt x="14" y="142"/>
                    <a:pt x="12" y="145"/>
                  </a:cubicBezTo>
                  <a:cubicBezTo>
                    <a:pt x="10" y="148"/>
                    <a:pt x="10" y="152"/>
                    <a:pt x="8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8" y="155"/>
                    <a:pt x="17" y="173"/>
                    <a:pt x="38" y="184"/>
                  </a:cubicBezTo>
                  <a:cubicBezTo>
                    <a:pt x="60" y="195"/>
                    <a:pt x="79" y="193"/>
                    <a:pt x="79" y="193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1" y="190"/>
                    <a:pt x="84" y="187"/>
                    <a:pt x="85" y="184"/>
                  </a:cubicBezTo>
                  <a:cubicBezTo>
                    <a:pt x="87" y="181"/>
                    <a:pt x="90" y="176"/>
                    <a:pt x="90" y="17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7011988" y="1604963"/>
              <a:ext cx="244475" cy="371475"/>
            </a:xfrm>
            <a:custGeom>
              <a:avLst/>
              <a:gdLst>
                <a:gd name="T0" fmla="*/ 77 w 109"/>
                <a:gd name="T1" fmla="*/ 75 h 165"/>
                <a:gd name="T2" fmla="*/ 79 w 109"/>
                <a:gd name="T3" fmla="*/ 76 h 165"/>
                <a:gd name="T4" fmla="*/ 108 w 109"/>
                <a:gd name="T5" fmla="*/ 57 h 165"/>
                <a:gd name="T6" fmla="*/ 93 w 109"/>
                <a:gd name="T7" fmla="*/ 48 h 165"/>
                <a:gd name="T8" fmla="*/ 75 w 109"/>
                <a:gd name="T9" fmla="*/ 65 h 165"/>
                <a:gd name="T10" fmla="*/ 73 w 109"/>
                <a:gd name="T11" fmla="*/ 63 h 165"/>
                <a:gd name="T12" fmla="*/ 69 w 109"/>
                <a:gd name="T13" fmla="*/ 55 h 165"/>
                <a:gd name="T14" fmla="*/ 86 w 109"/>
                <a:gd name="T15" fmla="*/ 15 h 165"/>
                <a:gd name="T16" fmla="*/ 63 w 109"/>
                <a:gd name="T17" fmla="*/ 31 h 165"/>
                <a:gd name="T18" fmla="*/ 61 w 109"/>
                <a:gd name="T19" fmla="*/ 53 h 165"/>
                <a:gd name="T20" fmla="*/ 57 w 109"/>
                <a:gd name="T21" fmla="*/ 56 h 165"/>
                <a:gd name="T22" fmla="*/ 45 w 109"/>
                <a:gd name="T23" fmla="*/ 57 h 165"/>
                <a:gd name="T24" fmla="*/ 42 w 109"/>
                <a:gd name="T25" fmla="*/ 20 h 165"/>
                <a:gd name="T26" fmla="*/ 31 w 109"/>
                <a:gd name="T27" fmla="*/ 22 h 165"/>
                <a:gd name="T28" fmla="*/ 31 w 109"/>
                <a:gd name="T29" fmla="*/ 46 h 165"/>
                <a:gd name="T30" fmla="*/ 37 w 109"/>
                <a:gd name="T31" fmla="*/ 60 h 165"/>
                <a:gd name="T32" fmla="*/ 37 w 109"/>
                <a:gd name="T33" fmla="*/ 61 h 165"/>
                <a:gd name="T34" fmla="*/ 1 w 109"/>
                <a:gd name="T35" fmla="*/ 139 h 165"/>
                <a:gd name="T36" fmla="*/ 4 w 109"/>
                <a:gd name="T37" fmla="*/ 141 h 165"/>
                <a:gd name="T38" fmla="*/ 43 w 109"/>
                <a:gd name="T39" fmla="*/ 65 h 165"/>
                <a:gd name="T40" fmla="*/ 43 w 109"/>
                <a:gd name="T41" fmla="*/ 64 h 165"/>
                <a:gd name="T42" fmla="*/ 63 w 109"/>
                <a:gd name="T43" fmla="*/ 61 h 165"/>
                <a:gd name="T44" fmla="*/ 70 w 109"/>
                <a:gd name="T45" fmla="*/ 71 h 165"/>
                <a:gd name="T46" fmla="*/ 67 w 109"/>
                <a:gd name="T47" fmla="*/ 76 h 165"/>
                <a:gd name="T48" fmla="*/ 42 w 109"/>
                <a:gd name="T49" fmla="*/ 123 h 165"/>
                <a:gd name="T50" fmla="*/ 28 w 109"/>
                <a:gd name="T51" fmla="*/ 157 h 165"/>
                <a:gd name="T52" fmla="*/ 37 w 109"/>
                <a:gd name="T53" fmla="*/ 160 h 165"/>
                <a:gd name="T54" fmla="*/ 48 w 109"/>
                <a:gd name="T55" fmla="*/ 130 h 165"/>
                <a:gd name="T56" fmla="*/ 72 w 109"/>
                <a:gd name="T57" fmla="*/ 85 h 165"/>
                <a:gd name="T58" fmla="*/ 77 w 109"/>
                <a:gd name="T59" fmla="*/ 75 h 165"/>
                <a:gd name="T60" fmla="*/ 36 w 109"/>
                <a:gd name="T61" fmla="*/ 40 h 165"/>
                <a:gd name="T62" fmla="*/ 36 w 109"/>
                <a:gd name="T63" fmla="*/ 33 h 165"/>
                <a:gd name="T64" fmla="*/ 37 w 109"/>
                <a:gd name="T65" fmla="*/ 26 h 165"/>
                <a:gd name="T66" fmla="*/ 39 w 109"/>
                <a:gd name="T67" fmla="*/ 36 h 165"/>
                <a:gd name="T68" fmla="*/ 39 w 109"/>
                <a:gd name="T69" fmla="*/ 47 h 165"/>
                <a:gd name="T70" fmla="*/ 36 w 109"/>
                <a:gd name="T71" fmla="*/ 40 h 165"/>
                <a:gd name="T72" fmla="*/ 71 w 109"/>
                <a:gd name="T73" fmla="*/ 30 h 165"/>
                <a:gd name="T74" fmla="*/ 78 w 109"/>
                <a:gd name="T75" fmla="*/ 19 h 165"/>
                <a:gd name="T76" fmla="*/ 77 w 109"/>
                <a:gd name="T77" fmla="*/ 32 h 165"/>
                <a:gd name="T78" fmla="*/ 68 w 109"/>
                <a:gd name="T79" fmla="*/ 47 h 165"/>
                <a:gd name="T80" fmla="*/ 71 w 109"/>
                <a:gd name="T81" fmla="*/ 30 h 165"/>
                <a:gd name="T82" fmla="*/ 96 w 109"/>
                <a:gd name="T83" fmla="*/ 55 h 165"/>
                <a:gd name="T84" fmla="*/ 96 w 109"/>
                <a:gd name="T85" fmla="*/ 63 h 165"/>
                <a:gd name="T86" fmla="*/ 82 w 109"/>
                <a:gd name="T87" fmla="*/ 68 h 165"/>
                <a:gd name="T88" fmla="*/ 96 w 109"/>
                <a:gd name="T89" fmla="*/ 5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165">
                  <a:moveTo>
                    <a:pt x="77" y="75"/>
                  </a:moveTo>
                  <a:cubicBezTo>
                    <a:pt x="78" y="76"/>
                    <a:pt x="78" y="76"/>
                    <a:pt x="79" y="76"/>
                  </a:cubicBezTo>
                  <a:cubicBezTo>
                    <a:pt x="90" y="78"/>
                    <a:pt x="106" y="69"/>
                    <a:pt x="108" y="57"/>
                  </a:cubicBezTo>
                  <a:cubicBezTo>
                    <a:pt x="109" y="48"/>
                    <a:pt x="100" y="45"/>
                    <a:pt x="93" y="48"/>
                  </a:cubicBezTo>
                  <a:cubicBezTo>
                    <a:pt x="85" y="51"/>
                    <a:pt x="80" y="58"/>
                    <a:pt x="75" y="65"/>
                  </a:cubicBezTo>
                  <a:cubicBezTo>
                    <a:pt x="74" y="64"/>
                    <a:pt x="73" y="63"/>
                    <a:pt x="73" y="63"/>
                  </a:cubicBezTo>
                  <a:cubicBezTo>
                    <a:pt x="71" y="60"/>
                    <a:pt x="70" y="58"/>
                    <a:pt x="69" y="55"/>
                  </a:cubicBezTo>
                  <a:cubicBezTo>
                    <a:pt x="80" y="45"/>
                    <a:pt x="92" y="27"/>
                    <a:pt x="86" y="15"/>
                  </a:cubicBezTo>
                  <a:cubicBezTo>
                    <a:pt x="80" y="0"/>
                    <a:pt x="65" y="26"/>
                    <a:pt x="63" y="31"/>
                  </a:cubicBezTo>
                  <a:cubicBezTo>
                    <a:pt x="61" y="37"/>
                    <a:pt x="60" y="45"/>
                    <a:pt x="61" y="53"/>
                  </a:cubicBezTo>
                  <a:cubicBezTo>
                    <a:pt x="60" y="54"/>
                    <a:pt x="58" y="55"/>
                    <a:pt x="57" y="56"/>
                  </a:cubicBezTo>
                  <a:cubicBezTo>
                    <a:pt x="51" y="59"/>
                    <a:pt x="47" y="59"/>
                    <a:pt x="45" y="57"/>
                  </a:cubicBezTo>
                  <a:cubicBezTo>
                    <a:pt x="47" y="44"/>
                    <a:pt x="49" y="28"/>
                    <a:pt x="42" y="20"/>
                  </a:cubicBezTo>
                  <a:cubicBezTo>
                    <a:pt x="39" y="17"/>
                    <a:pt x="33" y="19"/>
                    <a:pt x="31" y="22"/>
                  </a:cubicBezTo>
                  <a:cubicBezTo>
                    <a:pt x="27" y="29"/>
                    <a:pt x="28" y="39"/>
                    <a:pt x="31" y="46"/>
                  </a:cubicBezTo>
                  <a:cubicBezTo>
                    <a:pt x="32" y="52"/>
                    <a:pt x="34" y="57"/>
                    <a:pt x="37" y="60"/>
                  </a:cubicBezTo>
                  <a:cubicBezTo>
                    <a:pt x="37" y="60"/>
                    <a:pt x="37" y="61"/>
                    <a:pt x="37" y="61"/>
                  </a:cubicBezTo>
                  <a:cubicBezTo>
                    <a:pt x="34" y="90"/>
                    <a:pt x="19" y="117"/>
                    <a:pt x="1" y="139"/>
                  </a:cubicBezTo>
                  <a:cubicBezTo>
                    <a:pt x="0" y="140"/>
                    <a:pt x="2" y="142"/>
                    <a:pt x="4" y="141"/>
                  </a:cubicBezTo>
                  <a:cubicBezTo>
                    <a:pt x="23" y="120"/>
                    <a:pt x="38" y="93"/>
                    <a:pt x="43" y="65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9" y="67"/>
                    <a:pt x="56" y="66"/>
                    <a:pt x="63" y="61"/>
                  </a:cubicBezTo>
                  <a:cubicBezTo>
                    <a:pt x="65" y="65"/>
                    <a:pt x="67" y="68"/>
                    <a:pt x="70" y="71"/>
                  </a:cubicBezTo>
                  <a:cubicBezTo>
                    <a:pt x="69" y="73"/>
                    <a:pt x="68" y="75"/>
                    <a:pt x="67" y="76"/>
                  </a:cubicBezTo>
                  <a:cubicBezTo>
                    <a:pt x="57" y="91"/>
                    <a:pt x="49" y="107"/>
                    <a:pt x="42" y="123"/>
                  </a:cubicBezTo>
                  <a:cubicBezTo>
                    <a:pt x="37" y="134"/>
                    <a:pt x="31" y="145"/>
                    <a:pt x="28" y="157"/>
                  </a:cubicBezTo>
                  <a:cubicBezTo>
                    <a:pt x="27" y="163"/>
                    <a:pt x="35" y="165"/>
                    <a:pt x="37" y="160"/>
                  </a:cubicBezTo>
                  <a:cubicBezTo>
                    <a:pt x="39" y="149"/>
                    <a:pt x="44" y="139"/>
                    <a:pt x="48" y="130"/>
                  </a:cubicBezTo>
                  <a:cubicBezTo>
                    <a:pt x="55" y="114"/>
                    <a:pt x="63" y="99"/>
                    <a:pt x="72" y="85"/>
                  </a:cubicBezTo>
                  <a:cubicBezTo>
                    <a:pt x="73" y="82"/>
                    <a:pt x="75" y="79"/>
                    <a:pt x="77" y="75"/>
                  </a:cubicBezTo>
                  <a:moveTo>
                    <a:pt x="36" y="40"/>
                  </a:moveTo>
                  <a:cubicBezTo>
                    <a:pt x="36" y="38"/>
                    <a:pt x="36" y="36"/>
                    <a:pt x="36" y="33"/>
                  </a:cubicBezTo>
                  <a:cubicBezTo>
                    <a:pt x="36" y="32"/>
                    <a:pt x="37" y="26"/>
                    <a:pt x="37" y="26"/>
                  </a:cubicBezTo>
                  <a:cubicBezTo>
                    <a:pt x="39" y="29"/>
                    <a:pt x="39" y="33"/>
                    <a:pt x="39" y="36"/>
                  </a:cubicBezTo>
                  <a:cubicBezTo>
                    <a:pt x="39" y="40"/>
                    <a:pt x="39" y="44"/>
                    <a:pt x="39" y="47"/>
                  </a:cubicBezTo>
                  <a:cubicBezTo>
                    <a:pt x="38" y="45"/>
                    <a:pt x="37" y="42"/>
                    <a:pt x="36" y="40"/>
                  </a:cubicBezTo>
                  <a:moveTo>
                    <a:pt x="71" y="30"/>
                  </a:moveTo>
                  <a:cubicBezTo>
                    <a:pt x="72" y="26"/>
                    <a:pt x="75" y="22"/>
                    <a:pt x="78" y="19"/>
                  </a:cubicBezTo>
                  <a:cubicBezTo>
                    <a:pt x="82" y="16"/>
                    <a:pt x="78" y="29"/>
                    <a:pt x="77" y="32"/>
                  </a:cubicBezTo>
                  <a:cubicBezTo>
                    <a:pt x="75" y="37"/>
                    <a:pt x="72" y="42"/>
                    <a:pt x="68" y="47"/>
                  </a:cubicBezTo>
                  <a:cubicBezTo>
                    <a:pt x="68" y="41"/>
                    <a:pt x="69" y="36"/>
                    <a:pt x="71" y="30"/>
                  </a:cubicBezTo>
                  <a:moveTo>
                    <a:pt x="96" y="55"/>
                  </a:moveTo>
                  <a:cubicBezTo>
                    <a:pt x="103" y="51"/>
                    <a:pt x="98" y="61"/>
                    <a:pt x="96" y="63"/>
                  </a:cubicBezTo>
                  <a:cubicBezTo>
                    <a:pt x="92" y="67"/>
                    <a:pt x="86" y="69"/>
                    <a:pt x="82" y="68"/>
                  </a:cubicBezTo>
                  <a:cubicBezTo>
                    <a:pt x="86" y="63"/>
                    <a:pt x="90" y="58"/>
                    <a:pt x="96" y="55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953251" y="1825625"/>
              <a:ext cx="212725" cy="206375"/>
              <a:chOff x="6953251" y="1825625"/>
              <a:chExt cx="212725" cy="206375"/>
            </a:xfrm>
            <a:solidFill>
              <a:schemeClr val="tx2"/>
            </a:solidFill>
          </p:grpSpPr>
          <p:sp>
            <p:nvSpPr>
              <p:cNvPr id="98" name="Freeform 96"/>
              <p:cNvSpPr>
                <a:spLocks/>
              </p:cNvSpPr>
              <p:nvPr/>
            </p:nvSpPr>
            <p:spPr bwMode="auto">
              <a:xfrm>
                <a:off x="6953251" y="1830388"/>
                <a:ext cx="207963" cy="201612"/>
              </a:xfrm>
              <a:custGeom>
                <a:avLst/>
                <a:gdLst>
                  <a:gd name="T0" fmla="*/ 52 w 93"/>
                  <a:gd name="T1" fmla="*/ 29 h 90"/>
                  <a:gd name="T2" fmla="*/ 22 w 93"/>
                  <a:gd name="T3" fmla="*/ 0 h 90"/>
                  <a:gd name="T4" fmla="*/ 22 w 93"/>
                  <a:gd name="T5" fmla="*/ 0 h 90"/>
                  <a:gd name="T6" fmla="*/ 17 w 93"/>
                  <a:gd name="T7" fmla="*/ 62 h 90"/>
                  <a:gd name="T8" fmla="*/ 24 w 93"/>
                  <a:gd name="T9" fmla="*/ 82 h 90"/>
                  <a:gd name="T10" fmla="*/ 44 w 93"/>
                  <a:gd name="T11" fmla="*/ 76 h 90"/>
                  <a:gd name="T12" fmla="*/ 93 w 93"/>
                  <a:gd name="T13" fmla="*/ 38 h 90"/>
                  <a:gd name="T14" fmla="*/ 93 w 93"/>
                  <a:gd name="T15" fmla="*/ 38 h 90"/>
                  <a:gd name="T16" fmla="*/ 52 w 93"/>
                  <a:gd name="T17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90">
                    <a:moveTo>
                      <a:pt x="52" y="29"/>
                    </a:moveTo>
                    <a:cubicBezTo>
                      <a:pt x="31" y="18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43"/>
                      <a:pt x="17" y="62"/>
                      <a:pt x="17" y="62"/>
                    </a:cubicBezTo>
                    <a:cubicBezTo>
                      <a:pt x="10" y="76"/>
                      <a:pt x="24" y="82"/>
                      <a:pt x="24" y="82"/>
                    </a:cubicBezTo>
                    <a:cubicBezTo>
                      <a:pt x="24" y="82"/>
                      <a:pt x="37" y="90"/>
                      <a:pt x="44" y="76"/>
                    </a:cubicBezTo>
                    <a:cubicBezTo>
                      <a:pt x="44" y="76"/>
                      <a:pt x="70" y="80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8"/>
                      <a:pt x="74" y="40"/>
                      <a:pt x="5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97"/>
              <p:cNvSpPr>
                <a:spLocks/>
              </p:cNvSpPr>
              <p:nvPr/>
            </p:nvSpPr>
            <p:spPr bwMode="auto">
              <a:xfrm>
                <a:off x="6975476" y="1825625"/>
                <a:ext cx="190500" cy="196850"/>
              </a:xfrm>
              <a:custGeom>
                <a:avLst/>
                <a:gdLst>
                  <a:gd name="T0" fmla="*/ 43 w 85"/>
                  <a:gd name="T1" fmla="*/ 30 h 88"/>
                  <a:gd name="T2" fmla="*/ 15 w 85"/>
                  <a:gd name="T3" fmla="*/ 4 h 88"/>
                  <a:gd name="T4" fmla="*/ 13 w 85"/>
                  <a:gd name="T5" fmla="*/ 2 h 88"/>
                  <a:gd name="T6" fmla="*/ 11 w 85"/>
                  <a:gd name="T7" fmla="*/ 2 h 88"/>
                  <a:gd name="T8" fmla="*/ 11 w 85"/>
                  <a:gd name="T9" fmla="*/ 2 h 88"/>
                  <a:gd name="T10" fmla="*/ 7 w 85"/>
                  <a:gd name="T11" fmla="*/ 64 h 88"/>
                  <a:gd name="T12" fmla="*/ 7 w 85"/>
                  <a:gd name="T13" fmla="*/ 63 h 88"/>
                  <a:gd name="T14" fmla="*/ 9 w 85"/>
                  <a:gd name="T15" fmla="*/ 82 h 88"/>
                  <a:gd name="T16" fmla="*/ 14 w 85"/>
                  <a:gd name="T17" fmla="*/ 84 h 88"/>
                  <a:gd name="T18" fmla="*/ 22 w 85"/>
                  <a:gd name="T19" fmla="*/ 88 h 88"/>
                  <a:gd name="T20" fmla="*/ 34 w 85"/>
                  <a:gd name="T21" fmla="*/ 78 h 88"/>
                  <a:gd name="T22" fmla="*/ 36 w 85"/>
                  <a:gd name="T23" fmla="*/ 79 h 88"/>
                  <a:gd name="T24" fmla="*/ 83 w 85"/>
                  <a:gd name="T25" fmla="*/ 40 h 88"/>
                  <a:gd name="T26" fmla="*/ 84 w 85"/>
                  <a:gd name="T27" fmla="*/ 40 h 88"/>
                  <a:gd name="T28" fmla="*/ 83 w 85"/>
                  <a:gd name="T29" fmla="*/ 39 h 88"/>
                  <a:gd name="T30" fmla="*/ 77 w 85"/>
                  <a:gd name="T31" fmla="*/ 39 h 88"/>
                  <a:gd name="T32" fmla="*/ 42 w 85"/>
                  <a:gd name="T33" fmla="*/ 31 h 88"/>
                  <a:gd name="T34" fmla="*/ 77 w 85"/>
                  <a:gd name="T35" fmla="*/ 41 h 88"/>
                  <a:gd name="T36" fmla="*/ 83 w 85"/>
                  <a:gd name="T37" fmla="*/ 40 h 88"/>
                  <a:gd name="T38" fmla="*/ 82 w 85"/>
                  <a:gd name="T39" fmla="*/ 40 h 88"/>
                  <a:gd name="T40" fmla="*/ 82 w 85"/>
                  <a:gd name="T41" fmla="*/ 40 h 88"/>
                  <a:gd name="T42" fmla="*/ 35 w 85"/>
                  <a:gd name="T43" fmla="*/ 77 h 88"/>
                  <a:gd name="T44" fmla="*/ 35 w 85"/>
                  <a:gd name="T45" fmla="*/ 77 h 88"/>
                  <a:gd name="T46" fmla="*/ 33 w 85"/>
                  <a:gd name="T47" fmla="*/ 78 h 88"/>
                  <a:gd name="T48" fmla="*/ 16 w 85"/>
                  <a:gd name="T49" fmla="*/ 84 h 88"/>
                  <a:gd name="T50" fmla="*/ 14 w 85"/>
                  <a:gd name="T51" fmla="*/ 84 h 88"/>
                  <a:gd name="T52" fmla="*/ 14 w 85"/>
                  <a:gd name="T53" fmla="*/ 83 h 88"/>
                  <a:gd name="T54" fmla="*/ 14 w 85"/>
                  <a:gd name="T55" fmla="*/ 83 h 88"/>
                  <a:gd name="T56" fmla="*/ 6 w 85"/>
                  <a:gd name="T57" fmla="*/ 72 h 88"/>
                  <a:gd name="T58" fmla="*/ 9 w 85"/>
                  <a:gd name="T59" fmla="*/ 64 h 88"/>
                  <a:gd name="T60" fmla="*/ 8 w 85"/>
                  <a:gd name="T61" fmla="*/ 63 h 88"/>
                  <a:gd name="T62" fmla="*/ 13 w 85"/>
                  <a:gd name="T63" fmla="*/ 3 h 88"/>
                  <a:gd name="T64" fmla="*/ 13 w 85"/>
                  <a:gd name="T65" fmla="*/ 3 h 88"/>
                  <a:gd name="T66" fmla="*/ 11 w 85"/>
                  <a:gd name="T67" fmla="*/ 3 h 88"/>
                  <a:gd name="T68" fmla="*/ 42 w 85"/>
                  <a:gd name="T69" fmla="*/ 3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88">
                    <a:moveTo>
                      <a:pt x="42" y="31"/>
                    </a:moveTo>
                    <a:cubicBezTo>
                      <a:pt x="43" y="30"/>
                      <a:pt x="43" y="30"/>
                      <a:pt x="43" y="30"/>
                    </a:cubicBezTo>
                    <a:cubicBezTo>
                      <a:pt x="32" y="25"/>
                      <a:pt x="25" y="17"/>
                      <a:pt x="20" y="12"/>
                    </a:cubicBezTo>
                    <a:cubicBezTo>
                      <a:pt x="18" y="9"/>
                      <a:pt x="16" y="6"/>
                      <a:pt x="15" y="4"/>
                    </a:cubicBezTo>
                    <a:cubicBezTo>
                      <a:pt x="14" y="4"/>
                      <a:pt x="14" y="3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3" y="18"/>
                      <a:pt x="0" y="32"/>
                      <a:pt x="0" y="41"/>
                    </a:cubicBezTo>
                    <a:cubicBezTo>
                      <a:pt x="0" y="57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5" y="66"/>
                      <a:pt x="4" y="69"/>
                      <a:pt x="4" y="72"/>
                    </a:cubicBezTo>
                    <a:cubicBezTo>
                      <a:pt x="4" y="76"/>
                      <a:pt x="6" y="80"/>
                      <a:pt x="9" y="82"/>
                    </a:cubicBezTo>
                    <a:cubicBezTo>
                      <a:pt x="11" y="84"/>
                      <a:pt x="13" y="85"/>
                      <a:pt x="13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5"/>
                      <a:pt x="17" y="88"/>
                      <a:pt x="22" y="88"/>
                    </a:cubicBezTo>
                    <a:cubicBezTo>
                      <a:pt x="26" y="88"/>
                      <a:pt x="32" y="86"/>
                      <a:pt x="35" y="79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4" y="79"/>
                      <a:pt x="35" y="79"/>
                      <a:pt x="36" y="79"/>
                    </a:cubicBezTo>
                    <a:cubicBezTo>
                      <a:pt x="43" y="79"/>
                      <a:pt x="64" y="76"/>
                      <a:pt x="84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2" y="39"/>
                      <a:pt x="81" y="39"/>
                    </a:cubicBezTo>
                    <a:cubicBezTo>
                      <a:pt x="80" y="39"/>
                      <a:pt x="79" y="39"/>
                      <a:pt x="77" y="39"/>
                    </a:cubicBezTo>
                    <a:cubicBezTo>
                      <a:pt x="70" y="39"/>
                      <a:pt x="57" y="38"/>
                      <a:pt x="43" y="30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56" y="40"/>
                      <a:pt x="70" y="41"/>
                      <a:pt x="77" y="41"/>
                    </a:cubicBezTo>
                    <a:cubicBezTo>
                      <a:pt x="81" y="41"/>
                      <a:pt x="83" y="41"/>
                      <a:pt x="83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63" y="75"/>
                      <a:pt x="42" y="77"/>
                      <a:pt x="36" y="77"/>
                    </a:cubicBezTo>
                    <a:cubicBezTo>
                      <a:pt x="36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0" y="84"/>
                      <a:pt x="26" y="85"/>
                      <a:pt x="22" y="86"/>
                    </a:cubicBezTo>
                    <a:cubicBezTo>
                      <a:pt x="20" y="86"/>
                      <a:pt x="18" y="85"/>
                      <a:pt x="16" y="84"/>
                    </a:cubicBezTo>
                    <a:cubicBezTo>
                      <a:pt x="16" y="84"/>
                      <a:pt x="15" y="84"/>
                      <a:pt x="15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3" y="83"/>
                      <a:pt x="11" y="82"/>
                      <a:pt x="9" y="80"/>
                    </a:cubicBezTo>
                    <a:cubicBezTo>
                      <a:pt x="8" y="78"/>
                      <a:pt x="6" y="75"/>
                      <a:pt x="6" y="72"/>
                    </a:cubicBezTo>
                    <a:cubicBezTo>
                      <a:pt x="6" y="70"/>
                      <a:pt x="7" y="67"/>
                      <a:pt x="8" y="64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2"/>
                      <a:pt x="2" y="55"/>
                      <a:pt x="2" y="41"/>
                    </a:cubicBezTo>
                    <a:cubicBezTo>
                      <a:pt x="2" y="32"/>
                      <a:pt x="5" y="19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20" y="20"/>
                      <a:pt x="42" y="32"/>
                    </a:cubicBezTo>
                    <a:lnTo>
                      <a:pt x="4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7011988" y="1539875"/>
              <a:ext cx="203200" cy="171450"/>
            </a:xfrm>
            <a:custGeom>
              <a:avLst/>
              <a:gdLst>
                <a:gd name="T0" fmla="*/ 37 w 91"/>
                <a:gd name="T1" fmla="*/ 55 h 76"/>
                <a:gd name="T2" fmla="*/ 36 w 91"/>
                <a:gd name="T3" fmla="*/ 62 h 76"/>
                <a:gd name="T4" fmla="*/ 36 w 91"/>
                <a:gd name="T5" fmla="*/ 67 h 76"/>
                <a:gd name="T6" fmla="*/ 39 w 91"/>
                <a:gd name="T7" fmla="*/ 65 h 76"/>
                <a:gd name="T8" fmla="*/ 37 w 91"/>
                <a:gd name="T9" fmla="*/ 55 h 76"/>
                <a:gd name="T10" fmla="*/ 37 w 91"/>
                <a:gd name="T11" fmla="*/ 55 h 76"/>
                <a:gd name="T12" fmla="*/ 20 w 91"/>
                <a:gd name="T13" fmla="*/ 57 h 76"/>
                <a:gd name="T14" fmla="*/ 16 w 91"/>
                <a:gd name="T15" fmla="*/ 55 h 76"/>
                <a:gd name="T16" fmla="*/ 20 w 91"/>
                <a:gd name="T17" fmla="*/ 29 h 76"/>
                <a:gd name="T18" fmla="*/ 38 w 91"/>
                <a:gd name="T19" fmla="*/ 20 h 76"/>
                <a:gd name="T20" fmla="*/ 45 w 91"/>
                <a:gd name="T21" fmla="*/ 22 h 76"/>
                <a:gd name="T22" fmla="*/ 36 w 91"/>
                <a:gd name="T23" fmla="*/ 43 h 76"/>
                <a:gd name="T24" fmla="*/ 20 w 91"/>
                <a:gd name="T25" fmla="*/ 57 h 76"/>
                <a:gd name="T26" fmla="*/ 61 w 91"/>
                <a:gd name="T27" fmla="*/ 0 h 76"/>
                <a:gd name="T28" fmla="*/ 24 w 91"/>
                <a:gd name="T29" fmla="*/ 17 h 76"/>
                <a:gd name="T30" fmla="*/ 12 w 91"/>
                <a:gd name="T31" fmla="*/ 72 h 76"/>
                <a:gd name="T32" fmla="*/ 20 w 91"/>
                <a:gd name="T33" fmla="*/ 76 h 76"/>
                <a:gd name="T34" fmla="*/ 30 w 91"/>
                <a:gd name="T35" fmla="*/ 72 h 76"/>
                <a:gd name="T36" fmla="*/ 31 w 91"/>
                <a:gd name="T37" fmla="*/ 51 h 76"/>
                <a:gd name="T38" fmla="*/ 38 w 91"/>
                <a:gd name="T39" fmla="*/ 47 h 76"/>
                <a:gd name="T40" fmla="*/ 42 w 91"/>
                <a:gd name="T41" fmla="*/ 49 h 76"/>
                <a:gd name="T42" fmla="*/ 46 w 91"/>
                <a:gd name="T43" fmla="*/ 58 h 76"/>
                <a:gd name="T44" fmla="*/ 55 w 91"/>
                <a:gd name="T45" fmla="*/ 49 h 76"/>
                <a:gd name="T46" fmla="*/ 79 w 91"/>
                <a:gd name="T47" fmla="*/ 7 h 76"/>
                <a:gd name="T48" fmla="*/ 61 w 91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76">
                  <a:moveTo>
                    <a:pt x="37" y="55"/>
                  </a:moveTo>
                  <a:cubicBezTo>
                    <a:pt x="37" y="55"/>
                    <a:pt x="36" y="61"/>
                    <a:pt x="36" y="62"/>
                  </a:cubicBezTo>
                  <a:cubicBezTo>
                    <a:pt x="36" y="64"/>
                    <a:pt x="36" y="66"/>
                    <a:pt x="36" y="67"/>
                  </a:cubicBezTo>
                  <a:cubicBezTo>
                    <a:pt x="37" y="66"/>
                    <a:pt x="38" y="66"/>
                    <a:pt x="39" y="65"/>
                  </a:cubicBezTo>
                  <a:cubicBezTo>
                    <a:pt x="39" y="62"/>
                    <a:pt x="39" y="57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moveTo>
                    <a:pt x="20" y="57"/>
                  </a:moveTo>
                  <a:cubicBezTo>
                    <a:pt x="19" y="57"/>
                    <a:pt x="18" y="56"/>
                    <a:pt x="16" y="55"/>
                  </a:cubicBezTo>
                  <a:cubicBezTo>
                    <a:pt x="10" y="50"/>
                    <a:pt x="12" y="38"/>
                    <a:pt x="20" y="29"/>
                  </a:cubicBezTo>
                  <a:cubicBezTo>
                    <a:pt x="25" y="23"/>
                    <a:pt x="32" y="20"/>
                    <a:pt x="38" y="20"/>
                  </a:cubicBezTo>
                  <a:cubicBezTo>
                    <a:pt x="41" y="20"/>
                    <a:pt x="43" y="20"/>
                    <a:pt x="45" y="22"/>
                  </a:cubicBezTo>
                  <a:cubicBezTo>
                    <a:pt x="51" y="27"/>
                    <a:pt x="44" y="34"/>
                    <a:pt x="36" y="43"/>
                  </a:cubicBezTo>
                  <a:cubicBezTo>
                    <a:pt x="30" y="50"/>
                    <a:pt x="25" y="57"/>
                    <a:pt x="20" y="57"/>
                  </a:cubicBezTo>
                  <a:moveTo>
                    <a:pt x="61" y="0"/>
                  </a:moveTo>
                  <a:cubicBezTo>
                    <a:pt x="49" y="0"/>
                    <a:pt x="36" y="6"/>
                    <a:pt x="24" y="17"/>
                  </a:cubicBezTo>
                  <a:cubicBezTo>
                    <a:pt x="6" y="35"/>
                    <a:pt x="0" y="59"/>
                    <a:pt x="12" y="72"/>
                  </a:cubicBezTo>
                  <a:cubicBezTo>
                    <a:pt x="15" y="74"/>
                    <a:pt x="17" y="76"/>
                    <a:pt x="20" y="76"/>
                  </a:cubicBezTo>
                  <a:cubicBezTo>
                    <a:pt x="23" y="76"/>
                    <a:pt x="26" y="74"/>
                    <a:pt x="30" y="72"/>
                  </a:cubicBezTo>
                  <a:cubicBezTo>
                    <a:pt x="28" y="65"/>
                    <a:pt x="27" y="57"/>
                    <a:pt x="31" y="51"/>
                  </a:cubicBezTo>
                  <a:cubicBezTo>
                    <a:pt x="32" y="49"/>
                    <a:pt x="35" y="47"/>
                    <a:pt x="38" y="47"/>
                  </a:cubicBezTo>
                  <a:cubicBezTo>
                    <a:pt x="39" y="47"/>
                    <a:pt x="41" y="48"/>
                    <a:pt x="42" y="49"/>
                  </a:cubicBezTo>
                  <a:cubicBezTo>
                    <a:pt x="44" y="51"/>
                    <a:pt x="45" y="54"/>
                    <a:pt x="46" y="58"/>
                  </a:cubicBezTo>
                  <a:cubicBezTo>
                    <a:pt x="49" y="55"/>
                    <a:pt x="52" y="52"/>
                    <a:pt x="55" y="49"/>
                  </a:cubicBezTo>
                  <a:cubicBezTo>
                    <a:pt x="73" y="31"/>
                    <a:pt x="91" y="20"/>
                    <a:pt x="79" y="7"/>
                  </a:cubicBezTo>
                  <a:cubicBezTo>
                    <a:pt x="74" y="3"/>
                    <a:pt x="68" y="0"/>
                    <a:pt x="61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7072313" y="1646238"/>
              <a:ext cx="42863" cy="55562"/>
            </a:xfrm>
            <a:custGeom>
              <a:avLst/>
              <a:gdLst>
                <a:gd name="T0" fmla="*/ 11 w 19"/>
                <a:gd name="T1" fmla="*/ 0 h 25"/>
                <a:gd name="T2" fmla="*/ 4 w 19"/>
                <a:gd name="T3" fmla="*/ 4 h 25"/>
                <a:gd name="T4" fmla="*/ 3 w 19"/>
                <a:gd name="T5" fmla="*/ 25 h 25"/>
                <a:gd name="T6" fmla="*/ 9 w 19"/>
                <a:gd name="T7" fmla="*/ 20 h 25"/>
                <a:gd name="T8" fmla="*/ 9 w 19"/>
                <a:gd name="T9" fmla="*/ 15 h 25"/>
                <a:gd name="T10" fmla="*/ 10 w 19"/>
                <a:gd name="T11" fmla="*/ 8 h 25"/>
                <a:gd name="T12" fmla="*/ 10 w 19"/>
                <a:gd name="T13" fmla="*/ 8 h 25"/>
                <a:gd name="T14" fmla="*/ 12 w 19"/>
                <a:gd name="T15" fmla="*/ 18 h 25"/>
                <a:gd name="T16" fmla="*/ 19 w 19"/>
                <a:gd name="T17" fmla="*/ 11 h 25"/>
                <a:gd name="T18" fmla="*/ 15 w 19"/>
                <a:gd name="T19" fmla="*/ 2 h 25"/>
                <a:gd name="T20" fmla="*/ 11 w 19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5">
                  <a:moveTo>
                    <a:pt x="11" y="0"/>
                  </a:moveTo>
                  <a:cubicBezTo>
                    <a:pt x="8" y="0"/>
                    <a:pt x="5" y="2"/>
                    <a:pt x="4" y="4"/>
                  </a:cubicBezTo>
                  <a:cubicBezTo>
                    <a:pt x="0" y="10"/>
                    <a:pt x="1" y="18"/>
                    <a:pt x="3" y="25"/>
                  </a:cubicBezTo>
                  <a:cubicBezTo>
                    <a:pt x="5" y="24"/>
                    <a:pt x="7" y="22"/>
                    <a:pt x="9" y="20"/>
                  </a:cubicBezTo>
                  <a:cubicBezTo>
                    <a:pt x="9" y="19"/>
                    <a:pt x="9" y="17"/>
                    <a:pt x="9" y="15"/>
                  </a:cubicBezTo>
                  <a:cubicBezTo>
                    <a:pt x="9" y="14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10"/>
                    <a:pt x="12" y="15"/>
                    <a:pt x="12" y="18"/>
                  </a:cubicBezTo>
                  <a:cubicBezTo>
                    <a:pt x="14" y="16"/>
                    <a:pt x="17" y="13"/>
                    <a:pt x="19" y="11"/>
                  </a:cubicBezTo>
                  <a:cubicBezTo>
                    <a:pt x="18" y="7"/>
                    <a:pt x="17" y="4"/>
                    <a:pt x="15" y="2"/>
                  </a:cubicBezTo>
                  <a:cubicBezTo>
                    <a:pt x="14" y="1"/>
                    <a:pt x="12" y="0"/>
                    <a:pt x="1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7207251" y="1768475"/>
              <a:ext cx="82550" cy="68262"/>
            </a:xfrm>
            <a:custGeom>
              <a:avLst/>
              <a:gdLst>
                <a:gd name="T0" fmla="*/ 29 w 37"/>
                <a:gd name="T1" fmla="*/ 0 h 30"/>
                <a:gd name="T2" fmla="*/ 15 w 37"/>
                <a:gd name="T3" fmla="*/ 10 h 30"/>
                <a:gd name="T4" fmla="*/ 4 w 37"/>
                <a:gd name="T5" fmla="*/ 27 h 30"/>
                <a:gd name="T6" fmla="*/ 12 w 37"/>
                <a:gd name="T7" fmla="*/ 30 h 30"/>
                <a:gd name="T8" fmla="*/ 26 w 37"/>
                <a:gd name="T9" fmla="*/ 24 h 30"/>
                <a:gd name="T10" fmla="*/ 32 w 37"/>
                <a:gd name="T11" fmla="*/ 2 h 30"/>
                <a:gd name="T12" fmla="*/ 29 w 3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0">
                  <a:moveTo>
                    <a:pt x="29" y="0"/>
                  </a:moveTo>
                  <a:cubicBezTo>
                    <a:pt x="25" y="0"/>
                    <a:pt x="20" y="5"/>
                    <a:pt x="15" y="10"/>
                  </a:cubicBezTo>
                  <a:cubicBezTo>
                    <a:pt x="7" y="17"/>
                    <a:pt x="0" y="22"/>
                    <a:pt x="4" y="27"/>
                  </a:cubicBezTo>
                  <a:cubicBezTo>
                    <a:pt x="6" y="29"/>
                    <a:pt x="9" y="30"/>
                    <a:pt x="12" y="30"/>
                  </a:cubicBezTo>
                  <a:cubicBezTo>
                    <a:pt x="16" y="30"/>
                    <a:pt x="22" y="28"/>
                    <a:pt x="26" y="24"/>
                  </a:cubicBezTo>
                  <a:cubicBezTo>
                    <a:pt x="34" y="17"/>
                    <a:pt x="37" y="7"/>
                    <a:pt x="32" y="2"/>
                  </a:cubicBezTo>
                  <a:cubicBezTo>
                    <a:pt x="31" y="1"/>
                    <a:pt x="30" y="0"/>
                    <a:pt x="29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7034213" y="1584325"/>
              <a:ext cx="92075" cy="84137"/>
            </a:xfrm>
            <a:custGeom>
              <a:avLst/>
              <a:gdLst>
                <a:gd name="T0" fmla="*/ 28 w 41"/>
                <a:gd name="T1" fmla="*/ 0 h 37"/>
                <a:gd name="T2" fmla="*/ 10 w 41"/>
                <a:gd name="T3" fmla="*/ 9 h 37"/>
                <a:gd name="T4" fmla="*/ 6 w 41"/>
                <a:gd name="T5" fmla="*/ 35 h 37"/>
                <a:gd name="T6" fmla="*/ 10 w 41"/>
                <a:gd name="T7" fmla="*/ 37 h 37"/>
                <a:gd name="T8" fmla="*/ 26 w 41"/>
                <a:gd name="T9" fmla="*/ 23 h 37"/>
                <a:gd name="T10" fmla="*/ 35 w 41"/>
                <a:gd name="T11" fmla="*/ 2 h 37"/>
                <a:gd name="T12" fmla="*/ 28 w 41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7">
                  <a:moveTo>
                    <a:pt x="28" y="0"/>
                  </a:moveTo>
                  <a:cubicBezTo>
                    <a:pt x="22" y="0"/>
                    <a:pt x="15" y="3"/>
                    <a:pt x="10" y="9"/>
                  </a:cubicBezTo>
                  <a:cubicBezTo>
                    <a:pt x="2" y="18"/>
                    <a:pt x="0" y="30"/>
                    <a:pt x="6" y="35"/>
                  </a:cubicBezTo>
                  <a:cubicBezTo>
                    <a:pt x="8" y="36"/>
                    <a:pt x="9" y="37"/>
                    <a:pt x="10" y="37"/>
                  </a:cubicBezTo>
                  <a:cubicBezTo>
                    <a:pt x="15" y="37"/>
                    <a:pt x="20" y="30"/>
                    <a:pt x="26" y="23"/>
                  </a:cubicBezTo>
                  <a:cubicBezTo>
                    <a:pt x="34" y="14"/>
                    <a:pt x="41" y="7"/>
                    <a:pt x="35" y="2"/>
                  </a:cubicBezTo>
                  <a:cubicBezTo>
                    <a:pt x="33" y="0"/>
                    <a:pt x="31" y="0"/>
                    <a:pt x="28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233396" y="321614"/>
            <a:ext cx="9696205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Three Keys to </a:t>
            </a:r>
            <a:r>
              <a:rPr lang="en-US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Success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57727" y="3371295"/>
            <a:ext cx="200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Create and Optimize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657728" y="3650664"/>
            <a:ext cx="381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Create quality content that is closely tied to your  target market and the data discovered with my keyword research.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94363" y="4880061"/>
            <a:ext cx="1894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Strengthen Process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694364" y="5159430"/>
            <a:ext cx="381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The process doesn’t end when content </a:t>
            </a:r>
            <a:r>
              <a:rPr lang="en-US" sz="1400" smtClean="0">
                <a:solidFill>
                  <a:schemeClr val="tx2"/>
                </a:solidFill>
              </a:rPr>
              <a:t>is </a:t>
            </a:r>
            <a:r>
              <a:rPr lang="en-US" sz="1400" smtClean="0">
                <a:solidFill>
                  <a:schemeClr val="tx2"/>
                </a:solidFill>
              </a:rPr>
              <a:t>published. </a:t>
            </a:r>
            <a:r>
              <a:rPr lang="en-US" sz="1400" dirty="0" smtClean="0">
                <a:solidFill>
                  <a:schemeClr val="tx2"/>
                </a:solidFill>
              </a:rPr>
              <a:t>Continue to optimize on and off-page as needed until desired results are obtained.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21092" y="1907392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/>
                </a:solidFill>
              </a:rPr>
              <a:t>Research &amp; Plan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621093" y="2186761"/>
            <a:ext cx="381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Everything is based on research, data, and planning. Don’t write content until you research and explore possible keywords.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789336" y="3220748"/>
            <a:ext cx="3830829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89336" y="4708736"/>
            <a:ext cx="3830829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75676" y="3466393"/>
            <a:ext cx="796768" cy="796768"/>
            <a:chOff x="800100" y="1988862"/>
            <a:chExt cx="796768" cy="796768"/>
          </a:xfrm>
        </p:grpSpPr>
        <p:sp>
          <p:nvSpPr>
            <p:cNvPr id="104" name="Rounded Rectangle 103"/>
            <p:cNvSpPr/>
            <p:nvPr/>
          </p:nvSpPr>
          <p:spPr>
            <a:xfrm>
              <a:off x="800100" y="1988862"/>
              <a:ext cx="796768" cy="796768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 16"/>
            <p:cNvSpPr>
              <a:spLocks noChangeAspect="1" noChangeArrowheads="1"/>
            </p:cNvSpPr>
            <p:nvPr/>
          </p:nvSpPr>
          <p:spPr bwMode="auto">
            <a:xfrm>
              <a:off x="1048098" y="2151007"/>
              <a:ext cx="300773" cy="472479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ea typeface="SimSun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2312" y="4975159"/>
            <a:ext cx="796768" cy="796768"/>
            <a:chOff x="800100" y="3473206"/>
            <a:chExt cx="796768" cy="796768"/>
          </a:xfrm>
        </p:grpSpPr>
        <p:sp>
          <p:nvSpPr>
            <p:cNvPr id="113" name="Rounded Rectangle 112"/>
            <p:cNvSpPr/>
            <p:nvPr/>
          </p:nvSpPr>
          <p:spPr>
            <a:xfrm>
              <a:off x="800100" y="3473206"/>
              <a:ext cx="796768" cy="79676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 2"/>
            <p:cNvSpPr>
              <a:spLocks noChangeAspect="1" noChangeArrowheads="1"/>
            </p:cNvSpPr>
            <p:nvPr/>
          </p:nvSpPr>
          <p:spPr bwMode="auto">
            <a:xfrm>
              <a:off x="991277" y="3664329"/>
              <a:ext cx="414415" cy="414523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97" tIns="121899" rIns="243797" bIns="121899" anchor="ctr"/>
            <a:lstStyle/>
            <a:p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9041" y="2002490"/>
            <a:ext cx="796768" cy="796768"/>
            <a:chOff x="800100" y="4957551"/>
            <a:chExt cx="796768" cy="796768"/>
          </a:xfrm>
        </p:grpSpPr>
        <p:sp>
          <p:nvSpPr>
            <p:cNvPr id="116" name="Rounded Rectangle 115"/>
            <p:cNvSpPr/>
            <p:nvPr/>
          </p:nvSpPr>
          <p:spPr>
            <a:xfrm>
              <a:off x="800100" y="4957551"/>
              <a:ext cx="796768" cy="796768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Freeform 21"/>
            <p:cNvSpPr>
              <a:spLocks noEditPoints="1"/>
            </p:cNvSpPr>
            <p:nvPr/>
          </p:nvSpPr>
          <p:spPr bwMode="auto">
            <a:xfrm>
              <a:off x="1020469" y="5152605"/>
              <a:ext cx="356031" cy="406660"/>
            </a:xfrm>
            <a:custGeom>
              <a:avLst/>
              <a:gdLst>
                <a:gd name="T0" fmla="*/ 432 w 504"/>
                <a:gd name="T1" fmla="*/ 541 h 577"/>
                <a:gd name="T2" fmla="*/ 407 w 504"/>
                <a:gd name="T3" fmla="*/ 541 h 577"/>
                <a:gd name="T4" fmla="*/ 504 w 504"/>
                <a:gd name="T5" fmla="*/ 361 h 577"/>
                <a:gd name="T6" fmla="*/ 341 w 504"/>
                <a:gd name="T7" fmla="*/ 152 h 577"/>
                <a:gd name="T8" fmla="*/ 382 w 504"/>
                <a:gd name="T9" fmla="*/ 75 h 577"/>
                <a:gd name="T10" fmla="*/ 374 w 504"/>
                <a:gd name="T11" fmla="*/ 50 h 577"/>
                <a:gd name="T12" fmla="*/ 277 w 504"/>
                <a:gd name="T13" fmla="*/ 3 h 577"/>
                <a:gd name="T14" fmla="*/ 263 w 504"/>
                <a:gd name="T15" fmla="*/ 2 h 577"/>
                <a:gd name="T16" fmla="*/ 252 w 504"/>
                <a:gd name="T17" fmla="*/ 12 h 577"/>
                <a:gd name="T18" fmla="*/ 137 w 504"/>
                <a:gd name="T19" fmla="*/ 230 h 577"/>
                <a:gd name="T20" fmla="*/ 153 w 504"/>
                <a:gd name="T21" fmla="*/ 280 h 577"/>
                <a:gd name="T22" fmla="*/ 137 w 504"/>
                <a:gd name="T23" fmla="*/ 313 h 577"/>
                <a:gd name="T24" fmla="*/ 202 w 504"/>
                <a:gd name="T25" fmla="*/ 344 h 577"/>
                <a:gd name="T26" fmla="*/ 217 w 504"/>
                <a:gd name="T27" fmla="*/ 312 h 577"/>
                <a:gd name="T28" fmla="*/ 217 w 504"/>
                <a:gd name="T29" fmla="*/ 312 h 577"/>
                <a:gd name="T30" fmla="*/ 267 w 504"/>
                <a:gd name="T31" fmla="*/ 293 h 577"/>
                <a:gd name="T32" fmla="*/ 306 w 504"/>
                <a:gd name="T33" fmla="*/ 219 h 577"/>
                <a:gd name="T34" fmla="*/ 432 w 504"/>
                <a:gd name="T35" fmla="*/ 361 h 577"/>
                <a:gd name="T36" fmla="*/ 288 w 504"/>
                <a:gd name="T37" fmla="*/ 505 h 577"/>
                <a:gd name="T38" fmla="*/ 180 w 504"/>
                <a:gd name="T39" fmla="*/ 469 h 577"/>
                <a:gd name="T40" fmla="*/ 180 w 504"/>
                <a:gd name="T41" fmla="*/ 451 h 577"/>
                <a:gd name="T42" fmla="*/ 198 w 504"/>
                <a:gd name="T43" fmla="*/ 433 h 577"/>
                <a:gd name="T44" fmla="*/ 288 w 504"/>
                <a:gd name="T45" fmla="*/ 433 h 577"/>
                <a:gd name="T46" fmla="*/ 288 w 504"/>
                <a:gd name="T47" fmla="*/ 397 h 577"/>
                <a:gd name="T48" fmla="*/ 149 w 504"/>
                <a:gd name="T49" fmla="*/ 397 h 577"/>
                <a:gd name="T50" fmla="*/ 75 w 504"/>
                <a:gd name="T51" fmla="*/ 397 h 577"/>
                <a:gd name="T52" fmla="*/ 0 w 504"/>
                <a:gd name="T53" fmla="*/ 397 h 577"/>
                <a:gd name="T54" fmla="*/ 0 w 504"/>
                <a:gd name="T55" fmla="*/ 433 h 577"/>
                <a:gd name="T56" fmla="*/ 85 w 504"/>
                <a:gd name="T57" fmla="*/ 433 h 577"/>
                <a:gd name="T58" fmla="*/ 90 w 504"/>
                <a:gd name="T59" fmla="*/ 433 h 577"/>
                <a:gd name="T60" fmla="*/ 108 w 504"/>
                <a:gd name="T61" fmla="*/ 451 h 577"/>
                <a:gd name="T62" fmla="*/ 108 w 504"/>
                <a:gd name="T63" fmla="*/ 469 h 577"/>
                <a:gd name="T64" fmla="*/ 108 w 504"/>
                <a:gd name="T65" fmla="*/ 541 h 577"/>
                <a:gd name="T66" fmla="*/ 36 w 504"/>
                <a:gd name="T67" fmla="*/ 577 h 577"/>
                <a:gd name="T68" fmla="*/ 504 w 504"/>
                <a:gd name="T69" fmla="*/ 577 h 577"/>
                <a:gd name="T70" fmla="*/ 432 w 504"/>
                <a:gd name="T71" fmla="*/ 541 h 577"/>
                <a:gd name="T72" fmla="*/ 306 w 504"/>
                <a:gd name="T73" fmla="*/ 49 h 577"/>
                <a:gd name="T74" fmla="*/ 294 w 504"/>
                <a:gd name="T75" fmla="*/ 61 h 577"/>
                <a:gd name="T76" fmla="*/ 212 w 504"/>
                <a:gd name="T77" fmla="*/ 217 h 577"/>
                <a:gd name="T78" fmla="*/ 180 w 504"/>
                <a:gd name="T79" fmla="*/ 202 h 577"/>
                <a:gd name="T80" fmla="*/ 182 w 504"/>
                <a:gd name="T81" fmla="*/ 195 h 577"/>
                <a:gd name="T82" fmla="*/ 261 w 504"/>
                <a:gd name="T83" fmla="*/ 48 h 577"/>
                <a:gd name="T84" fmla="*/ 272 w 504"/>
                <a:gd name="T85" fmla="*/ 38 h 577"/>
                <a:gd name="T86" fmla="*/ 286 w 504"/>
                <a:gd name="T87" fmla="*/ 39 h 577"/>
                <a:gd name="T88" fmla="*/ 306 w 504"/>
                <a:gd name="T89" fmla="*/ 49 h 577"/>
                <a:gd name="T90" fmla="*/ 306 w 504"/>
                <a:gd name="T91" fmla="*/ 4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4" h="577">
                  <a:moveTo>
                    <a:pt x="432" y="541"/>
                  </a:moveTo>
                  <a:cubicBezTo>
                    <a:pt x="407" y="541"/>
                    <a:pt x="407" y="541"/>
                    <a:pt x="407" y="541"/>
                  </a:cubicBezTo>
                  <a:cubicBezTo>
                    <a:pt x="466" y="502"/>
                    <a:pt x="504" y="436"/>
                    <a:pt x="504" y="361"/>
                  </a:cubicBezTo>
                  <a:cubicBezTo>
                    <a:pt x="504" y="260"/>
                    <a:pt x="435" y="175"/>
                    <a:pt x="341" y="152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6" y="65"/>
                    <a:pt x="383" y="54"/>
                    <a:pt x="374" y="50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2" y="1"/>
                    <a:pt x="267" y="0"/>
                    <a:pt x="263" y="2"/>
                  </a:cubicBezTo>
                  <a:cubicBezTo>
                    <a:pt x="258" y="4"/>
                    <a:pt x="254" y="7"/>
                    <a:pt x="252" y="12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28" y="249"/>
                    <a:pt x="135" y="272"/>
                    <a:pt x="153" y="280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35" y="320"/>
                    <a:pt x="257" y="312"/>
                    <a:pt x="267" y="293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77" y="228"/>
                    <a:pt x="432" y="288"/>
                    <a:pt x="432" y="361"/>
                  </a:cubicBezTo>
                  <a:cubicBezTo>
                    <a:pt x="432" y="440"/>
                    <a:pt x="367" y="505"/>
                    <a:pt x="288" y="505"/>
                  </a:cubicBezTo>
                  <a:cubicBezTo>
                    <a:pt x="252" y="505"/>
                    <a:pt x="205" y="491"/>
                    <a:pt x="180" y="469"/>
                  </a:cubicBezTo>
                  <a:cubicBezTo>
                    <a:pt x="180" y="451"/>
                    <a:pt x="180" y="451"/>
                    <a:pt x="180" y="451"/>
                  </a:cubicBezTo>
                  <a:cubicBezTo>
                    <a:pt x="180" y="441"/>
                    <a:pt x="188" y="433"/>
                    <a:pt x="198" y="433"/>
                  </a:cubicBezTo>
                  <a:cubicBezTo>
                    <a:pt x="288" y="433"/>
                    <a:pt x="288" y="433"/>
                    <a:pt x="288" y="433"/>
                  </a:cubicBezTo>
                  <a:cubicBezTo>
                    <a:pt x="288" y="397"/>
                    <a:pt x="288" y="397"/>
                    <a:pt x="288" y="397"/>
                  </a:cubicBezTo>
                  <a:cubicBezTo>
                    <a:pt x="149" y="397"/>
                    <a:pt x="149" y="397"/>
                    <a:pt x="149" y="397"/>
                  </a:cubicBezTo>
                  <a:cubicBezTo>
                    <a:pt x="75" y="397"/>
                    <a:pt x="75" y="397"/>
                    <a:pt x="75" y="397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85" y="433"/>
                    <a:pt x="85" y="433"/>
                    <a:pt x="85" y="433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100" y="433"/>
                    <a:pt x="108" y="441"/>
                    <a:pt x="108" y="451"/>
                  </a:cubicBezTo>
                  <a:cubicBezTo>
                    <a:pt x="108" y="469"/>
                    <a:pt x="108" y="469"/>
                    <a:pt x="108" y="469"/>
                  </a:cubicBezTo>
                  <a:cubicBezTo>
                    <a:pt x="108" y="541"/>
                    <a:pt x="108" y="541"/>
                    <a:pt x="108" y="541"/>
                  </a:cubicBezTo>
                  <a:cubicBezTo>
                    <a:pt x="68" y="541"/>
                    <a:pt x="36" y="537"/>
                    <a:pt x="36" y="577"/>
                  </a:cubicBezTo>
                  <a:cubicBezTo>
                    <a:pt x="504" y="577"/>
                    <a:pt x="504" y="577"/>
                    <a:pt x="504" y="577"/>
                  </a:cubicBezTo>
                  <a:cubicBezTo>
                    <a:pt x="504" y="537"/>
                    <a:pt x="472" y="541"/>
                    <a:pt x="432" y="541"/>
                  </a:cubicBezTo>
                  <a:close/>
                  <a:moveTo>
                    <a:pt x="306" y="49"/>
                  </a:moveTo>
                  <a:cubicBezTo>
                    <a:pt x="301" y="51"/>
                    <a:pt x="297" y="55"/>
                    <a:pt x="294" y="61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1" y="199"/>
                    <a:pt x="181" y="197"/>
                    <a:pt x="182" y="195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3" y="43"/>
                    <a:pt x="267" y="40"/>
                    <a:pt x="272" y="38"/>
                  </a:cubicBezTo>
                  <a:cubicBezTo>
                    <a:pt x="276" y="36"/>
                    <a:pt x="281" y="37"/>
                    <a:pt x="286" y="3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6" y="49"/>
                    <a:pt x="306" y="49"/>
                    <a:pt x="30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9283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33475" y="2377427"/>
            <a:ext cx="7270750" cy="2789238"/>
          </a:xfrm>
          <a:custGeom>
            <a:avLst/>
            <a:gdLst>
              <a:gd name="T0" fmla="*/ 0 w 4580"/>
              <a:gd name="T1" fmla="*/ 1757 h 1757"/>
              <a:gd name="T2" fmla="*/ 1229 w 4580"/>
              <a:gd name="T3" fmla="*/ 502 h 1757"/>
              <a:gd name="T4" fmla="*/ 1241 w 4580"/>
              <a:gd name="T5" fmla="*/ 493 h 1757"/>
              <a:gd name="T6" fmla="*/ 1251 w 4580"/>
              <a:gd name="T7" fmla="*/ 500 h 1757"/>
              <a:gd name="T8" fmla="*/ 2074 w 4580"/>
              <a:gd name="T9" fmla="*/ 1310 h 1757"/>
              <a:gd name="T10" fmla="*/ 2041 w 4580"/>
              <a:gd name="T11" fmla="*/ 1310 h 1757"/>
              <a:gd name="T12" fmla="*/ 2733 w 4580"/>
              <a:gd name="T13" fmla="*/ 606 h 1757"/>
              <a:gd name="T14" fmla="*/ 2755 w 4580"/>
              <a:gd name="T15" fmla="*/ 585 h 1757"/>
              <a:gd name="T16" fmla="*/ 2776 w 4580"/>
              <a:gd name="T17" fmla="*/ 609 h 1757"/>
              <a:gd name="T18" fmla="*/ 3379 w 4580"/>
              <a:gd name="T19" fmla="*/ 1206 h 1757"/>
              <a:gd name="T20" fmla="*/ 3325 w 4580"/>
              <a:gd name="T21" fmla="*/ 1206 h 1757"/>
              <a:gd name="T22" fmla="*/ 4507 w 4580"/>
              <a:gd name="T23" fmla="*/ 0 h 1757"/>
              <a:gd name="T24" fmla="*/ 4580 w 4580"/>
              <a:gd name="T25" fmla="*/ 73 h 1757"/>
              <a:gd name="T26" fmla="*/ 3379 w 4580"/>
              <a:gd name="T27" fmla="*/ 1255 h 1757"/>
              <a:gd name="T28" fmla="*/ 3351 w 4580"/>
              <a:gd name="T29" fmla="*/ 1284 h 1757"/>
              <a:gd name="T30" fmla="*/ 3325 w 4580"/>
              <a:gd name="T31" fmla="*/ 1258 h 1757"/>
              <a:gd name="T32" fmla="*/ 2733 w 4580"/>
              <a:gd name="T33" fmla="*/ 656 h 1757"/>
              <a:gd name="T34" fmla="*/ 2776 w 4580"/>
              <a:gd name="T35" fmla="*/ 656 h 1757"/>
              <a:gd name="T36" fmla="*/ 2074 w 4580"/>
              <a:gd name="T37" fmla="*/ 1348 h 1757"/>
              <a:gd name="T38" fmla="*/ 2057 w 4580"/>
              <a:gd name="T39" fmla="*/ 1364 h 1757"/>
              <a:gd name="T40" fmla="*/ 2041 w 4580"/>
              <a:gd name="T41" fmla="*/ 1348 h 1757"/>
              <a:gd name="T42" fmla="*/ 1229 w 4580"/>
              <a:gd name="T43" fmla="*/ 523 h 1757"/>
              <a:gd name="T44" fmla="*/ 1251 w 4580"/>
              <a:gd name="T45" fmla="*/ 523 h 1757"/>
              <a:gd name="T46" fmla="*/ 0 w 4580"/>
              <a:gd name="T47" fmla="*/ 1757 h 1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80" h="1757">
                <a:moveTo>
                  <a:pt x="0" y="1757"/>
                </a:moveTo>
                <a:lnTo>
                  <a:pt x="1229" y="502"/>
                </a:lnTo>
                <a:lnTo>
                  <a:pt x="1241" y="493"/>
                </a:lnTo>
                <a:lnTo>
                  <a:pt x="1251" y="500"/>
                </a:lnTo>
                <a:lnTo>
                  <a:pt x="2074" y="1310"/>
                </a:lnTo>
                <a:lnTo>
                  <a:pt x="2041" y="1310"/>
                </a:lnTo>
                <a:lnTo>
                  <a:pt x="2733" y="606"/>
                </a:lnTo>
                <a:lnTo>
                  <a:pt x="2755" y="585"/>
                </a:lnTo>
                <a:lnTo>
                  <a:pt x="2776" y="609"/>
                </a:lnTo>
                <a:lnTo>
                  <a:pt x="3379" y="1206"/>
                </a:lnTo>
                <a:lnTo>
                  <a:pt x="3325" y="1206"/>
                </a:lnTo>
                <a:lnTo>
                  <a:pt x="4507" y="0"/>
                </a:lnTo>
                <a:lnTo>
                  <a:pt x="4580" y="73"/>
                </a:lnTo>
                <a:lnTo>
                  <a:pt x="3379" y="1255"/>
                </a:lnTo>
                <a:lnTo>
                  <a:pt x="3351" y="1284"/>
                </a:lnTo>
                <a:lnTo>
                  <a:pt x="3325" y="1258"/>
                </a:lnTo>
                <a:lnTo>
                  <a:pt x="2733" y="656"/>
                </a:lnTo>
                <a:lnTo>
                  <a:pt x="2776" y="656"/>
                </a:lnTo>
                <a:lnTo>
                  <a:pt x="2074" y="1348"/>
                </a:lnTo>
                <a:lnTo>
                  <a:pt x="2057" y="1364"/>
                </a:lnTo>
                <a:lnTo>
                  <a:pt x="2041" y="1348"/>
                </a:lnTo>
                <a:lnTo>
                  <a:pt x="1229" y="523"/>
                </a:lnTo>
                <a:lnTo>
                  <a:pt x="1251" y="523"/>
                </a:lnTo>
                <a:lnTo>
                  <a:pt x="0" y="175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059737" y="321614"/>
            <a:ext cx="2379663" cy="2390775"/>
            <a:chOff x="8059737" y="321614"/>
            <a:chExt cx="2379663" cy="2390775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8059737" y="1959914"/>
              <a:ext cx="750888" cy="752475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280400" y="2001189"/>
              <a:ext cx="488950" cy="485775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788400" y="1701152"/>
              <a:ext cx="614363" cy="822325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235950" y="1350314"/>
              <a:ext cx="822325" cy="620713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9024937" y="689914"/>
              <a:ext cx="1046163" cy="1047750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820275" y="497827"/>
              <a:ext cx="442913" cy="442913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450262" y="1212202"/>
              <a:ext cx="1095375" cy="1101725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782175" y="670864"/>
              <a:ext cx="307975" cy="311150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990012" y="1182039"/>
              <a:ext cx="590550" cy="590550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510587" y="1572564"/>
              <a:ext cx="671513" cy="673100"/>
            </a:xfrm>
            <a:custGeom>
              <a:avLst/>
              <a:gdLst>
                <a:gd name="T0" fmla="*/ 354 w 423"/>
                <a:gd name="T1" fmla="*/ 0 h 424"/>
                <a:gd name="T2" fmla="*/ 423 w 423"/>
                <a:gd name="T3" fmla="*/ 71 h 424"/>
                <a:gd name="T4" fmla="*/ 0 w 423"/>
                <a:gd name="T5" fmla="*/ 424 h 424"/>
                <a:gd name="T6" fmla="*/ 354 w 423"/>
                <a:gd name="T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424">
                  <a:moveTo>
                    <a:pt x="354" y="0"/>
                  </a:moveTo>
                  <a:lnTo>
                    <a:pt x="423" y="71"/>
                  </a:lnTo>
                  <a:lnTo>
                    <a:pt x="0" y="424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0153650" y="321614"/>
              <a:ext cx="285750" cy="285750"/>
            </a:xfrm>
            <a:custGeom>
              <a:avLst/>
              <a:gdLst>
                <a:gd name="T0" fmla="*/ 180 w 180"/>
                <a:gd name="T1" fmla="*/ 0 h 180"/>
                <a:gd name="T2" fmla="*/ 12 w 180"/>
                <a:gd name="T3" fmla="*/ 130 h 180"/>
                <a:gd name="T4" fmla="*/ 0 w 180"/>
                <a:gd name="T5" fmla="*/ 180 h 180"/>
                <a:gd name="T6" fmla="*/ 50 w 180"/>
                <a:gd name="T7" fmla="*/ 170 h 180"/>
                <a:gd name="T8" fmla="*/ 180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180" y="0"/>
                  </a:moveTo>
                  <a:lnTo>
                    <a:pt x="12" y="130"/>
                  </a:lnTo>
                  <a:lnTo>
                    <a:pt x="0" y="180"/>
                  </a:lnTo>
                  <a:lnTo>
                    <a:pt x="50" y="17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153650" y="321614"/>
              <a:ext cx="285750" cy="285750"/>
            </a:xfrm>
            <a:custGeom>
              <a:avLst/>
              <a:gdLst>
                <a:gd name="T0" fmla="*/ 180 w 180"/>
                <a:gd name="T1" fmla="*/ 0 h 180"/>
                <a:gd name="T2" fmla="*/ 12 w 180"/>
                <a:gd name="T3" fmla="*/ 130 h 180"/>
                <a:gd name="T4" fmla="*/ 0 w 180"/>
                <a:gd name="T5" fmla="*/ 180 h 180"/>
                <a:gd name="T6" fmla="*/ 50 w 180"/>
                <a:gd name="T7" fmla="*/ 170 h 180"/>
                <a:gd name="T8" fmla="*/ 180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180" y="0"/>
                  </a:moveTo>
                  <a:lnTo>
                    <a:pt x="12" y="130"/>
                  </a:lnTo>
                  <a:lnTo>
                    <a:pt x="0" y="180"/>
                  </a:lnTo>
                  <a:lnTo>
                    <a:pt x="50" y="17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9451975" y="948677"/>
              <a:ext cx="360363" cy="360363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451975" y="948677"/>
              <a:ext cx="360363" cy="360363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0263187" y="497827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8805862" y="1850377"/>
              <a:ext cx="668338" cy="466725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7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7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8788400" y="2305989"/>
              <a:ext cx="17463" cy="7938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8975725" y="1921814"/>
              <a:ext cx="423863" cy="312738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9415462" y="940739"/>
              <a:ext cx="652463" cy="796925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2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012362" y="591489"/>
              <a:ext cx="217488" cy="349250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8678862" y="1685277"/>
              <a:ext cx="866775" cy="628650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1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9988550" y="904227"/>
              <a:ext cx="98425" cy="77788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9385300" y="1651939"/>
              <a:ext cx="195263" cy="120650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0207625" y="505764"/>
              <a:ext cx="52388" cy="88900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9748837" y="1209027"/>
              <a:ext cx="44450" cy="58738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Freeform 31"/>
          <p:cNvSpPr>
            <a:spLocks/>
          </p:cNvSpPr>
          <p:nvPr/>
        </p:nvSpPr>
        <p:spPr bwMode="auto">
          <a:xfrm>
            <a:off x="735012" y="3858564"/>
            <a:ext cx="1479550" cy="46038"/>
          </a:xfrm>
          <a:custGeom>
            <a:avLst/>
            <a:gdLst>
              <a:gd name="T0" fmla="*/ 0 w 394"/>
              <a:gd name="T1" fmla="*/ 6 h 12"/>
              <a:gd name="T2" fmla="*/ 62 w 394"/>
              <a:gd name="T3" fmla="*/ 3 h 12"/>
              <a:gd name="T4" fmla="*/ 92 w 394"/>
              <a:gd name="T5" fmla="*/ 2 h 12"/>
              <a:gd name="T6" fmla="*/ 125 w 394"/>
              <a:gd name="T7" fmla="*/ 1 h 12"/>
              <a:gd name="T8" fmla="*/ 161 w 394"/>
              <a:gd name="T9" fmla="*/ 1 h 12"/>
              <a:gd name="T10" fmla="*/ 197 w 394"/>
              <a:gd name="T11" fmla="*/ 0 h 12"/>
              <a:gd name="T12" fmla="*/ 234 w 394"/>
              <a:gd name="T13" fmla="*/ 1 h 12"/>
              <a:gd name="T14" fmla="*/ 270 w 394"/>
              <a:gd name="T15" fmla="*/ 1 h 12"/>
              <a:gd name="T16" fmla="*/ 333 w 394"/>
              <a:gd name="T17" fmla="*/ 3 h 12"/>
              <a:gd name="T18" fmla="*/ 394 w 394"/>
              <a:gd name="T19" fmla="*/ 6 h 12"/>
              <a:gd name="T20" fmla="*/ 333 w 394"/>
              <a:gd name="T21" fmla="*/ 10 h 12"/>
              <a:gd name="T22" fmla="*/ 270 w 394"/>
              <a:gd name="T23" fmla="*/ 12 h 12"/>
              <a:gd name="T24" fmla="*/ 234 w 394"/>
              <a:gd name="T25" fmla="*/ 12 h 12"/>
              <a:gd name="T26" fmla="*/ 197 w 394"/>
              <a:gd name="T27" fmla="*/ 12 h 12"/>
              <a:gd name="T28" fmla="*/ 161 w 394"/>
              <a:gd name="T29" fmla="*/ 12 h 12"/>
              <a:gd name="T30" fmla="*/ 125 w 394"/>
              <a:gd name="T31" fmla="*/ 12 h 12"/>
              <a:gd name="T32" fmla="*/ 92 w 394"/>
              <a:gd name="T33" fmla="*/ 11 h 12"/>
              <a:gd name="T34" fmla="*/ 62 w 394"/>
              <a:gd name="T35" fmla="*/ 10 h 12"/>
              <a:gd name="T36" fmla="*/ 0 w 394"/>
              <a:gd name="T3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4" h="12">
                <a:moveTo>
                  <a:pt x="0" y="6"/>
                </a:moveTo>
                <a:cubicBezTo>
                  <a:pt x="0" y="6"/>
                  <a:pt x="25" y="4"/>
                  <a:pt x="62" y="3"/>
                </a:cubicBezTo>
                <a:cubicBezTo>
                  <a:pt x="71" y="3"/>
                  <a:pt x="81" y="2"/>
                  <a:pt x="92" y="2"/>
                </a:cubicBezTo>
                <a:cubicBezTo>
                  <a:pt x="102" y="2"/>
                  <a:pt x="113" y="1"/>
                  <a:pt x="125" y="1"/>
                </a:cubicBezTo>
                <a:cubicBezTo>
                  <a:pt x="136" y="1"/>
                  <a:pt x="148" y="1"/>
                  <a:pt x="161" y="1"/>
                </a:cubicBezTo>
                <a:cubicBezTo>
                  <a:pt x="173" y="1"/>
                  <a:pt x="185" y="1"/>
                  <a:pt x="197" y="0"/>
                </a:cubicBezTo>
                <a:cubicBezTo>
                  <a:pt x="210" y="1"/>
                  <a:pt x="222" y="1"/>
                  <a:pt x="234" y="1"/>
                </a:cubicBezTo>
                <a:cubicBezTo>
                  <a:pt x="246" y="1"/>
                  <a:pt x="258" y="1"/>
                  <a:pt x="270" y="1"/>
                </a:cubicBezTo>
                <a:cubicBezTo>
                  <a:pt x="293" y="2"/>
                  <a:pt x="314" y="2"/>
                  <a:pt x="333" y="3"/>
                </a:cubicBezTo>
                <a:cubicBezTo>
                  <a:pt x="370" y="4"/>
                  <a:pt x="394" y="6"/>
                  <a:pt x="394" y="6"/>
                </a:cubicBezTo>
                <a:cubicBezTo>
                  <a:pt x="394" y="6"/>
                  <a:pt x="370" y="8"/>
                  <a:pt x="333" y="10"/>
                </a:cubicBezTo>
                <a:cubicBezTo>
                  <a:pt x="314" y="11"/>
                  <a:pt x="293" y="11"/>
                  <a:pt x="270" y="12"/>
                </a:cubicBezTo>
                <a:cubicBezTo>
                  <a:pt x="258" y="12"/>
                  <a:pt x="246" y="12"/>
                  <a:pt x="234" y="12"/>
                </a:cubicBezTo>
                <a:cubicBezTo>
                  <a:pt x="222" y="12"/>
                  <a:pt x="210" y="12"/>
                  <a:pt x="197" y="12"/>
                </a:cubicBezTo>
                <a:cubicBezTo>
                  <a:pt x="185" y="12"/>
                  <a:pt x="173" y="12"/>
                  <a:pt x="161" y="12"/>
                </a:cubicBezTo>
                <a:cubicBezTo>
                  <a:pt x="148" y="12"/>
                  <a:pt x="136" y="12"/>
                  <a:pt x="125" y="12"/>
                </a:cubicBezTo>
                <a:cubicBezTo>
                  <a:pt x="113" y="12"/>
                  <a:pt x="102" y="11"/>
                  <a:pt x="92" y="11"/>
                </a:cubicBezTo>
                <a:cubicBezTo>
                  <a:pt x="81" y="11"/>
                  <a:pt x="71" y="10"/>
                  <a:pt x="62" y="10"/>
                </a:cubicBezTo>
                <a:cubicBezTo>
                  <a:pt x="25" y="8"/>
                  <a:pt x="0" y="6"/>
                  <a:pt x="0" y="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3997325" y="3858564"/>
            <a:ext cx="747713" cy="46038"/>
          </a:xfrm>
          <a:custGeom>
            <a:avLst/>
            <a:gdLst>
              <a:gd name="T0" fmla="*/ 0 w 199"/>
              <a:gd name="T1" fmla="*/ 6 h 12"/>
              <a:gd name="T2" fmla="*/ 9 w 199"/>
              <a:gd name="T3" fmla="*/ 5 h 12"/>
              <a:gd name="T4" fmla="*/ 31 w 199"/>
              <a:gd name="T5" fmla="*/ 3 h 12"/>
              <a:gd name="T6" fmla="*/ 46 w 199"/>
              <a:gd name="T7" fmla="*/ 2 h 12"/>
              <a:gd name="T8" fmla="*/ 63 w 199"/>
              <a:gd name="T9" fmla="*/ 1 h 12"/>
              <a:gd name="T10" fmla="*/ 81 w 199"/>
              <a:gd name="T11" fmla="*/ 1 h 12"/>
              <a:gd name="T12" fmla="*/ 100 w 199"/>
              <a:gd name="T13" fmla="*/ 0 h 12"/>
              <a:gd name="T14" fmla="*/ 118 w 199"/>
              <a:gd name="T15" fmla="*/ 1 h 12"/>
              <a:gd name="T16" fmla="*/ 136 w 199"/>
              <a:gd name="T17" fmla="*/ 1 h 12"/>
              <a:gd name="T18" fmla="*/ 168 w 199"/>
              <a:gd name="T19" fmla="*/ 3 h 12"/>
              <a:gd name="T20" fmla="*/ 190 w 199"/>
              <a:gd name="T21" fmla="*/ 5 h 12"/>
              <a:gd name="T22" fmla="*/ 199 w 199"/>
              <a:gd name="T23" fmla="*/ 6 h 12"/>
              <a:gd name="T24" fmla="*/ 190 w 199"/>
              <a:gd name="T25" fmla="*/ 8 h 12"/>
              <a:gd name="T26" fmla="*/ 168 w 199"/>
              <a:gd name="T27" fmla="*/ 10 h 12"/>
              <a:gd name="T28" fmla="*/ 136 w 199"/>
              <a:gd name="T29" fmla="*/ 12 h 12"/>
              <a:gd name="T30" fmla="*/ 118 w 199"/>
              <a:gd name="T31" fmla="*/ 12 h 12"/>
              <a:gd name="T32" fmla="*/ 100 w 199"/>
              <a:gd name="T33" fmla="*/ 12 h 12"/>
              <a:gd name="T34" fmla="*/ 81 w 199"/>
              <a:gd name="T35" fmla="*/ 12 h 12"/>
              <a:gd name="T36" fmla="*/ 63 w 199"/>
              <a:gd name="T37" fmla="*/ 12 h 12"/>
              <a:gd name="T38" fmla="*/ 46 w 199"/>
              <a:gd name="T39" fmla="*/ 11 h 12"/>
              <a:gd name="T40" fmla="*/ 31 w 199"/>
              <a:gd name="T41" fmla="*/ 10 h 12"/>
              <a:gd name="T42" fmla="*/ 9 w 199"/>
              <a:gd name="T43" fmla="*/ 8 h 12"/>
              <a:gd name="T44" fmla="*/ 0 w 199"/>
              <a:gd name="T4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9" h="12">
                <a:moveTo>
                  <a:pt x="0" y="6"/>
                </a:moveTo>
                <a:cubicBezTo>
                  <a:pt x="0" y="6"/>
                  <a:pt x="3" y="6"/>
                  <a:pt x="9" y="5"/>
                </a:cubicBezTo>
                <a:cubicBezTo>
                  <a:pt x="14" y="5"/>
                  <a:pt x="22" y="4"/>
                  <a:pt x="31" y="3"/>
                </a:cubicBezTo>
                <a:cubicBezTo>
                  <a:pt x="36" y="3"/>
                  <a:pt x="41" y="2"/>
                  <a:pt x="46" y="2"/>
                </a:cubicBezTo>
                <a:cubicBezTo>
                  <a:pt x="52" y="2"/>
                  <a:pt x="57" y="1"/>
                  <a:pt x="63" y="1"/>
                </a:cubicBezTo>
                <a:cubicBezTo>
                  <a:pt x="69" y="1"/>
                  <a:pt x="75" y="1"/>
                  <a:pt x="81" y="1"/>
                </a:cubicBezTo>
                <a:cubicBezTo>
                  <a:pt x="87" y="1"/>
                  <a:pt x="93" y="1"/>
                  <a:pt x="100" y="0"/>
                </a:cubicBezTo>
                <a:cubicBezTo>
                  <a:pt x="106" y="1"/>
                  <a:pt x="112" y="1"/>
                  <a:pt x="118" y="1"/>
                </a:cubicBezTo>
                <a:cubicBezTo>
                  <a:pt x="124" y="1"/>
                  <a:pt x="130" y="1"/>
                  <a:pt x="136" y="1"/>
                </a:cubicBezTo>
                <a:cubicBezTo>
                  <a:pt x="148" y="2"/>
                  <a:pt x="159" y="2"/>
                  <a:pt x="168" y="3"/>
                </a:cubicBezTo>
                <a:cubicBezTo>
                  <a:pt x="177" y="4"/>
                  <a:pt x="185" y="5"/>
                  <a:pt x="190" y="5"/>
                </a:cubicBezTo>
                <a:cubicBezTo>
                  <a:pt x="196" y="6"/>
                  <a:pt x="199" y="6"/>
                  <a:pt x="199" y="6"/>
                </a:cubicBezTo>
                <a:cubicBezTo>
                  <a:pt x="199" y="6"/>
                  <a:pt x="196" y="7"/>
                  <a:pt x="190" y="8"/>
                </a:cubicBezTo>
                <a:cubicBezTo>
                  <a:pt x="185" y="8"/>
                  <a:pt x="177" y="9"/>
                  <a:pt x="168" y="10"/>
                </a:cubicBezTo>
                <a:cubicBezTo>
                  <a:pt x="159" y="11"/>
                  <a:pt x="148" y="11"/>
                  <a:pt x="136" y="12"/>
                </a:cubicBezTo>
                <a:cubicBezTo>
                  <a:pt x="130" y="12"/>
                  <a:pt x="124" y="12"/>
                  <a:pt x="118" y="12"/>
                </a:cubicBezTo>
                <a:cubicBezTo>
                  <a:pt x="112" y="12"/>
                  <a:pt x="106" y="12"/>
                  <a:pt x="100" y="12"/>
                </a:cubicBezTo>
                <a:cubicBezTo>
                  <a:pt x="93" y="12"/>
                  <a:pt x="87" y="12"/>
                  <a:pt x="81" y="12"/>
                </a:cubicBezTo>
                <a:cubicBezTo>
                  <a:pt x="75" y="12"/>
                  <a:pt x="69" y="12"/>
                  <a:pt x="63" y="12"/>
                </a:cubicBezTo>
                <a:cubicBezTo>
                  <a:pt x="57" y="12"/>
                  <a:pt x="52" y="11"/>
                  <a:pt x="46" y="11"/>
                </a:cubicBezTo>
                <a:cubicBezTo>
                  <a:pt x="41" y="11"/>
                  <a:pt x="36" y="10"/>
                  <a:pt x="31" y="10"/>
                </a:cubicBezTo>
                <a:cubicBezTo>
                  <a:pt x="22" y="9"/>
                  <a:pt x="14" y="8"/>
                  <a:pt x="9" y="8"/>
                </a:cubicBezTo>
                <a:cubicBezTo>
                  <a:pt x="3" y="7"/>
                  <a:pt x="0" y="6"/>
                  <a:pt x="0" y="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7204075" y="3858564"/>
            <a:ext cx="4252913" cy="46038"/>
          </a:xfrm>
          <a:custGeom>
            <a:avLst/>
            <a:gdLst>
              <a:gd name="T0" fmla="*/ 0 w 1133"/>
              <a:gd name="T1" fmla="*/ 6 h 12"/>
              <a:gd name="T2" fmla="*/ 49 w 1133"/>
              <a:gd name="T3" fmla="*/ 5 h 12"/>
              <a:gd name="T4" fmla="*/ 105 w 1133"/>
              <a:gd name="T5" fmla="*/ 4 h 12"/>
              <a:gd name="T6" fmla="*/ 177 w 1133"/>
              <a:gd name="T7" fmla="*/ 3 h 12"/>
              <a:gd name="T8" fmla="*/ 263 w 1133"/>
              <a:gd name="T9" fmla="*/ 2 h 12"/>
              <a:gd name="T10" fmla="*/ 359 w 1133"/>
              <a:gd name="T11" fmla="*/ 1 h 12"/>
              <a:gd name="T12" fmla="*/ 461 w 1133"/>
              <a:gd name="T13" fmla="*/ 1 h 12"/>
              <a:gd name="T14" fmla="*/ 567 w 1133"/>
              <a:gd name="T15" fmla="*/ 0 h 12"/>
              <a:gd name="T16" fmla="*/ 672 w 1133"/>
              <a:gd name="T17" fmla="*/ 1 h 12"/>
              <a:gd name="T18" fmla="*/ 774 w 1133"/>
              <a:gd name="T19" fmla="*/ 1 h 12"/>
              <a:gd name="T20" fmla="*/ 956 w 1133"/>
              <a:gd name="T21" fmla="*/ 3 h 12"/>
              <a:gd name="T22" fmla="*/ 1028 w 1133"/>
              <a:gd name="T23" fmla="*/ 4 h 12"/>
              <a:gd name="T24" fmla="*/ 1084 w 1133"/>
              <a:gd name="T25" fmla="*/ 5 h 12"/>
              <a:gd name="T26" fmla="*/ 1133 w 1133"/>
              <a:gd name="T27" fmla="*/ 6 h 12"/>
              <a:gd name="T28" fmla="*/ 1084 w 1133"/>
              <a:gd name="T29" fmla="*/ 8 h 12"/>
              <a:gd name="T30" fmla="*/ 1028 w 1133"/>
              <a:gd name="T31" fmla="*/ 9 h 12"/>
              <a:gd name="T32" fmla="*/ 956 w 1133"/>
              <a:gd name="T33" fmla="*/ 10 h 12"/>
              <a:gd name="T34" fmla="*/ 774 w 1133"/>
              <a:gd name="T35" fmla="*/ 12 h 12"/>
              <a:gd name="T36" fmla="*/ 672 w 1133"/>
              <a:gd name="T37" fmla="*/ 12 h 12"/>
              <a:gd name="T38" fmla="*/ 567 w 1133"/>
              <a:gd name="T39" fmla="*/ 12 h 12"/>
              <a:gd name="T40" fmla="*/ 461 w 1133"/>
              <a:gd name="T41" fmla="*/ 12 h 12"/>
              <a:gd name="T42" fmla="*/ 359 w 1133"/>
              <a:gd name="T43" fmla="*/ 12 h 12"/>
              <a:gd name="T44" fmla="*/ 263 w 1133"/>
              <a:gd name="T45" fmla="*/ 11 h 12"/>
              <a:gd name="T46" fmla="*/ 177 w 1133"/>
              <a:gd name="T47" fmla="*/ 10 h 12"/>
              <a:gd name="T48" fmla="*/ 105 w 1133"/>
              <a:gd name="T49" fmla="*/ 9 h 12"/>
              <a:gd name="T50" fmla="*/ 49 w 1133"/>
              <a:gd name="T51" fmla="*/ 8 h 12"/>
              <a:gd name="T52" fmla="*/ 0 w 1133"/>
              <a:gd name="T53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33" h="12">
                <a:moveTo>
                  <a:pt x="0" y="6"/>
                </a:moveTo>
                <a:cubicBezTo>
                  <a:pt x="0" y="6"/>
                  <a:pt x="18" y="6"/>
                  <a:pt x="49" y="5"/>
                </a:cubicBezTo>
                <a:cubicBezTo>
                  <a:pt x="64" y="5"/>
                  <a:pt x="83" y="5"/>
                  <a:pt x="105" y="4"/>
                </a:cubicBezTo>
                <a:cubicBezTo>
                  <a:pt x="126" y="4"/>
                  <a:pt x="151" y="3"/>
                  <a:pt x="177" y="3"/>
                </a:cubicBezTo>
                <a:cubicBezTo>
                  <a:pt x="204" y="3"/>
                  <a:pt x="233" y="2"/>
                  <a:pt x="263" y="2"/>
                </a:cubicBezTo>
                <a:cubicBezTo>
                  <a:pt x="293" y="2"/>
                  <a:pt x="325" y="1"/>
                  <a:pt x="359" y="1"/>
                </a:cubicBezTo>
                <a:cubicBezTo>
                  <a:pt x="392" y="1"/>
                  <a:pt x="426" y="1"/>
                  <a:pt x="461" y="1"/>
                </a:cubicBezTo>
                <a:cubicBezTo>
                  <a:pt x="496" y="1"/>
                  <a:pt x="531" y="1"/>
                  <a:pt x="567" y="0"/>
                </a:cubicBezTo>
                <a:cubicBezTo>
                  <a:pt x="602" y="1"/>
                  <a:pt x="637" y="1"/>
                  <a:pt x="672" y="1"/>
                </a:cubicBezTo>
                <a:cubicBezTo>
                  <a:pt x="707" y="1"/>
                  <a:pt x="741" y="1"/>
                  <a:pt x="774" y="1"/>
                </a:cubicBezTo>
                <a:cubicBezTo>
                  <a:pt x="841" y="2"/>
                  <a:pt x="903" y="3"/>
                  <a:pt x="956" y="3"/>
                </a:cubicBezTo>
                <a:cubicBezTo>
                  <a:pt x="982" y="3"/>
                  <a:pt x="1007" y="4"/>
                  <a:pt x="1028" y="4"/>
                </a:cubicBezTo>
                <a:cubicBezTo>
                  <a:pt x="1050" y="5"/>
                  <a:pt x="1069" y="5"/>
                  <a:pt x="1084" y="5"/>
                </a:cubicBezTo>
                <a:cubicBezTo>
                  <a:pt x="1115" y="6"/>
                  <a:pt x="1133" y="6"/>
                  <a:pt x="1133" y="6"/>
                </a:cubicBezTo>
                <a:cubicBezTo>
                  <a:pt x="1133" y="6"/>
                  <a:pt x="1115" y="7"/>
                  <a:pt x="1084" y="8"/>
                </a:cubicBezTo>
                <a:cubicBezTo>
                  <a:pt x="1069" y="8"/>
                  <a:pt x="1050" y="8"/>
                  <a:pt x="1028" y="9"/>
                </a:cubicBezTo>
                <a:cubicBezTo>
                  <a:pt x="1007" y="9"/>
                  <a:pt x="982" y="10"/>
                  <a:pt x="956" y="10"/>
                </a:cubicBezTo>
                <a:cubicBezTo>
                  <a:pt x="903" y="10"/>
                  <a:pt x="841" y="11"/>
                  <a:pt x="774" y="12"/>
                </a:cubicBezTo>
                <a:cubicBezTo>
                  <a:pt x="741" y="12"/>
                  <a:pt x="707" y="12"/>
                  <a:pt x="672" y="12"/>
                </a:cubicBezTo>
                <a:cubicBezTo>
                  <a:pt x="637" y="12"/>
                  <a:pt x="602" y="12"/>
                  <a:pt x="567" y="12"/>
                </a:cubicBezTo>
                <a:cubicBezTo>
                  <a:pt x="531" y="12"/>
                  <a:pt x="496" y="12"/>
                  <a:pt x="461" y="12"/>
                </a:cubicBezTo>
                <a:cubicBezTo>
                  <a:pt x="426" y="12"/>
                  <a:pt x="392" y="12"/>
                  <a:pt x="359" y="12"/>
                </a:cubicBezTo>
                <a:cubicBezTo>
                  <a:pt x="325" y="12"/>
                  <a:pt x="293" y="11"/>
                  <a:pt x="263" y="11"/>
                </a:cubicBezTo>
                <a:cubicBezTo>
                  <a:pt x="233" y="10"/>
                  <a:pt x="204" y="10"/>
                  <a:pt x="177" y="10"/>
                </a:cubicBezTo>
                <a:cubicBezTo>
                  <a:pt x="151" y="10"/>
                  <a:pt x="126" y="9"/>
                  <a:pt x="105" y="9"/>
                </a:cubicBezTo>
                <a:cubicBezTo>
                  <a:pt x="83" y="8"/>
                  <a:pt x="64" y="8"/>
                  <a:pt x="49" y="8"/>
                </a:cubicBezTo>
                <a:cubicBezTo>
                  <a:pt x="18" y="7"/>
                  <a:pt x="0" y="6"/>
                  <a:pt x="0" y="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07064" y="321614"/>
            <a:ext cx="8378861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Boost </a:t>
            </a:r>
            <a:r>
              <a:rPr lang="en-US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Your Knowledge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71" name="Flowchart: Sequential Access Storage 70"/>
          <p:cNvSpPr/>
          <p:nvPr/>
        </p:nvSpPr>
        <p:spPr>
          <a:xfrm>
            <a:off x="816891" y="1778145"/>
            <a:ext cx="670664" cy="670664"/>
          </a:xfrm>
          <a:prstGeom prst="flowChartMagneticTa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22356" y="1723620"/>
            <a:ext cx="4634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b="1" dirty="0" smtClean="0">
                <a:solidFill>
                  <a:schemeClr val="tx2"/>
                </a:solidFill>
              </a:rPr>
              <a:t>Google’s Search Engine Optimization Starter Guide</a:t>
            </a:r>
            <a:endParaRPr lang="id-ID" sz="1600" b="1" dirty="0">
              <a:solidFill>
                <a:schemeClr val="tx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19151" y="1997862"/>
            <a:ext cx="5941135" cy="111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Free PDF that walks through the basis of SEO and what Google considers to be important. 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http://www.google.com/webmasters/docs/search-engine-optimization-starter-guide.pdf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4" name="Flowchart: Sequential Access Storage 73"/>
          <p:cNvSpPr/>
          <p:nvPr/>
        </p:nvSpPr>
        <p:spPr>
          <a:xfrm>
            <a:off x="816891" y="5202897"/>
            <a:ext cx="670664" cy="670664"/>
          </a:xfrm>
          <a:prstGeom prst="flowChartMagneticTap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2</a:t>
            </a:r>
            <a:endParaRPr lang="en-US" sz="2800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22356" y="5148372"/>
            <a:ext cx="2326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b="1" dirty="0" smtClean="0">
                <a:solidFill>
                  <a:schemeClr val="tx2"/>
                </a:solidFill>
              </a:rPr>
              <a:t>Google Webmaster Blog</a:t>
            </a:r>
            <a:endParaRPr lang="id-ID" sz="1600" b="1" dirty="0">
              <a:solidFill>
                <a:schemeClr val="tx2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19151" y="5422614"/>
            <a:ext cx="3923476" cy="8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You can also get great information on up to date changes, just by reading Google’s blog.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http://googlewebmastercentral.blogspot.com/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0" name="Flowchart: Sequential Access Storage 79"/>
          <p:cNvSpPr/>
          <p:nvPr/>
        </p:nvSpPr>
        <p:spPr>
          <a:xfrm>
            <a:off x="6158235" y="5202897"/>
            <a:ext cx="670664" cy="670664"/>
          </a:xfrm>
          <a:prstGeom prst="flowChartMagneticTap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3</a:t>
            </a:r>
            <a:endParaRPr lang="en-US" sz="2800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63700" y="5148372"/>
            <a:ext cx="2095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b="1" dirty="0" smtClean="0">
                <a:solidFill>
                  <a:schemeClr val="tx2"/>
                </a:solidFill>
              </a:rPr>
              <a:t>Bing Webmaster Blog</a:t>
            </a:r>
            <a:endParaRPr lang="id-ID" sz="1600" b="1" dirty="0">
              <a:solidFill>
                <a:schemeClr val="tx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60495" y="5422614"/>
            <a:ext cx="4302789" cy="8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While Bing doesn’t post as often as Google, great information can be found here.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http://blogs.bing.com/webmaster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6044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0928" y="2279076"/>
            <a:ext cx="2257415" cy="2700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43656" y="2314686"/>
            <a:ext cx="2257415" cy="2665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91236" y="4577344"/>
            <a:ext cx="2257415" cy="40249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Cory Miller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3964" y="4577344"/>
            <a:ext cx="2257415" cy="40249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Rebecca Gill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82182" y="5462681"/>
            <a:ext cx="225741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@corymiller303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66057" y="5462681"/>
            <a:ext cx="225741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@rebeccagill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06075" y="321614"/>
            <a:ext cx="6179850" cy="1383704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>
              <a:lnSpc>
                <a:spcPts val="5080"/>
              </a:lnSpc>
            </a:pP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How Can We Help </a:t>
            </a: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You?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pic>
        <p:nvPicPr>
          <p:cNvPr id="78" name="Picture 77" descr="Rebecca Gill vS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43" y="2296350"/>
            <a:ext cx="2266019" cy="2266019"/>
          </a:xfrm>
          <a:prstGeom prst="rect">
            <a:avLst/>
          </a:prstGeom>
        </p:spPr>
      </p:pic>
      <p:pic>
        <p:nvPicPr>
          <p:cNvPr id="79" name="Picture 78" descr="Cory Mill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516" y="2290946"/>
            <a:ext cx="2276361" cy="2276361"/>
          </a:xfrm>
          <a:prstGeom prst="rect">
            <a:avLst/>
          </a:prstGeom>
        </p:spPr>
      </p:pic>
      <p:pic>
        <p:nvPicPr>
          <p:cNvPr id="83" name="Picture 82" descr="WebSavvy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32" y="5035636"/>
            <a:ext cx="1186533" cy="523062"/>
          </a:xfrm>
          <a:prstGeom prst="rect">
            <a:avLst/>
          </a:prstGeom>
        </p:spPr>
      </p:pic>
      <p:pic>
        <p:nvPicPr>
          <p:cNvPr id="84" name="Picture 83" descr="ithemes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881" y="5159020"/>
            <a:ext cx="2131616" cy="399678"/>
          </a:xfrm>
          <a:prstGeom prst="rect">
            <a:avLst/>
          </a:prstGeom>
        </p:spPr>
      </p:pic>
      <p:pic>
        <p:nvPicPr>
          <p:cNvPr id="85" name="Picture 84" descr="Twitter_logo_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738" y="5654635"/>
            <a:ext cx="304800" cy="246888"/>
          </a:xfrm>
          <a:prstGeom prst="rect">
            <a:avLst/>
          </a:prstGeom>
        </p:spPr>
      </p:pic>
      <p:pic>
        <p:nvPicPr>
          <p:cNvPr id="86" name="Picture 85" descr="Twitter_logo_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495" y="5654635"/>
            <a:ext cx="304800" cy="24688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6483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20573" y="2194608"/>
            <a:ext cx="7950855" cy="2400657"/>
          </a:xfrm>
          <a:prstGeom prst="rect">
            <a:avLst/>
          </a:prstGeom>
          <a:solidFill>
            <a:schemeClr val="accent2"/>
          </a:solidFill>
        </p:spPr>
        <p:txBody>
          <a:bodyPr wrap="none" lIns="274320" tIns="274320" rIns="274320" bIns="2743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Is really just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one simple concept.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7530" y="1938740"/>
            <a:ext cx="4796940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MY SECRET SEO SAUCE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6"/>
          <p:cNvGrpSpPr/>
          <p:nvPr/>
        </p:nvGrpSpPr>
        <p:grpSpPr>
          <a:xfrm>
            <a:off x="4364491" y="2134616"/>
            <a:ext cx="3463017" cy="4051206"/>
            <a:chOff x="4364491" y="2181508"/>
            <a:chExt cx="3463017" cy="4051206"/>
          </a:xfrm>
        </p:grpSpPr>
        <p:grpSp>
          <p:nvGrpSpPr>
            <p:cNvPr id="3" name="Group 172"/>
            <p:cNvGrpSpPr/>
            <p:nvPr/>
          </p:nvGrpSpPr>
          <p:grpSpPr>
            <a:xfrm>
              <a:off x="4364491" y="3027289"/>
              <a:ext cx="1012457" cy="1776965"/>
              <a:chOff x="4364491" y="3027289"/>
              <a:chExt cx="1012457" cy="1776965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4558717" y="3027289"/>
                <a:ext cx="818231" cy="544110"/>
              </a:xfrm>
              <a:custGeom>
                <a:avLst/>
                <a:gdLst>
                  <a:gd name="T0" fmla="*/ 397 w 397"/>
                  <a:gd name="T1" fmla="*/ 0 h 264"/>
                  <a:gd name="T2" fmla="*/ 232 w 397"/>
                  <a:gd name="T3" fmla="*/ 0 h 264"/>
                  <a:gd name="T4" fmla="*/ 0 w 397"/>
                  <a:gd name="T5" fmla="*/ 232 h 264"/>
                  <a:gd name="T6" fmla="*/ 0 w 397"/>
                  <a:gd name="T7" fmla="*/ 232 h 264"/>
                  <a:gd name="T8" fmla="*/ 0 w 397"/>
                  <a:gd name="T9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264">
                    <a:moveTo>
                      <a:pt x="397" y="0"/>
                    </a:moveTo>
                    <a:cubicBezTo>
                      <a:pt x="232" y="0"/>
                      <a:pt x="232" y="0"/>
                      <a:pt x="232" y="0"/>
                    </a:cubicBezTo>
                    <a:cubicBezTo>
                      <a:pt x="104" y="0"/>
                      <a:pt x="0" y="104"/>
                      <a:pt x="0" y="23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64"/>
                      <a:pt x="0" y="264"/>
                      <a:pt x="0" y="264"/>
                    </a:cubicBezTo>
                  </a:path>
                </a:pathLst>
              </a:custGeom>
              <a:noFill/>
              <a:ln w="30163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4492598" y="4233972"/>
                <a:ext cx="571660" cy="570282"/>
              </a:xfrm>
              <a:custGeom>
                <a:avLst/>
                <a:gdLst>
                  <a:gd name="T0" fmla="*/ 277 w 277"/>
                  <a:gd name="T1" fmla="*/ 277 h 277"/>
                  <a:gd name="T2" fmla="*/ 277 w 277"/>
                  <a:gd name="T3" fmla="*/ 277 h 277"/>
                  <a:gd name="T4" fmla="*/ 0 w 277"/>
                  <a:gd name="T5" fmla="*/ 0 h 277"/>
                  <a:gd name="T6" fmla="*/ 0 w 277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7" h="277">
                    <a:moveTo>
                      <a:pt x="277" y="277"/>
                    </a:moveTo>
                    <a:cubicBezTo>
                      <a:pt x="277" y="277"/>
                      <a:pt x="277" y="277"/>
                      <a:pt x="277" y="277"/>
                    </a:cubicBezTo>
                    <a:cubicBezTo>
                      <a:pt x="124" y="277"/>
                      <a:pt x="0" y="15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0163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4364491" y="3513543"/>
                <a:ext cx="829251" cy="808588"/>
              </a:xfrm>
              <a:custGeom>
                <a:avLst/>
                <a:gdLst>
                  <a:gd name="T0" fmla="*/ 402 w 402"/>
                  <a:gd name="T1" fmla="*/ 392 h 392"/>
                  <a:gd name="T2" fmla="*/ 196 w 402"/>
                  <a:gd name="T3" fmla="*/ 392 h 392"/>
                  <a:gd name="T4" fmla="*/ 0 w 402"/>
                  <a:gd name="T5" fmla="*/ 196 h 392"/>
                  <a:gd name="T6" fmla="*/ 0 w 402"/>
                  <a:gd name="T7" fmla="*/ 196 h 392"/>
                  <a:gd name="T8" fmla="*/ 196 w 402"/>
                  <a:gd name="T9" fmla="*/ 0 h 392"/>
                  <a:gd name="T10" fmla="*/ 258 w 402"/>
                  <a:gd name="T11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2" h="392">
                    <a:moveTo>
                      <a:pt x="402" y="392"/>
                    </a:moveTo>
                    <a:cubicBezTo>
                      <a:pt x="196" y="392"/>
                      <a:pt x="196" y="392"/>
                      <a:pt x="196" y="392"/>
                    </a:cubicBezTo>
                    <a:cubicBezTo>
                      <a:pt x="88" y="392"/>
                      <a:pt x="0" y="304"/>
                      <a:pt x="0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88"/>
                      <a:pt x="88" y="0"/>
                      <a:pt x="196" y="0"/>
                    </a:cubicBezTo>
                    <a:cubicBezTo>
                      <a:pt x="258" y="0"/>
                      <a:pt x="258" y="0"/>
                      <a:pt x="258" y="0"/>
                    </a:cubicBezTo>
                  </a:path>
                </a:pathLst>
              </a:custGeom>
              <a:noFill/>
              <a:ln w="30163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Oval 38"/>
              <p:cNvSpPr>
                <a:spLocks noChangeArrowheads="1"/>
              </p:cNvSpPr>
              <p:nvPr/>
            </p:nvSpPr>
            <p:spPr bwMode="auto">
              <a:xfrm>
                <a:off x="5146907" y="4275297"/>
                <a:ext cx="96424" cy="950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Oval 39"/>
              <p:cNvSpPr>
                <a:spLocks noChangeArrowheads="1"/>
              </p:cNvSpPr>
              <p:nvPr/>
            </p:nvSpPr>
            <p:spPr bwMode="auto">
              <a:xfrm>
                <a:off x="4842481" y="3466709"/>
                <a:ext cx="95047" cy="950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Line 139"/>
              <p:cNvSpPr>
                <a:spLocks noChangeShapeType="1"/>
              </p:cNvSpPr>
              <p:nvPr/>
            </p:nvSpPr>
            <p:spPr bwMode="auto">
              <a:xfrm flipV="1">
                <a:off x="4492598" y="4213310"/>
                <a:ext cx="0" cy="24795"/>
              </a:xfrm>
              <a:prstGeom prst="line">
                <a:avLst/>
              </a:prstGeom>
              <a:noFill/>
              <a:ln w="30163" cap="flat">
                <a:solidFill>
                  <a:srgbClr val="39B54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177"/>
            <p:cNvGrpSpPr/>
            <p:nvPr/>
          </p:nvGrpSpPr>
          <p:grpSpPr>
            <a:xfrm>
              <a:off x="6134569" y="2181508"/>
              <a:ext cx="1497335" cy="4051206"/>
              <a:chOff x="6134569" y="2181508"/>
              <a:chExt cx="1497335" cy="4051206"/>
            </a:xfrm>
          </p:grpSpPr>
          <p:grpSp>
            <p:nvGrpSpPr>
              <p:cNvPr id="129" name="Group 175"/>
              <p:cNvGrpSpPr/>
              <p:nvPr/>
            </p:nvGrpSpPr>
            <p:grpSpPr>
              <a:xfrm>
                <a:off x="6184159" y="2181508"/>
                <a:ext cx="1447745" cy="4001616"/>
                <a:chOff x="6184159" y="2181508"/>
                <a:chExt cx="1447745" cy="4001616"/>
              </a:xfrm>
            </p:grpSpPr>
            <p:sp>
              <p:nvSpPr>
                <p:cNvPr id="5" name="Freeform 5"/>
                <p:cNvSpPr>
                  <a:spLocks/>
                </p:cNvSpPr>
                <p:nvPr/>
              </p:nvSpPr>
              <p:spPr bwMode="auto">
                <a:xfrm>
                  <a:off x="6815051" y="3027289"/>
                  <a:ext cx="816853" cy="544110"/>
                </a:xfrm>
                <a:custGeom>
                  <a:avLst/>
                  <a:gdLst>
                    <a:gd name="T0" fmla="*/ 0 w 396"/>
                    <a:gd name="T1" fmla="*/ 0 h 264"/>
                    <a:gd name="T2" fmla="*/ 165 w 396"/>
                    <a:gd name="T3" fmla="*/ 0 h 264"/>
                    <a:gd name="T4" fmla="*/ 396 w 396"/>
                    <a:gd name="T5" fmla="*/ 232 h 264"/>
                    <a:gd name="T6" fmla="*/ 396 w 396"/>
                    <a:gd name="T7" fmla="*/ 232 h 264"/>
                    <a:gd name="T8" fmla="*/ 396 w 396"/>
                    <a:gd name="T9" fmla="*/ 264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6" h="264">
                      <a:moveTo>
                        <a:pt x="0" y="0"/>
                      </a:move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293" y="0"/>
                        <a:pt x="396" y="104"/>
                        <a:pt x="396" y="232"/>
                      </a:cubicBezTo>
                      <a:cubicBezTo>
                        <a:pt x="396" y="232"/>
                        <a:pt x="396" y="232"/>
                        <a:pt x="396" y="232"/>
                      </a:cubicBezTo>
                      <a:cubicBezTo>
                        <a:pt x="396" y="264"/>
                        <a:pt x="396" y="264"/>
                        <a:pt x="396" y="264"/>
                      </a:cubicBezTo>
                    </a:path>
                  </a:pathLst>
                </a:custGeom>
                <a:noFill/>
                <a:ln w="30163" cap="flat">
                  <a:solidFill>
                    <a:schemeClr val="accent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" name="Freeform 18"/>
                <p:cNvSpPr>
                  <a:spLocks/>
                </p:cNvSpPr>
                <p:nvPr/>
              </p:nvSpPr>
              <p:spPr bwMode="auto">
                <a:xfrm>
                  <a:off x="6371498" y="2637458"/>
                  <a:ext cx="1041385" cy="624004"/>
                </a:xfrm>
                <a:custGeom>
                  <a:avLst/>
                  <a:gdLst>
                    <a:gd name="T0" fmla="*/ 0 w 505"/>
                    <a:gd name="T1" fmla="*/ 303 h 303"/>
                    <a:gd name="T2" fmla="*/ 144 w 505"/>
                    <a:gd name="T3" fmla="*/ 189 h 303"/>
                    <a:gd name="T4" fmla="*/ 409 w 505"/>
                    <a:gd name="T5" fmla="*/ 189 h 303"/>
                    <a:gd name="T6" fmla="*/ 505 w 505"/>
                    <a:gd name="T7" fmla="*/ 94 h 303"/>
                    <a:gd name="T8" fmla="*/ 400 w 505"/>
                    <a:gd name="T9" fmla="*/ 0 h 303"/>
                    <a:gd name="T10" fmla="*/ 125 w 505"/>
                    <a:gd name="T11" fmla="*/ 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5" h="303">
                      <a:moveTo>
                        <a:pt x="0" y="303"/>
                      </a:moveTo>
                      <a:cubicBezTo>
                        <a:pt x="0" y="236"/>
                        <a:pt x="45" y="189"/>
                        <a:pt x="144" y="189"/>
                      </a:cubicBezTo>
                      <a:cubicBezTo>
                        <a:pt x="244" y="189"/>
                        <a:pt x="340" y="189"/>
                        <a:pt x="409" y="189"/>
                      </a:cubicBezTo>
                      <a:cubicBezTo>
                        <a:pt x="478" y="189"/>
                        <a:pt x="505" y="130"/>
                        <a:pt x="505" y="94"/>
                      </a:cubicBezTo>
                      <a:cubicBezTo>
                        <a:pt x="505" y="57"/>
                        <a:pt x="472" y="0"/>
                        <a:pt x="400" y="0"/>
                      </a:cubicBezTo>
                      <a:cubicBezTo>
                        <a:pt x="328" y="0"/>
                        <a:pt x="219" y="0"/>
                        <a:pt x="125" y="0"/>
                      </a:cubicBezTo>
                    </a:path>
                  </a:pathLst>
                </a:custGeom>
                <a:noFill/>
                <a:ln w="30163" cap="flat">
                  <a:solidFill>
                    <a:schemeClr val="accent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Freeform 19"/>
                <p:cNvSpPr>
                  <a:spLocks/>
                </p:cNvSpPr>
                <p:nvPr/>
              </p:nvSpPr>
              <p:spPr bwMode="auto">
                <a:xfrm>
                  <a:off x="6590519" y="3472219"/>
                  <a:ext cx="597832" cy="418758"/>
                </a:xfrm>
                <a:custGeom>
                  <a:avLst/>
                  <a:gdLst>
                    <a:gd name="T0" fmla="*/ 189 w 290"/>
                    <a:gd name="T1" fmla="*/ 0 h 203"/>
                    <a:gd name="T2" fmla="*/ 290 w 290"/>
                    <a:gd name="T3" fmla="*/ 101 h 203"/>
                    <a:gd name="T4" fmla="*/ 290 w 290"/>
                    <a:gd name="T5" fmla="*/ 101 h 203"/>
                    <a:gd name="T6" fmla="*/ 189 w 290"/>
                    <a:gd name="T7" fmla="*/ 203 h 203"/>
                    <a:gd name="T8" fmla="*/ 0 w 290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203">
                      <a:moveTo>
                        <a:pt x="189" y="0"/>
                      </a:moveTo>
                      <a:cubicBezTo>
                        <a:pt x="245" y="0"/>
                        <a:pt x="290" y="46"/>
                        <a:pt x="290" y="101"/>
                      </a:cubicBezTo>
                      <a:cubicBezTo>
                        <a:pt x="290" y="101"/>
                        <a:pt x="290" y="101"/>
                        <a:pt x="290" y="101"/>
                      </a:cubicBezTo>
                      <a:cubicBezTo>
                        <a:pt x="290" y="157"/>
                        <a:pt x="245" y="203"/>
                        <a:pt x="189" y="203"/>
                      </a:cubicBezTo>
                      <a:cubicBezTo>
                        <a:pt x="0" y="203"/>
                        <a:pt x="0" y="203"/>
                        <a:pt x="0" y="203"/>
                      </a:cubicBezTo>
                    </a:path>
                  </a:pathLst>
                </a:custGeom>
                <a:noFill/>
                <a:ln w="30163" cap="flat">
                  <a:solidFill>
                    <a:schemeClr val="accent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Freeform 21"/>
                <p:cNvSpPr>
                  <a:spLocks/>
                </p:cNvSpPr>
                <p:nvPr/>
              </p:nvSpPr>
              <p:spPr bwMode="auto">
                <a:xfrm>
                  <a:off x="6184159" y="2181508"/>
                  <a:ext cx="905013" cy="4001616"/>
                </a:xfrm>
                <a:custGeom>
                  <a:avLst/>
                  <a:gdLst>
                    <a:gd name="T0" fmla="*/ 439 w 439"/>
                    <a:gd name="T1" fmla="*/ 220 h 1940"/>
                    <a:gd name="T2" fmla="*/ 220 w 439"/>
                    <a:gd name="T3" fmla="*/ 0 h 1940"/>
                    <a:gd name="T4" fmla="*/ 220 w 439"/>
                    <a:gd name="T5" fmla="*/ 0 h 1940"/>
                    <a:gd name="T6" fmla="*/ 0 w 439"/>
                    <a:gd name="T7" fmla="*/ 220 h 1940"/>
                    <a:gd name="T8" fmla="*/ 0 w 439"/>
                    <a:gd name="T9" fmla="*/ 1940 h 19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9" h="1940">
                      <a:moveTo>
                        <a:pt x="439" y="220"/>
                      </a:moveTo>
                      <a:cubicBezTo>
                        <a:pt x="439" y="98"/>
                        <a:pt x="341" y="0"/>
                        <a:pt x="220" y="0"/>
                      </a:cubicBezTo>
                      <a:cubicBezTo>
                        <a:pt x="220" y="0"/>
                        <a:pt x="220" y="0"/>
                        <a:pt x="220" y="0"/>
                      </a:cubicBezTo>
                      <a:cubicBezTo>
                        <a:pt x="98" y="0"/>
                        <a:pt x="0" y="98"/>
                        <a:pt x="0" y="220"/>
                      </a:cubicBezTo>
                      <a:cubicBezTo>
                        <a:pt x="0" y="1940"/>
                        <a:pt x="0" y="1940"/>
                        <a:pt x="0" y="1940"/>
                      </a:cubicBezTo>
                    </a:path>
                  </a:pathLst>
                </a:custGeom>
                <a:noFill/>
                <a:ln w="30163" cap="flat">
                  <a:solidFill>
                    <a:schemeClr val="accent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23"/>
                <p:cNvSpPr>
                  <a:spLocks/>
                </p:cNvSpPr>
                <p:nvPr/>
              </p:nvSpPr>
              <p:spPr bwMode="auto">
                <a:xfrm>
                  <a:off x="6184159" y="3890976"/>
                  <a:ext cx="674971" cy="232796"/>
                </a:xfrm>
                <a:custGeom>
                  <a:avLst/>
                  <a:gdLst>
                    <a:gd name="T0" fmla="*/ 0 w 327"/>
                    <a:gd name="T1" fmla="*/ 113 h 113"/>
                    <a:gd name="T2" fmla="*/ 0 w 327"/>
                    <a:gd name="T3" fmla="*/ 113 h 113"/>
                    <a:gd name="T4" fmla="*/ 113 w 327"/>
                    <a:gd name="T5" fmla="*/ 0 h 113"/>
                    <a:gd name="T6" fmla="*/ 327 w 327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7" h="113"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50"/>
                        <a:pt x="51" y="0"/>
                        <a:pt x="113" y="0"/>
                      </a:cubicBezTo>
                      <a:cubicBezTo>
                        <a:pt x="327" y="0"/>
                        <a:pt x="327" y="0"/>
                        <a:pt x="327" y="0"/>
                      </a:cubicBezTo>
                    </a:path>
                  </a:pathLst>
                </a:custGeom>
                <a:noFill/>
                <a:ln w="30163" cap="flat">
                  <a:solidFill>
                    <a:schemeClr val="accent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30" name="Group 176"/>
              <p:cNvGrpSpPr/>
              <p:nvPr/>
            </p:nvGrpSpPr>
            <p:grpSpPr>
              <a:xfrm>
                <a:off x="6134569" y="2587868"/>
                <a:ext cx="895371" cy="3644846"/>
                <a:chOff x="6134569" y="2587868"/>
                <a:chExt cx="895371" cy="3644846"/>
              </a:xfrm>
              <a:solidFill>
                <a:schemeClr val="accent4"/>
              </a:solidFill>
            </p:grpSpPr>
            <p:sp>
              <p:nvSpPr>
                <p:cNvPr id="28" name="Oval 28"/>
                <p:cNvSpPr>
                  <a:spLocks noChangeArrowheads="1"/>
                </p:cNvSpPr>
                <p:nvPr/>
              </p:nvSpPr>
              <p:spPr bwMode="auto">
                <a:xfrm>
                  <a:off x="6934893" y="3425384"/>
                  <a:ext cx="95047" cy="964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Oval 30"/>
                <p:cNvSpPr>
                  <a:spLocks noChangeArrowheads="1"/>
                </p:cNvSpPr>
                <p:nvPr/>
              </p:nvSpPr>
              <p:spPr bwMode="auto">
                <a:xfrm>
                  <a:off x="6324663" y="3213250"/>
                  <a:ext cx="95047" cy="964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Oval 31"/>
                <p:cNvSpPr>
                  <a:spLocks noChangeArrowheads="1"/>
                </p:cNvSpPr>
                <p:nvPr/>
              </p:nvSpPr>
              <p:spPr bwMode="auto">
                <a:xfrm>
                  <a:off x="6134569" y="6134912"/>
                  <a:ext cx="96424" cy="9780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Oval 32"/>
                <p:cNvSpPr>
                  <a:spLocks noChangeArrowheads="1"/>
                </p:cNvSpPr>
                <p:nvPr/>
              </p:nvSpPr>
              <p:spPr bwMode="auto">
                <a:xfrm>
                  <a:off x="6587764" y="2587868"/>
                  <a:ext cx="97802" cy="9642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1" name="Group 184"/>
            <p:cNvGrpSpPr/>
            <p:nvPr/>
          </p:nvGrpSpPr>
          <p:grpSpPr>
            <a:xfrm>
              <a:off x="6346703" y="4804254"/>
              <a:ext cx="1037252" cy="869198"/>
              <a:chOff x="6346703" y="4804254"/>
              <a:chExt cx="1037252" cy="869198"/>
            </a:xfrm>
          </p:grpSpPr>
          <p:grpSp>
            <p:nvGrpSpPr>
              <p:cNvPr id="132" name="Group 182"/>
              <p:cNvGrpSpPr/>
              <p:nvPr/>
            </p:nvGrpSpPr>
            <p:grpSpPr>
              <a:xfrm>
                <a:off x="6394915" y="4804254"/>
                <a:ext cx="989040" cy="820985"/>
                <a:chOff x="6394915" y="4804254"/>
                <a:chExt cx="989040" cy="820985"/>
              </a:xfrm>
            </p:grpSpPr>
            <p:sp>
              <p:nvSpPr>
                <p:cNvPr id="6" name="Freeform 6"/>
                <p:cNvSpPr>
                  <a:spLocks/>
                </p:cNvSpPr>
                <p:nvPr/>
              </p:nvSpPr>
              <p:spPr bwMode="auto">
                <a:xfrm>
                  <a:off x="6706229" y="4804254"/>
                  <a:ext cx="677726" cy="417380"/>
                </a:xfrm>
                <a:custGeom>
                  <a:avLst/>
                  <a:gdLst>
                    <a:gd name="T0" fmla="*/ 0 w 329"/>
                    <a:gd name="T1" fmla="*/ 202 h 202"/>
                    <a:gd name="T2" fmla="*/ 228 w 329"/>
                    <a:gd name="T3" fmla="*/ 202 h 202"/>
                    <a:gd name="T4" fmla="*/ 329 w 329"/>
                    <a:gd name="T5" fmla="*/ 101 h 202"/>
                    <a:gd name="T6" fmla="*/ 329 w 329"/>
                    <a:gd name="T7" fmla="*/ 101 h 202"/>
                    <a:gd name="T8" fmla="*/ 228 w 329"/>
                    <a:gd name="T9" fmla="*/ 0 h 202"/>
                    <a:gd name="T10" fmla="*/ 205 w 329"/>
                    <a:gd name="T11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9" h="202">
                      <a:moveTo>
                        <a:pt x="0" y="202"/>
                      </a:moveTo>
                      <a:cubicBezTo>
                        <a:pt x="228" y="202"/>
                        <a:pt x="228" y="202"/>
                        <a:pt x="228" y="202"/>
                      </a:cubicBezTo>
                      <a:cubicBezTo>
                        <a:pt x="284" y="202"/>
                        <a:pt x="329" y="157"/>
                        <a:pt x="329" y="101"/>
                      </a:cubicBezTo>
                      <a:cubicBezTo>
                        <a:pt x="329" y="101"/>
                        <a:pt x="329" y="101"/>
                        <a:pt x="329" y="101"/>
                      </a:cubicBezTo>
                      <a:cubicBezTo>
                        <a:pt x="329" y="45"/>
                        <a:pt x="284" y="0"/>
                        <a:pt x="228" y="0"/>
                      </a:cubicBezTo>
                      <a:cubicBezTo>
                        <a:pt x="205" y="0"/>
                        <a:pt x="205" y="0"/>
                        <a:pt x="205" y="0"/>
                      </a:cubicBezTo>
                    </a:path>
                  </a:pathLst>
                </a:custGeom>
                <a:noFill/>
                <a:ln w="30163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" name="Freeform 24"/>
                <p:cNvSpPr>
                  <a:spLocks/>
                </p:cNvSpPr>
                <p:nvPr/>
              </p:nvSpPr>
              <p:spPr bwMode="auto">
                <a:xfrm>
                  <a:off x="6394915" y="5221634"/>
                  <a:ext cx="527580" cy="403605"/>
                </a:xfrm>
                <a:custGeom>
                  <a:avLst/>
                  <a:gdLst>
                    <a:gd name="T0" fmla="*/ 0 w 256"/>
                    <a:gd name="T1" fmla="*/ 196 h 196"/>
                    <a:gd name="T2" fmla="*/ 158 w 256"/>
                    <a:gd name="T3" fmla="*/ 196 h 196"/>
                    <a:gd name="T4" fmla="*/ 256 w 256"/>
                    <a:gd name="T5" fmla="*/ 98 h 196"/>
                    <a:gd name="T6" fmla="*/ 256 w 256"/>
                    <a:gd name="T7" fmla="*/ 98 h 196"/>
                    <a:gd name="T8" fmla="*/ 158 w 256"/>
                    <a:gd name="T9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6" h="196">
                      <a:moveTo>
                        <a:pt x="0" y="196"/>
                      </a:moveTo>
                      <a:cubicBezTo>
                        <a:pt x="158" y="196"/>
                        <a:pt x="158" y="196"/>
                        <a:pt x="158" y="196"/>
                      </a:cubicBezTo>
                      <a:cubicBezTo>
                        <a:pt x="212" y="196"/>
                        <a:pt x="256" y="152"/>
                        <a:pt x="256" y="98"/>
                      </a:cubicBezTo>
                      <a:cubicBezTo>
                        <a:pt x="256" y="98"/>
                        <a:pt x="256" y="98"/>
                        <a:pt x="256" y="98"/>
                      </a:cubicBezTo>
                      <a:cubicBezTo>
                        <a:pt x="256" y="44"/>
                        <a:pt x="212" y="0"/>
                        <a:pt x="158" y="0"/>
                      </a:cubicBezTo>
                    </a:path>
                  </a:pathLst>
                </a:custGeom>
                <a:noFill/>
                <a:ln w="30163" cap="flat">
                  <a:solidFill>
                    <a:schemeClr val="accent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33" name="Group 183"/>
              <p:cNvGrpSpPr/>
              <p:nvPr/>
            </p:nvGrpSpPr>
            <p:grpSpPr>
              <a:xfrm>
                <a:off x="6346703" y="5173422"/>
                <a:ext cx="422890" cy="500030"/>
                <a:chOff x="6346703" y="5173422"/>
                <a:chExt cx="422890" cy="500030"/>
              </a:xfrm>
              <a:solidFill>
                <a:schemeClr val="accent3"/>
              </a:solidFill>
            </p:grpSpPr>
            <p:sp>
              <p:nvSpPr>
                <p:cNvPr id="33" name="Oval 33"/>
                <p:cNvSpPr>
                  <a:spLocks noChangeArrowheads="1"/>
                </p:cNvSpPr>
                <p:nvPr/>
              </p:nvSpPr>
              <p:spPr bwMode="auto">
                <a:xfrm>
                  <a:off x="6346703" y="5578405"/>
                  <a:ext cx="97802" cy="9504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Oval 34"/>
                <p:cNvSpPr>
                  <a:spLocks noChangeArrowheads="1"/>
                </p:cNvSpPr>
                <p:nvPr/>
              </p:nvSpPr>
              <p:spPr bwMode="auto">
                <a:xfrm>
                  <a:off x="6673169" y="5173422"/>
                  <a:ext cx="96424" cy="9504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4" name="Group 174"/>
            <p:cNvGrpSpPr/>
            <p:nvPr/>
          </p:nvGrpSpPr>
          <p:grpSpPr>
            <a:xfrm>
              <a:off x="4808044" y="4338662"/>
              <a:ext cx="1161226" cy="1286578"/>
              <a:chOff x="4808044" y="4338662"/>
              <a:chExt cx="1161226" cy="1286578"/>
            </a:xfrm>
          </p:grpSpPr>
          <p:grpSp>
            <p:nvGrpSpPr>
              <p:cNvPr id="135" name="Group 173"/>
              <p:cNvGrpSpPr/>
              <p:nvPr/>
            </p:nvGrpSpPr>
            <p:grpSpPr>
              <a:xfrm>
                <a:off x="4808044" y="4385496"/>
                <a:ext cx="1111636" cy="1239744"/>
                <a:chOff x="4808044" y="4385496"/>
                <a:chExt cx="1111636" cy="1239744"/>
              </a:xfrm>
            </p:grpSpPr>
            <p:sp>
              <p:nvSpPr>
                <p:cNvPr id="10" name="Freeform 10"/>
                <p:cNvSpPr>
                  <a:spLocks/>
                </p:cNvSpPr>
                <p:nvPr/>
              </p:nvSpPr>
              <p:spPr bwMode="auto">
                <a:xfrm>
                  <a:off x="5002270" y="4385496"/>
                  <a:ext cx="808588" cy="418758"/>
                </a:xfrm>
                <a:custGeom>
                  <a:avLst/>
                  <a:gdLst>
                    <a:gd name="T0" fmla="*/ 291 w 392"/>
                    <a:gd name="T1" fmla="*/ 0 h 203"/>
                    <a:gd name="T2" fmla="*/ 392 w 392"/>
                    <a:gd name="T3" fmla="*/ 101 h 203"/>
                    <a:gd name="T4" fmla="*/ 392 w 392"/>
                    <a:gd name="T5" fmla="*/ 101 h 203"/>
                    <a:gd name="T6" fmla="*/ 291 w 392"/>
                    <a:gd name="T7" fmla="*/ 203 h 203"/>
                    <a:gd name="T8" fmla="*/ 0 w 392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2" h="203">
                      <a:moveTo>
                        <a:pt x="291" y="0"/>
                      </a:moveTo>
                      <a:cubicBezTo>
                        <a:pt x="347" y="0"/>
                        <a:pt x="392" y="46"/>
                        <a:pt x="392" y="101"/>
                      </a:cubicBezTo>
                      <a:cubicBezTo>
                        <a:pt x="392" y="101"/>
                        <a:pt x="392" y="101"/>
                        <a:pt x="392" y="101"/>
                      </a:cubicBezTo>
                      <a:cubicBezTo>
                        <a:pt x="392" y="157"/>
                        <a:pt x="347" y="203"/>
                        <a:pt x="291" y="203"/>
                      </a:cubicBezTo>
                      <a:cubicBezTo>
                        <a:pt x="0" y="203"/>
                        <a:pt x="0" y="203"/>
                        <a:pt x="0" y="203"/>
                      </a:cubicBezTo>
                    </a:path>
                  </a:pathLst>
                </a:custGeom>
                <a:noFill/>
                <a:ln w="30163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Freeform 14"/>
                <p:cNvSpPr>
                  <a:spLocks/>
                </p:cNvSpPr>
                <p:nvPr/>
              </p:nvSpPr>
              <p:spPr bwMode="auto">
                <a:xfrm>
                  <a:off x="5090430" y="5221634"/>
                  <a:ext cx="526202" cy="403605"/>
                </a:xfrm>
                <a:custGeom>
                  <a:avLst/>
                  <a:gdLst>
                    <a:gd name="T0" fmla="*/ 255 w 255"/>
                    <a:gd name="T1" fmla="*/ 196 h 196"/>
                    <a:gd name="T2" fmla="*/ 98 w 255"/>
                    <a:gd name="T3" fmla="*/ 196 h 196"/>
                    <a:gd name="T4" fmla="*/ 0 w 255"/>
                    <a:gd name="T5" fmla="*/ 98 h 196"/>
                    <a:gd name="T6" fmla="*/ 0 w 255"/>
                    <a:gd name="T7" fmla="*/ 98 h 196"/>
                    <a:gd name="T8" fmla="*/ 98 w 255"/>
                    <a:gd name="T9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5" h="196">
                      <a:moveTo>
                        <a:pt x="255" y="196"/>
                      </a:moveTo>
                      <a:cubicBezTo>
                        <a:pt x="98" y="196"/>
                        <a:pt x="98" y="196"/>
                        <a:pt x="98" y="196"/>
                      </a:cubicBezTo>
                      <a:cubicBezTo>
                        <a:pt x="43" y="196"/>
                        <a:pt x="0" y="152"/>
                        <a:pt x="0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0" y="44"/>
                        <a:pt x="43" y="0"/>
                        <a:pt x="98" y="0"/>
                      </a:cubicBezTo>
                    </a:path>
                  </a:pathLst>
                </a:custGeom>
                <a:noFill/>
                <a:ln w="30163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15"/>
                <p:cNvSpPr>
                  <a:spLocks/>
                </p:cNvSpPr>
                <p:nvPr/>
              </p:nvSpPr>
              <p:spPr bwMode="auto">
                <a:xfrm>
                  <a:off x="5393478" y="5424126"/>
                  <a:ext cx="526202" cy="201114"/>
                </a:xfrm>
                <a:custGeom>
                  <a:avLst/>
                  <a:gdLst>
                    <a:gd name="T0" fmla="*/ 0 w 255"/>
                    <a:gd name="T1" fmla="*/ 98 h 98"/>
                    <a:gd name="T2" fmla="*/ 158 w 255"/>
                    <a:gd name="T3" fmla="*/ 98 h 98"/>
                    <a:gd name="T4" fmla="*/ 255 w 255"/>
                    <a:gd name="T5" fmla="*/ 0 h 98"/>
                    <a:gd name="T6" fmla="*/ 255 w 255"/>
                    <a:gd name="T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5" h="98">
                      <a:moveTo>
                        <a:pt x="0" y="98"/>
                      </a:moveTo>
                      <a:cubicBezTo>
                        <a:pt x="158" y="98"/>
                        <a:pt x="158" y="98"/>
                        <a:pt x="158" y="98"/>
                      </a:cubicBezTo>
                      <a:cubicBezTo>
                        <a:pt x="212" y="98"/>
                        <a:pt x="255" y="54"/>
                        <a:pt x="255" y="0"/>
                      </a:cubicBezTo>
                      <a:cubicBezTo>
                        <a:pt x="255" y="0"/>
                        <a:pt x="255" y="0"/>
                        <a:pt x="255" y="0"/>
                      </a:cubicBezTo>
                    </a:path>
                  </a:pathLst>
                </a:custGeom>
                <a:noFill/>
                <a:ln w="30163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4808044" y="4804254"/>
                  <a:ext cx="473858" cy="417380"/>
                </a:xfrm>
                <a:custGeom>
                  <a:avLst/>
                  <a:gdLst>
                    <a:gd name="T0" fmla="*/ 230 w 230"/>
                    <a:gd name="T1" fmla="*/ 202 h 202"/>
                    <a:gd name="T2" fmla="*/ 101 w 230"/>
                    <a:gd name="T3" fmla="*/ 202 h 202"/>
                    <a:gd name="T4" fmla="*/ 0 w 230"/>
                    <a:gd name="T5" fmla="*/ 101 h 202"/>
                    <a:gd name="T6" fmla="*/ 0 w 230"/>
                    <a:gd name="T7" fmla="*/ 101 h 202"/>
                    <a:gd name="T8" fmla="*/ 101 w 230"/>
                    <a:gd name="T9" fmla="*/ 0 h 202"/>
                    <a:gd name="T10" fmla="*/ 124 w 230"/>
                    <a:gd name="T11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0" h="202">
                      <a:moveTo>
                        <a:pt x="230" y="202"/>
                      </a:moveTo>
                      <a:cubicBezTo>
                        <a:pt x="101" y="202"/>
                        <a:pt x="101" y="202"/>
                        <a:pt x="101" y="202"/>
                      </a:cubicBezTo>
                      <a:cubicBezTo>
                        <a:pt x="45" y="202"/>
                        <a:pt x="0" y="157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45"/>
                        <a:pt x="45" y="0"/>
                        <a:pt x="101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</a:path>
                  </a:pathLst>
                </a:custGeom>
                <a:noFill/>
                <a:ln w="30163" cap="flat">
                  <a:solidFill>
                    <a:schemeClr val="accent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35" name="Oval 35"/>
              <p:cNvSpPr>
                <a:spLocks noChangeArrowheads="1"/>
              </p:cNvSpPr>
              <p:nvPr/>
            </p:nvSpPr>
            <p:spPr bwMode="auto">
              <a:xfrm>
                <a:off x="5554645" y="4338662"/>
                <a:ext cx="96424" cy="9642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Oval 36"/>
              <p:cNvSpPr>
                <a:spLocks noChangeArrowheads="1"/>
              </p:cNvSpPr>
              <p:nvPr/>
            </p:nvSpPr>
            <p:spPr bwMode="auto">
              <a:xfrm>
                <a:off x="5232311" y="5173422"/>
                <a:ext cx="97802" cy="9504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Oval 37"/>
              <p:cNvSpPr>
                <a:spLocks noChangeArrowheads="1"/>
              </p:cNvSpPr>
              <p:nvPr/>
            </p:nvSpPr>
            <p:spPr bwMode="auto">
              <a:xfrm>
                <a:off x="5872846" y="5366271"/>
                <a:ext cx="96424" cy="9642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36" name="Group 170"/>
            <p:cNvGrpSpPr/>
            <p:nvPr/>
          </p:nvGrpSpPr>
          <p:grpSpPr>
            <a:xfrm>
              <a:off x="4779116" y="2181508"/>
              <a:ext cx="1276936" cy="3699945"/>
              <a:chOff x="4779116" y="2181508"/>
              <a:chExt cx="1276936" cy="3699945"/>
            </a:xfrm>
          </p:grpSpPr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4779116" y="2637458"/>
                <a:ext cx="1041385" cy="859555"/>
              </a:xfrm>
              <a:custGeom>
                <a:avLst/>
                <a:gdLst>
                  <a:gd name="T0" fmla="*/ 360 w 505"/>
                  <a:gd name="T1" fmla="*/ 417 h 417"/>
                  <a:gd name="T2" fmla="*/ 505 w 505"/>
                  <a:gd name="T3" fmla="*/ 303 h 417"/>
                  <a:gd name="T4" fmla="*/ 360 w 505"/>
                  <a:gd name="T5" fmla="*/ 189 h 417"/>
                  <a:gd name="T6" fmla="*/ 96 w 505"/>
                  <a:gd name="T7" fmla="*/ 189 h 417"/>
                  <a:gd name="T8" fmla="*/ 0 w 505"/>
                  <a:gd name="T9" fmla="*/ 94 h 417"/>
                  <a:gd name="T10" fmla="*/ 105 w 505"/>
                  <a:gd name="T11" fmla="*/ 0 h 417"/>
                  <a:gd name="T12" fmla="*/ 379 w 505"/>
                  <a:gd name="T13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5" h="417">
                    <a:moveTo>
                      <a:pt x="360" y="417"/>
                    </a:moveTo>
                    <a:cubicBezTo>
                      <a:pt x="463" y="417"/>
                      <a:pt x="505" y="371"/>
                      <a:pt x="505" y="303"/>
                    </a:cubicBezTo>
                    <a:cubicBezTo>
                      <a:pt x="505" y="236"/>
                      <a:pt x="460" y="189"/>
                      <a:pt x="360" y="189"/>
                    </a:cubicBezTo>
                    <a:cubicBezTo>
                      <a:pt x="260" y="189"/>
                      <a:pt x="165" y="189"/>
                      <a:pt x="96" y="189"/>
                    </a:cubicBezTo>
                    <a:cubicBezTo>
                      <a:pt x="27" y="189"/>
                      <a:pt x="0" y="130"/>
                      <a:pt x="0" y="94"/>
                    </a:cubicBezTo>
                    <a:cubicBezTo>
                      <a:pt x="0" y="57"/>
                      <a:pt x="33" y="0"/>
                      <a:pt x="105" y="0"/>
                    </a:cubicBezTo>
                    <a:cubicBezTo>
                      <a:pt x="177" y="0"/>
                      <a:pt x="285" y="0"/>
                      <a:pt x="379" y="0"/>
                    </a:cubicBezTo>
                  </a:path>
                </a:pathLst>
              </a:custGeom>
              <a:noFill/>
              <a:ln w="30163" cap="flat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5002270" y="3472219"/>
                <a:ext cx="599209" cy="418758"/>
              </a:xfrm>
              <a:custGeom>
                <a:avLst/>
                <a:gdLst>
                  <a:gd name="T0" fmla="*/ 102 w 291"/>
                  <a:gd name="T1" fmla="*/ 0 h 203"/>
                  <a:gd name="T2" fmla="*/ 0 w 291"/>
                  <a:gd name="T3" fmla="*/ 101 h 203"/>
                  <a:gd name="T4" fmla="*/ 0 w 291"/>
                  <a:gd name="T5" fmla="*/ 101 h 203"/>
                  <a:gd name="T6" fmla="*/ 102 w 291"/>
                  <a:gd name="T7" fmla="*/ 203 h 203"/>
                  <a:gd name="T8" fmla="*/ 291 w 291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03">
                    <a:moveTo>
                      <a:pt x="102" y="0"/>
                    </a:moveTo>
                    <a:cubicBezTo>
                      <a:pt x="46" y="0"/>
                      <a:pt x="0" y="46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291" y="203"/>
                      <a:pt x="291" y="203"/>
                      <a:pt x="291" y="203"/>
                    </a:cubicBezTo>
                  </a:path>
                </a:pathLst>
              </a:custGeom>
              <a:noFill/>
              <a:ln w="30163" cap="flat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5101450" y="2181508"/>
                <a:ext cx="907768" cy="3653111"/>
              </a:xfrm>
              <a:custGeom>
                <a:avLst/>
                <a:gdLst>
                  <a:gd name="T0" fmla="*/ 0 w 440"/>
                  <a:gd name="T1" fmla="*/ 220 h 1771"/>
                  <a:gd name="T2" fmla="*/ 220 w 440"/>
                  <a:gd name="T3" fmla="*/ 0 h 1771"/>
                  <a:gd name="T4" fmla="*/ 220 w 440"/>
                  <a:gd name="T5" fmla="*/ 0 h 1771"/>
                  <a:gd name="T6" fmla="*/ 440 w 440"/>
                  <a:gd name="T7" fmla="*/ 220 h 1771"/>
                  <a:gd name="T8" fmla="*/ 440 w 440"/>
                  <a:gd name="T9" fmla="*/ 1771 h 1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" h="1771">
                    <a:moveTo>
                      <a:pt x="0" y="220"/>
                    </a:moveTo>
                    <a:cubicBezTo>
                      <a:pt x="0" y="98"/>
                      <a:pt x="99" y="0"/>
                      <a:pt x="220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342" y="0"/>
                      <a:pt x="440" y="98"/>
                      <a:pt x="440" y="220"/>
                    </a:cubicBezTo>
                    <a:cubicBezTo>
                      <a:pt x="440" y="1771"/>
                      <a:pt x="440" y="1771"/>
                      <a:pt x="440" y="1771"/>
                    </a:cubicBezTo>
                  </a:path>
                </a:pathLst>
              </a:custGeom>
              <a:noFill/>
              <a:ln w="30163" cap="flat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5334246" y="3890976"/>
                <a:ext cx="674971" cy="232796"/>
              </a:xfrm>
              <a:custGeom>
                <a:avLst/>
                <a:gdLst>
                  <a:gd name="T0" fmla="*/ 327 w 327"/>
                  <a:gd name="T1" fmla="*/ 113 h 113"/>
                  <a:gd name="T2" fmla="*/ 327 w 327"/>
                  <a:gd name="T3" fmla="*/ 113 h 113"/>
                  <a:gd name="T4" fmla="*/ 214 w 327"/>
                  <a:gd name="T5" fmla="*/ 0 h 113"/>
                  <a:gd name="T6" fmla="*/ 0 w 327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7" h="113">
                    <a:moveTo>
                      <a:pt x="327" y="113"/>
                    </a:moveTo>
                    <a:cubicBezTo>
                      <a:pt x="327" y="113"/>
                      <a:pt x="327" y="113"/>
                      <a:pt x="327" y="113"/>
                    </a:cubicBezTo>
                    <a:cubicBezTo>
                      <a:pt x="327" y="50"/>
                      <a:pt x="276" y="0"/>
                      <a:pt x="21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0163" cap="flat">
                <a:solidFill>
                  <a:schemeClr val="accent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Oval 40"/>
              <p:cNvSpPr>
                <a:spLocks noChangeArrowheads="1"/>
              </p:cNvSpPr>
              <p:nvPr/>
            </p:nvSpPr>
            <p:spPr bwMode="auto">
              <a:xfrm>
                <a:off x="5961005" y="5785029"/>
                <a:ext cx="95047" cy="964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Oval 41"/>
              <p:cNvSpPr>
                <a:spLocks noChangeArrowheads="1"/>
              </p:cNvSpPr>
              <p:nvPr/>
            </p:nvSpPr>
            <p:spPr bwMode="auto">
              <a:xfrm>
                <a:off x="5146907" y="3418496"/>
                <a:ext cx="96424" cy="9504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Oval 42"/>
              <p:cNvSpPr>
                <a:spLocks noChangeArrowheads="1"/>
              </p:cNvSpPr>
              <p:nvPr/>
            </p:nvSpPr>
            <p:spPr bwMode="auto">
              <a:xfrm>
                <a:off x="5478883" y="3450179"/>
                <a:ext cx="96424" cy="9504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Oval 43"/>
              <p:cNvSpPr>
                <a:spLocks noChangeArrowheads="1"/>
              </p:cNvSpPr>
              <p:nvPr/>
            </p:nvSpPr>
            <p:spPr bwMode="auto">
              <a:xfrm>
                <a:off x="5507810" y="2587868"/>
                <a:ext cx="93670" cy="964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37" name="Group 3"/>
            <p:cNvGrpSpPr/>
            <p:nvPr/>
          </p:nvGrpSpPr>
          <p:grpSpPr>
            <a:xfrm>
              <a:off x="6478943" y="3371662"/>
              <a:ext cx="380188" cy="381565"/>
              <a:chOff x="6478943" y="3371662"/>
              <a:chExt cx="380188" cy="381565"/>
            </a:xfrm>
            <a:solidFill>
              <a:schemeClr val="accent4"/>
            </a:solidFill>
          </p:grpSpPr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6662149" y="3484616"/>
                <a:ext cx="74385" cy="77140"/>
              </a:xfrm>
              <a:custGeom>
                <a:avLst/>
                <a:gdLst>
                  <a:gd name="T0" fmla="*/ 34 w 36"/>
                  <a:gd name="T1" fmla="*/ 37 h 37"/>
                  <a:gd name="T2" fmla="*/ 31 w 36"/>
                  <a:gd name="T3" fmla="*/ 34 h 37"/>
                  <a:gd name="T4" fmla="*/ 2 w 36"/>
                  <a:gd name="T5" fmla="*/ 5 h 37"/>
                  <a:gd name="T6" fmla="*/ 0 w 36"/>
                  <a:gd name="T7" fmla="*/ 3 h 37"/>
                  <a:gd name="T8" fmla="*/ 2 w 36"/>
                  <a:gd name="T9" fmla="*/ 0 h 37"/>
                  <a:gd name="T10" fmla="*/ 36 w 36"/>
                  <a:gd name="T11" fmla="*/ 34 h 37"/>
                  <a:gd name="T12" fmla="*/ 34 w 36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7">
                    <a:moveTo>
                      <a:pt x="34" y="37"/>
                    </a:moveTo>
                    <a:cubicBezTo>
                      <a:pt x="32" y="37"/>
                      <a:pt x="31" y="36"/>
                      <a:pt x="31" y="34"/>
                    </a:cubicBezTo>
                    <a:cubicBezTo>
                      <a:pt x="31" y="18"/>
                      <a:pt x="18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1" y="0"/>
                      <a:pt x="36" y="15"/>
                      <a:pt x="36" y="34"/>
                    </a:cubicBezTo>
                    <a:cubicBezTo>
                      <a:pt x="36" y="36"/>
                      <a:pt x="35" y="37"/>
                      <a:pt x="3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6678679" y="3596193"/>
                <a:ext cx="24795" cy="99179"/>
              </a:xfrm>
              <a:custGeom>
                <a:avLst/>
                <a:gdLst>
                  <a:gd name="T0" fmla="*/ 6 w 18"/>
                  <a:gd name="T1" fmla="*/ 72 h 72"/>
                  <a:gd name="T2" fmla="*/ 0 w 18"/>
                  <a:gd name="T3" fmla="*/ 70 h 72"/>
                  <a:gd name="T4" fmla="*/ 12 w 18"/>
                  <a:gd name="T5" fmla="*/ 0 h 72"/>
                  <a:gd name="T6" fmla="*/ 18 w 18"/>
                  <a:gd name="T7" fmla="*/ 2 h 72"/>
                  <a:gd name="T8" fmla="*/ 6 w 18"/>
                  <a:gd name="T9" fmla="*/ 72 h 72"/>
                  <a:gd name="T10" fmla="*/ 6 w 18"/>
                  <a:gd name="T1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2">
                    <a:moveTo>
                      <a:pt x="6" y="72"/>
                    </a:moveTo>
                    <a:lnTo>
                      <a:pt x="0" y="7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6" y="72"/>
                    </a:lnTo>
                    <a:lnTo>
                      <a:pt x="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6631844" y="3596193"/>
                <a:ext cx="22040" cy="99179"/>
              </a:xfrm>
              <a:custGeom>
                <a:avLst/>
                <a:gdLst>
                  <a:gd name="T0" fmla="*/ 10 w 16"/>
                  <a:gd name="T1" fmla="*/ 72 h 72"/>
                  <a:gd name="T2" fmla="*/ 0 w 16"/>
                  <a:gd name="T3" fmla="*/ 2 h 72"/>
                  <a:gd name="T4" fmla="*/ 6 w 16"/>
                  <a:gd name="T5" fmla="*/ 0 h 72"/>
                  <a:gd name="T6" fmla="*/ 16 w 16"/>
                  <a:gd name="T7" fmla="*/ 70 h 72"/>
                  <a:gd name="T8" fmla="*/ 10 w 16"/>
                  <a:gd name="T9" fmla="*/ 72 h 72"/>
                  <a:gd name="T10" fmla="*/ 10 w 16"/>
                  <a:gd name="T1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72">
                    <a:moveTo>
                      <a:pt x="10" y="72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6" y="70"/>
                    </a:lnTo>
                    <a:lnTo>
                      <a:pt x="10" y="72"/>
                    </a:lnTo>
                    <a:lnTo>
                      <a:pt x="10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6637354" y="3598948"/>
                <a:ext cx="61987" cy="12397"/>
              </a:xfrm>
              <a:custGeom>
                <a:avLst/>
                <a:gdLst>
                  <a:gd name="T0" fmla="*/ 30 w 30"/>
                  <a:gd name="T1" fmla="*/ 6 h 6"/>
                  <a:gd name="T2" fmla="*/ 27 w 30"/>
                  <a:gd name="T3" fmla="*/ 3 h 6"/>
                  <a:gd name="T4" fmla="*/ 26 w 30"/>
                  <a:gd name="T5" fmla="*/ 2 h 6"/>
                  <a:gd name="T6" fmla="*/ 25 w 30"/>
                  <a:gd name="T7" fmla="*/ 3 h 6"/>
                  <a:gd name="T8" fmla="*/ 22 w 30"/>
                  <a:gd name="T9" fmla="*/ 6 h 6"/>
                  <a:gd name="T10" fmla="*/ 19 w 30"/>
                  <a:gd name="T11" fmla="*/ 3 h 6"/>
                  <a:gd name="T12" fmla="*/ 18 w 30"/>
                  <a:gd name="T13" fmla="*/ 2 h 6"/>
                  <a:gd name="T14" fmla="*/ 18 w 30"/>
                  <a:gd name="T15" fmla="*/ 3 h 6"/>
                  <a:gd name="T16" fmla="*/ 15 w 30"/>
                  <a:gd name="T17" fmla="*/ 6 h 6"/>
                  <a:gd name="T18" fmla="*/ 12 w 30"/>
                  <a:gd name="T19" fmla="*/ 3 h 6"/>
                  <a:gd name="T20" fmla="*/ 11 w 30"/>
                  <a:gd name="T21" fmla="*/ 2 h 6"/>
                  <a:gd name="T22" fmla="*/ 10 w 30"/>
                  <a:gd name="T23" fmla="*/ 3 h 6"/>
                  <a:gd name="T24" fmla="*/ 7 w 30"/>
                  <a:gd name="T25" fmla="*/ 6 h 6"/>
                  <a:gd name="T26" fmla="*/ 4 w 30"/>
                  <a:gd name="T27" fmla="*/ 3 h 6"/>
                  <a:gd name="T28" fmla="*/ 3 w 30"/>
                  <a:gd name="T29" fmla="*/ 2 h 6"/>
                  <a:gd name="T30" fmla="*/ 3 w 30"/>
                  <a:gd name="T31" fmla="*/ 3 h 6"/>
                  <a:gd name="T32" fmla="*/ 0 w 30"/>
                  <a:gd name="T33" fmla="*/ 6 h 6"/>
                  <a:gd name="T34" fmla="*/ 0 w 30"/>
                  <a:gd name="T35" fmla="*/ 4 h 6"/>
                  <a:gd name="T36" fmla="*/ 1 w 30"/>
                  <a:gd name="T37" fmla="*/ 2 h 6"/>
                  <a:gd name="T38" fmla="*/ 3 w 30"/>
                  <a:gd name="T39" fmla="*/ 0 h 6"/>
                  <a:gd name="T40" fmla="*/ 6 w 30"/>
                  <a:gd name="T41" fmla="*/ 2 h 6"/>
                  <a:gd name="T42" fmla="*/ 7 w 30"/>
                  <a:gd name="T43" fmla="*/ 4 h 6"/>
                  <a:gd name="T44" fmla="*/ 8 w 30"/>
                  <a:gd name="T45" fmla="*/ 2 h 6"/>
                  <a:gd name="T46" fmla="*/ 11 w 30"/>
                  <a:gd name="T47" fmla="*/ 0 h 6"/>
                  <a:gd name="T48" fmla="*/ 14 w 30"/>
                  <a:gd name="T49" fmla="*/ 2 h 6"/>
                  <a:gd name="T50" fmla="*/ 15 w 30"/>
                  <a:gd name="T51" fmla="*/ 4 h 6"/>
                  <a:gd name="T52" fmla="*/ 16 w 30"/>
                  <a:gd name="T53" fmla="*/ 2 h 6"/>
                  <a:gd name="T54" fmla="*/ 18 w 30"/>
                  <a:gd name="T55" fmla="*/ 0 h 6"/>
                  <a:gd name="T56" fmla="*/ 21 w 30"/>
                  <a:gd name="T57" fmla="*/ 2 h 6"/>
                  <a:gd name="T58" fmla="*/ 22 w 30"/>
                  <a:gd name="T59" fmla="*/ 4 h 6"/>
                  <a:gd name="T60" fmla="*/ 23 w 30"/>
                  <a:gd name="T61" fmla="*/ 2 h 6"/>
                  <a:gd name="T62" fmla="*/ 26 w 30"/>
                  <a:gd name="T63" fmla="*/ 0 h 6"/>
                  <a:gd name="T64" fmla="*/ 29 w 30"/>
                  <a:gd name="T65" fmla="*/ 2 h 6"/>
                  <a:gd name="T66" fmla="*/ 30 w 30"/>
                  <a:gd name="T67" fmla="*/ 4 h 6"/>
                  <a:gd name="T68" fmla="*/ 30 w 30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6">
                    <a:moveTo>
                      <a:pt x="30" y="6"/>
                    </a:moveTo>
                    <a:cubicBezTo>
                      <a:pt x="28" y="6"/>
                      <a:pt x="27" y="4"/>
                      <a:pt x="27" y="3"/>
                    </a:cubicBezTo>
                    <a:cubicBezTo>
                      <a:pt x="27" y="3"/>
                      <a:pt x="26" y="2"/>
                      <a:pt x="26" y="2"/>
                    </a:cubicBezTo>
                    <a:cubicBezTo>
                      <a:pt x="26" y="2"/>
                      <a:pt x="25" y="3"/>
                      <a:pt x="25" y="3"/>
                    </a:cubicBezTo>
                    <a:cubicBezTo>
                      <a:pt x="24" y="4"/>
                      <a:pt x="24" y="6"/>
                      <a:pt x="22" y="6"/>
                    </a:cubicBezTo>
                    <a:cubicBezTo>
                      <a:pt x="21" y="6"/>
                      <a:pt x="20" y="4"/>
                      <a:pt x="19" y="3"/>
                    </a:cubicBezTo>
                    <a:cubicBezTo>
                      <a:pt x="19" y="3"/>
                      <a:pt x="19" y="2"/>
                      <a:pt x="18" y="2"/>
                    </a:cubicBezTo>
                    <a:cubicBezTo>
                      <a:pt x="18" y="2"/>
                      <a:pt x="18" y="3"/>
                      <a:pt x="18" y="3"/>
                    </a:cubicBezTo>
                    <a:cubicBezTo>
                      <a:pt x="17" y="4"/>
                      <a:pt x="16" y="6"/>
                      <a:pt x="15" y="6"/>
                    </a:cubicBezTo>
                    <a:cubicBezTo>
                      <a:pt x="13" y="6"/>
                      <a:pt x="12" y="4"/>
                      <a:pt x="12" y="3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10" y="4"/>
                      <a:pt x="9" y="6"/>
                      <a:pt x="7" y="6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1" y="6"/>
                      <a:pt x="0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9" y="1"/>
                      <a:pt x="9" y="0"/>
                      <a:pt x="11" y="0"/>
                    </a:cubicBezTo>
                    <a:cubicBezTo>
                      <a:pt x="13" y="0"/>
                      <a:pt x="13" y="1"/>
                      <a:pt x="14" y="2"/>
                    </a:cubicBezTo>
                    <a:cubicBezTo>
                      <a:pt x="14" y="3"/>
                      <a:pt x="14" y="4"/>
                      <a:pt x="15" y="4"/>
                    </a:cubicBezTo>
                    <a:cubicBezTo>
                      <a:pt x="15" y="4"/>
                      <a:pt x="15" y="3"/>
                      <a:pt x="16" y="2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2" y="4"/>
                      <a:pt x="22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4" y="1"/>
                      <a:pt x="24" y="0"/>
                      <a:pt x="26" y="0"/>
                    </a:cubicBezTo>
                    <a:cubicBezTo>
                      <a:pt x="28" y="0"/>
                      <a:pt x="28" y="1"/>
                      <a:pt x="29" y="2"/>
                    </a:cubicBezTo>
                    <a:cubicBezTo>
                      <a:pt x="29" y="3"/>
                      <a:pt x="29" y="4"/>
                      <a:pt x="30" y="4"/>
                    </a:cubicBezTo>
                    <a:cubicBezTo>
                      <a:pt x="30" y="6"/>
                      <a:pt x="30" y="6"/>
                      <a:pt x="3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6662149" y="3371662"/>
                <a:ext cx="11020" cy="66120"/>
              </a:xfrm>
              <a:custGeom>
                <a:avLst/>
                <a:gdLst>
                  <a:gd name="T0" fmla="*/ 2 w 5"/>
                  <a:gd name="T1" fmla="*/ 32 h 32"/>
                  <a:gd name="T2" fmla="*/ 0 w 5"/>
                  <a:gd name="T3" fmla="*/ 29 h 32"/>
                  <a:gd name="T4" fmla="*/ 0 w 5"/>
                  <a:gd name="T5" fmla="*/ 2 h 32"/>
                  <a:gd name="T6" fmla="*/ 2 w 5"/>
                  <a:gd name="T7" fmla="*/ 0 h 32"/>
                  <a:gd name="T8" fmla="*/ 5 w 5"/>
                  <a:gd name="T9" fmla="*/ 2 h 32"/>
                  <a:gd name="T10" fmla="*/ 5 w 5"/>
                  <a:gd name="T11" fmla="*/ 29 h 32"/>
                  <a:gd name="T12" fmla="*/ 2 w 5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2">
                    <a:moveTo>
                      <a:pt x="2" y="32"/>
                    </a:moveTo>
                    <a:cubicBezTo>
                      <a:pt x="1" y="32"/>
                      <a:pt x="0" y="31"/>
                      <a:pt x="0" y="2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1"/>
                      <a:pt x="4" y="32"/>
                      <a:pt x="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6724136" y="3393702"/>
                <a:ext cx="41325" cy="60610"/>
              </a:xfrm>
              <a:custGeom>
                <a:avLst/>
                <a:gdLst>
                  <a:gd name="T0" fmla="*/ 3 w 20"/>
                  <a:gd name="T1" fmla="*/ 29 h 29"/>
                  <a:gd name="T2" fmla="*/ 2 w 20"/>
                  <a:gd name="T3" fmla="*/ 29 h 29"/>
                  <a:gd name="T4" fmla="*/ 1 w 20"/>
                  <a:gd name="T5" fmla="*/ 25 h 29"/>
                  <a:gd name="T6" fmla="*/ 15 w 20"/>
                  <a:gd name="T7" fmla="*/ 2 h 29"/>
                  <a:gd name="T8" fmla="*/ 18 w 20"/>
                  <a:gd name="T9" fmla="*/ 1 h 29"/>
                  <a:gd name="T10" fmla="*/ 19 w 20"/>
                  <a:gd name="T11" fmla="*/ 5 h 29"/>
                  <a:gd name="T12" fmla="*/ 5 w 20"/>
                  <a:gd name="T13" fmla="*/ 28 h 29"/>
                  <a:gd name="T14" fmla="*/ 3 w 2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9">
                    <a:moveTo>
                      <a:pt x="3" y="29"/>
                    </a:moveTo>
                    <a:cubicBezTo>
                      <a:pt x="3" y="29"/>
                      <a:pt x="2" y="29"/>
                      <a:pt x="2" y="29"/>
                    </a:cubicBezTo>
                    <a:cubicBezTo>
                      <a:pt x="1" y="28"/>
                      <a:pt x="0" y="27"/>
                      <a:pt x="1" y="25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7" y="0"/>
                      <a:pt x="18" y="1"/>
                    </a:cubicBezTo>
                    <a:cubicBezTo>
                      <a:pt x="19" y="2"/>
                      <a:pt x="20" y="3"/>
                      <a:pt x="19" y="5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9"/>
                      <a:pt x="4" y="29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6772348" y="3462576"/>
                <a:ext cx="59232" cy="38570"/>
              </a:xfrm>
              <a:custGeom>
                <a:avLst/>
                <a:gdLst>
                  <a:gd name="T0" fmla="*/ 3 w 29"/>
                  <a:gd name="T1" fmla="*/ 19 h 19"/>
                  <a:gd name="T2" fmla="*/ 1 w 29"/>
                  <a:gd name="T3" fmla="*/ 18 h 19"/>
                  <a:gd name="T4" fmla="*/ 2 w 29"/>
                  <a:gd name="T5" fmla="*/ 14 h 19"/>
                  <a:gd name="T6" fmla="*/ 25 w 29"/>
                  <a:gd name="T7" fmla="*/ 1 h 19"/>
                  <a:gd name="T8" fmla="*/ 29 w 29"/>
                  <a:gd name="T9" fmla="*/ 2 h 19"/>
                  <a:gd name="T10" fmla="*/ 28 w 29"/>
                  <a:gd name="T11" fmla="*/ 5 h 19"/>
                  <a:gd name="T12" fmla="*/ 4 w 29"/>
                  <a:gd name="T13" fmla="*/ 19 h 19"/>
                  <a:gd name="T14" fmla="*/ 3 w 29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3" y="19"/>
                    </a:moveTo>
                    <a:cubicBezTo>
                      <a:pt x="2" y="19"/>
                      <a:pt x="1" y="18"/>
                      <a:pt x="1" y="18"/>
                    </a:cubicBezTo>
                    <a:cubicBezTo>
                      <a:pt x="0" y="16"/>
                      <a:pt x="0" y="15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0"/>
                      <a:pt x="28" y="0"/>
                      <a:pt x="29" y="2"/>
                    </a:cubicBezTo>
                    <a:cubicBezTo>
                      <a:pt x="29" y="3"/>
                      <a:pt x="29" y="4"/>
                      <a:pt x="28" y="5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6790256" y="3554868"/>
                <a:ext cx="68875" cy="11020"/>
              </a:xfrm>
              <a:custGeom>
                <a:avLst/>
                <a:gdLst>
                  <a:gd name="T0" fmla="*/ 30 w 33"/>
                  <a:gd name="T1" fmla="*/ 5 h 5"/>
                  <a:gd name="T2" fmla="*/ 2 w 33"/>
                  <a:gd name="T3" fmla="*/ 5 h 5"/>
                  <a:gd name="T4" fmla="*/ 0 w 33"/>
                  <a:gd name="T5" fmla="*/ 2 h 5"/>
                  <a:gd name="T6" fmla="*/ 2 w 33"/>
                  <a:gd name="T7" fmla="*/ 0 h 5"/>
                  <a:gd name="T8" fmla="*/ 30 w 33"/>
                  <a:gd name="T9" fmla="*/ 0 h 5"/>
                  <a:gd name="T10" fmla="*/ 33 w 33"/>
                  <a:gd name="T11" fmla="*/ 2 h 5"/>
                  <a:gd name="T12" fmla="*/ 30 w 3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5">
                    <a:moveTo>
                      <a:pt x="30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3" y="1"/>
                      <a:pt x="33" y="2"/>
                    </a:cubicBezTo>
                    <a:cubicBezTo>
                      <a:pt x="33" y="4"/>
                      <a:pt x="32" y="5"/>
                      <a:pt x="3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6772348" y="3616855"/>
                <a:ext cx="59232" cy="38570"/>
              </a:xfrm>
              <a:custGeom>
                <a:avLst/>
                <a:gdLst>
                  <a:gd name="T0" fmla="*/ 26 w 29"/>
                  <a:gd name="T1" fmla="*/ 19 h 19"/>
                  <a:gd name="T2" fmla="*/ 25 w 29"/>
                  <a:gd name="T3" fmla="*/ 19 h 19"/>
                  <a:gd name="T4" fmla="*/ 2 w 29"/>
                  <a:gd name="T5" fmla="*/ 5 h 19"/>
                  <a:gd name="T6" fmla="*/ 1 w 29"/>
                  <a:gd name="T7" fmla="*/ 2 h 19"/>
                  <a:gd name="T8" fmla="*/ 4 w 29"/>
                  <a:gd name="T9" fmla="*/ 1 h 19"/>
                  <a:gd name="T10" fmla="*/ 28 w 29"/>
                  <a:gd name="T11" fmla="*/ 15 h 19"/>
                  <a:gd name="T12" fmla="*/ 29 w 29"/>
                  <a:gd name="T13" fmla="*/ 18 h 19"/>
                  <a:gd name="T14" fmla="*/ 26 w 29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26" y="19"/>
                    </a:moveTo>
                    <a:cubicBezTo>
                      <a:pt x="26" y="19"/>
                      <a:pt x="25" y="19"/>
                      <a:pt x="25" y="19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29" y="17"/>
                      <a:pt x="29" y="18"/>
                    </a:cubicBezTo>
                    <a:cubicBezTo>
                      <a:pt x="28" y="19"/>
                      <a:pt x="27" y="19"/>
                      <a:pt x="2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6569857" y="3393702"/>
                <a:ext cx="38570" cy="60610"/>
              </a:xfrm>
              <a:custGeom>
                <a:avLst/>
                <a:gdLst>
                  <a:gd name="T0" fmla="*/ 16 w 19"/>
                  <a:gd name="T1" fmla="*/ 29 h 29"/>
                  <a:gd name="T2" fmla="*/ 14 w 19"/>
                  <a:gd name="T3" fmla="*/ 28 h 29"/>
                  <a:gd name="T4" fmla="*/ 1 w 19"/>
                  <a:gd name="T5" fmla="*/ 5 h 29"/>
                  <a:gd name="T6" fmla="*/ 2 w 19"/>
                  <a:gd name="T7" fmla="*/ 1 h 29"/>
                  <a:gd name="T8" fmla="*/ 5 w 19"/>
                  <a:gd name="T9" fmla="*/ 2 h 29"/>
                  <a:gd name="T10" fmla="*/ 19 w 19"/>
                  <a:gd name="T11" fmla="*/ 25 h 29"/>
                  <a:gd name="T12" fmla="*/ 18 w 19"/>
                  <a:gd name="T13" fmla="*/ 29 h 29"/>
                  <a:gd name="T14" fmla="*/ 16 w 19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9">
                    <a:moveTo>
                      <a:pt x="16" y="29"/>
                    </a:moveTo>
                    <a:cubicBezTo>
                      <a:pt x="15" y="29"/>
                      <a:pt x="15" y="29"/>
                      <a:pt x="14" y="2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9" y="28"/>
                      <a:pt x="18" y="29"/>
                    </a:cubicBezTo>
                    <a:cubicBezTo>
                      <a:pt x="17" y="29"/>
                      <a:pt x="17" y="29"/>
                      <a:pt x="16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6500982" y="3462576"/>
                <a:ext cx="61987" cy="38570"/>
              </a:xfrm>
              <a:custGeom>
                <a:avLst/>
                <a:gdLst>
                  <a:gd name="T0" fmla="*/ 27 w 30"/>
                  <a:gd name="T1" fmla="*/ 19 h 19"/>
                  <a:gd name="T2" fmla="*/ 25 w 30"/>
                  <a:gd name="T3" fmla="*/ 19 h 19"/>
                  <a:gd name="T4" fmla="*/ 2 w 30"/>
                  <a:gd name="T5" fmla="*/ 5 h 19"/>
                  <a:gd name="T6" fmla="*/ 1 w 30"/>
                  <a:gd name="T7" fmla="*/ 2 h 19"/>
                  <a:gd name="T8" fmla="*/ 5 w 30"/>
                  <a:gd name="T9" fmla="*/ 1 h 19"/>
                  <a:gd name="T10" fmla="*/ 28 w 30"/>
                  <a:gd name="T11" fmla="*/ 14 h 19"/>
                  <a:gd name="T12" fmla="*/ 29 w 30"/>
                  <a:gd name="T13" fmla="*/ 18 h 19"/>
                  <a:gd name="T14" fmla="*/ 27 w 30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9">
                    <a:moveTo>
                      <a:pt x="27" y="19"/>
                    </a:moveTo>
                    <a:cubicBezTo>
                      <a:pt x="26" y="19"/>
                      <a:pt x="26" y="19"/>
                      <a:pt x="25" y="19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5"/>
                      <a:pt x="30" y="16"/>
                      <a:pt x="29" y="18"/>
                    </a:cubicBezTo>
                    <a:cubicBezTo>
                      <a:pt x="28" y="19"/>
                      <a:pt x="28" y="19"/>
                      <a:pt x="2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6478943" y="3554868"/>
                <a:ext cx="66120" cy="11020"/>
              </a:xfrm>
              <a:custGeom>
                <a:avLst/>
                <a:gdLst>
                  <a:gd name="T0" fmla="*/ 29 w 32"/>
                  <a:gd name="T1" fmla="*/ 5 h 5"/>
                  <a:gd name="T2" fmla="*/ 2 w 32"/>
                  <a:gd name="T3" fmla="*/ 5 h 5"/>
                  <a:gd name="T4" fmla="*/ 0 w 32"/>
                  <a:gd name="T5" fmla="*/ 2 h 5"/>
                  <a:gd name="T6" fmla="*/ 2 w 32"/>
                  <a:gd name="T7" fmla="*/ 0 h 5"/>
                  <a:gd name="T8" fmla="*/ 29 w 32"/>
                  <a:gd name="T9" fmla="*/ 0 h 5"/>
                  <a:gd name="T10" fmla="*/ 32 w 32"/>
                  <a:gd name="T11" fmla="*/ 2 h 5"/>
                  <a:gd name="T12" fmla="*/ 29 w 32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5">
                    <a:moveTo>
                      <a:pt x="29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2" y="4"/>
                      <a:pt x="31" y="5"/>
                      <a:pt x="2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6500982" y="3616855"/>
                <a:ext cx="61987" cy="38570"/>
              </a:xfrm>
              <a:custGeom>
                <a:avLst/>
                <a:gdLst>
                  <a:gd name="T0" fmla="*/ 3 w 30"/>
                  <a:gd name="T1" fmla="*/ 19 h 19"/>
                  <a:gd name="T2" fmla="*/ 1 w 30"/>
                  <a:gd name="T3" fmla="*/ 18 h 19"/>
                  <a:gd name="T4" fmla="*/ 2 w 30"/>
                  <a:gd name="T5" fmla="*/ 15 h 19"/>
                  <a:gd name="T6" fmla="*/ 25 w 30"/>
                  <a:gd name="T7" fmla="*/ 1 h 19"/>
                  <a:gd name="T8" fmla="*/ 29 w 30"/>
                  <a:gd name="T9" fmla="*/ 2 h 19"/>
                  <a:gd name="T10" fmla="*/ 28 w 30"/>
                  <a:gd name="T11" fmla="*/ 5 h 19"/>
                  <a:gd name="T12" fmla="*/ 5 w 30"/>
                  <a:gd name="T13" fmla="*/ 19 h 19"/>
                  <a:gd name="T14" fmla="*/ 3 w 30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9">
                    <a:moveTo>
                      <a:pt x="3" y="19"/>
                    </a:moveTo>
                    <a:cubicBezTo>
                      <a:pt x="2" y="19"/>
                      <a:pt x="2" y="19"/>
                      <a:pt x="1" y="18"/>
                    </a:cubicBezTo>
                    <a:cubicBezTo>
                      <a:pt x="0" y="17"/>
                      <a:pt x="1" y="15"/>
                      <a:pt x="2" y="1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28" y="1"/>
                      <a:pt x="29" y="2"/>
                    </a:cubicBezTo>
                    <a:cubicBezTo>
                      <a:pt x="30" y="3"/>
                      <a:pt x="29" y="5"/>
                      <a:pt x="28" y="5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57"/>
              <p:cNvSpPr>
                <a:spLocks noEditPoints="1"/>
              </p:cNvSpPr>
              <p:nvPr/>
            </p:nvSpPr>
            <p:spPr bwMode="auto">
              <a:xfrm>
                <a:off x="6565725" y="3454311"/>
                <a:ext cx="203869" cy="241061"/>
              </a:xfrm>
              <a:custGeom>
                <a:avLst/>
                <a:gdLst>
                  <a:gd name="T0" fmla="*/ 72 w 99"/>
                  <a:gd name="T1" fmla="*/ 117 h 117"/>
                  <a:gd name="T2" fmla="*/ 72 w 99"/>
                  <a:gd name="T3" fmla="*/ 117 h 117"/>
                  <a:gd name="T4" fmla="*/ 26 w 99"/>
                  <a:gd name="T5" fmla="*/ 117 h 117"/>
                  <a:gd name="T6" fmla="*/ 22 w 99"/>
                  <a:gd name="T7" fmla="*/ 113 h 117"/>
                  <a:gd name="T8" fmla="*/ 22 w 99"/>
                  <a:gd name="T9" fmla="*/ 113 h 117"/>
                  <a:gd name="T10" fmla="*/ 19 w 99"/>
                  <a:gd name="T11" fmla="*/ 96 h 117"/>
                  <a:gd name="T12" fmla="*/ 0 w 99"/>
                  <a:gd name="T13" fmla="*/ 49 h 117"/>
                  <a:gd name="T14" fmla="*/ 49 w 99"/>
                  <a:gd name="T15" fmla="*/ 0 h 117"/>
                  <a:gd name="T16" fmla="*/ 99 w 99"/>
                  <a:gd name="T17" fmla="*/ 49 h 117"/>
                  <a:gd name="T18" fmla="*/ 80 w 99"/>
                  <a:gd name="T19" fmla="*/ 96 h 117"/>
                  <a:gd name="T20" fmla="*/ 76 w 99"/>
                  <a:gd name="T21" fmla="*/ 112 h 117"/>
                  <a:gd name="T22" fmla="*/ 77 w 99"/>
                  <a:gd name="T23" fmla="*/ 113 h 117"/>
                  <a:gd name="T24" fmla="*/ 72 w 99"/>
                  <a:gd name="T25" fmla="*/ 117 h 117"/>
                  <a:gd name="T26" fmla="*/ 26 w 99"/>
                  <a:gd name="T27" fmla="*/ 109 h 117"/>
                  <a:gd name="T28" fmla="*/ 22 w 99"/>
                  <a:gd name="T29" fmla="*/ 112 h 117"/>
                  <a:gd name="T30" fmla="*/ 26 w 99"/>
                  <a:gd name="T31" fmla="*/ 109 h 117"/>
                  <a:gd name="T32" fmla="*/ 73 w 99"/>
                  <a:gd name="T33" fmla="*/ 109 h 117"/>
                  <a:gd name="T34" fmla="*/ 75 w 99"/>
                  <a:gd name="T35" fmla="*/ 109 h 117"/>
                  <a:gd name="T36" fmla="*/ 73 w 99"/>
                  <a:gd name="T37" fmla="*/ 109 h 117"/>
                  <a:gd name="T38" fmla="*/ 31 w 99"/>
                  <a:gd name="T39" fmla="*/ 109 h 117"/>
                  <a:gd name="T40" fmla="*/ 68 w 99"/>
                  <a:gd name="T41" fmla="*/ 109 h 117"/>
                  <a:gd name="T42" fmla="*/ 68 w 99"/>
                  <a:gd name="T43" fmla="*/ 105 h 117"/>
                  <a:gd name="T44" fmla="*/ 73 w 99"/>
                  <a:gd name="T45" fmla="*/ 91 h 117"/>
                  <a:gd name="T46" fmla="*/ 90 w 99"/>
                  <a:gd name="T47" fmla="*/ 49 h 117"/>
                  <a:gd name="T48" fmla="*/ 49 w 99"/>
                  <a:gd name="T49" fmla="*/ 8 h 117"/>
                  <a:gd name="T50" fmla="*/ 9 w 99"/>
                  <a:gd name="T51" fmla="*/ 49 h 117"/>
                  <a:gd name="T52" fmla="*/ 26 w 99"/>
                  <a:gd name="T53" fmla="*/ 91 h 117"/>
                  <a:gd name="T54" fmla="*/ 30 w 99"/>
                  <a:gd name="T55" fmla="*/ 105 h 117"/>
                  <a:gd name="T56" fmla="*/ 31 w 99"/>
                  <a:gd name="T57" fmla="*/ 10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9" h="117">
                    <a:moveTo>
                      <a:pt x="72" y="117"/>
                    </a:moveTo>
                    <a:cubicBezTo>
                      <a:pt x="72" y="117"/>
                      <a:pt x="72" y="117"/>
                      <a:pt x="72" y="117"/>
                    </a:cubicBezTo>
                    <a:cubicBezTo>
                      <a:pt x="26" y="117"/>
                      <a:pt x="26" y="117"/>
                      <a:pt x="26" y="117"/>
                    </a:cubicBezTo>
                    <a:cubicBezTo>
                      <a:pt x="24" y="117"/>
                      <a:pt x="22" y="115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09"/>
                      <a:pt x="22" y="100"/>
                      <a:pt x="19" y="96"/>
                    </a:cubicBezTo>
                    <a:cubicBezTo>
                      <a:pt x="1" y="72"/>
                      <a:pt x="0" y="49"/>
                      <a:pt x="0" y="49"/>
                    </a:cubicBezTo>
                    <a:cubicBezTo>
                      <a:pt x="0" y="22"/>
                      <a:pt x="22" y="0"/>
                      <a:pt x="49" y="0"/>
                    </a:cubicBezTo>
                    <a:cubicBezTo>
                      <a:pt x="77" y="0"/>
                      <a:pt x="99" y="22"/>
                      <a:pt x="99" y="49"/>
                    </a:cubicBezTo>
                    <a:cubicBezTo>
                      <a:pt x="99" y="49"/>
                      <a:pt x="98" y="72"/>
                      <a:pt x="80" y="96"/>
                    </a:cubicBezTo>
                    <a:cubicBezTo>
                      <a:pt x="76" y="100"/>
                      <a:pt x="76" y="110"/>
                      <a:pt x="76" y="112"/>
                    </a:cubicBezTo>
                    <a:cubicBezTo>
                      <a:pt x="76" y="113"/>
                      <a:pt x="77" y="113"/>
                      <a:pt x="77" y="113"/>
                    </a:cubicBezTo>
                    <a:cubicBezTo>
                      <a:pt x="77" y="115"/>
                      <a:pt x="75" y="117"/>
                      <a:pt x="72" y="117"/>
                    </a:cubicBezTo>
                    <a:close/>
                    <a:moveTo>
                      <a:pt x="26" y="109"/>
                    </a:moveTo>
                    <a:cubicBezTo>
                      <a:pt x="24" y="109"/>
                      <a:pt x="22" y="111"/>
                      <a:pt x="22" y="112"/>
                    </a:cubicBezTo>
                    <a:cubicBezTo>
                      <a:pt x="22" y="110"/>
                      <a:pt x="24" y="109"/>
                      <a:pt x="26" y="109"/>
                    </a:cubicBezTo>
                    <a:close/>
                    <a:moveTo>
                      <a:pt x="73" y="109"/>
                    </a:moveTo>
                    <a:cubicBezTo>
                      <a:pt x="74" y="109"/>
                      <a:pt x="74" y="109"/>
                      <a:pt x="75" y="109"/>
                    </a:cubicBezTo>
                    <a:cubicBezTo>
                      <a:pt x="74" y="109"/>
                      <a:pt x="74" y="109"/>
                      <a:pt x="73" y="109"/>
                    </a:cubicBezTo>
                    <a:close/>
                    <a:moveTo>
                      <a:pt x="31" y="109"/>
                    </a:move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7"/>
                      <a:pt x="68" y="105"/>
                      <a:pt x="68" y="105"/>
                    </a:cubicBezTo>
                    <a:cubicBezTo>
                      <a:pt x="69" y="99"/>
                      <a:pt x="70" y="94"/>
                      <a:pt x="73" y="91"/>
                    </a:cubicBezTo>
                    <a:cubicBezTo>
                      <a:pt x="89" y="69"/>
                      <a:pt x="90" y="49"/>
                      <a:pt x="90" y="49"/>
                    </a:cubicBezTo>
                    <a:cubicBezTo>
                      <a:pt x="90" y="27"/>
                      <a:pt x="72" y="8"/>
                      <a:pt x="49" y="8"/>
                    </a:cubicBezTo>
                    <a:cubicBezTo>
                      <a:pt x="27" y="8"/>
                      <a:pt x="9" y="27"/>
                      <a:pt x="9" y="49"/>
                    </a:cubicBezTo>
                    <a:cubicBezTo>
                      <a:pt x="9" y="49"/>
                      <a:pt x="9" y="69"/>
                      <a:pt x="26" y="91"/>
                    </a:cubicBezTo>
                    <a:cubicBezTo>
                      <a:pt x="28" y="94"/>
                      <a:pt x="30" y="99"/>
                      <a:pt x="30" y="105"/>
                    </a:cubicBezTo>
                    <a:cubicBezTo>
                      <a:pt x="30" y="105"/>
                      <a:pt x="31" y="107"/>
                      <a:pt x="31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58"/>
              <p:cNvSpPr>
                <a:spLocks/>
              </p:cNvSpPr>
              <p:nvPr/>
            </p:nvSpPr>
            <p:spPr bwMode="auto">
              <a:xfrm>
                <a:off x="6615314" y="3696750"/>
                <a:ext cx="104689" cy="19285"/>
              </a:xfrm>
              <a:custGeom>
                <a:avLst/>
                <a:gdLst>
                  <a:gd name="T0" fmla="*/ 47 w 51"/>
                  <a:gd name="T1" fmla="*/ 9 h 9"/>
                  <a:gd name="T2" fmla="*/ 4 w 51"/>
                  <a:gd name="T3" fmla="*/ 9 h 9"/>
                  <a:gd name="T4" fmla="*/ 0 w 51"/>
                  <a:gd name="T5" fmla="*/ 4 h 9"/>
                  <a:gd name="T6" fmla="*/ 4 w 51"/>
                  <a:gd name="T7" fmla="*/ 0 h 9"/>
                  <a:gd name="T8" fmla="*/ 47 w 51"/>
                  <a:gd name="T9" fmla="*/ 0 h 9"/>
                  <a:gd name="T10" fmla="*/ 51 w 51"/>
                  <a:gd name="T11" fmla="*/ 4 h 9"/>
                  <a:gd name="T12" fmla="*/ 47 w 51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9">
                    <a:moveTo>
                      <a:pt x="47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"/>
                      <a:pt x="49" y="9"/>
                      <a:pt x="4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6620824" y="3716035"/>
                <a:ext cx="93670" cy="17907"/>
              </a:xfrm>
              <a:custGeom>
                <a:avLst/>
                <a:gdLst>
                  <a:gd name="T0" fmla="*/ 41 w 45"/>
                  <a:gd name="T1" fmla="*/ 9 h 9"/>
                  <a:gd name="T2" fmla="*/ 4 w 45"/>
                  <a:gd name="T3" fmla="*/ 9 h 9"/>
                  <a:gd name="T4" fmla="*/ 0 w 45"/>
                  <a:gd name="T5" fmla="*/ 4 h 9"/>
                  <a:gd name="T6" fmla="*/ 4 w 45"/>
                  <a:gd name="T7" fmla="*/ 0 h 9"/>
                  <a:gd name="T8" fmla="*/ 41 w 45"/>
                  <a:gd name="T9" fmla="*/ 0 h 9"/>
                  <a:gd name="T10" fmla="*/ 45 w 45"/>
                  <a:gd name="T11" fmla="*/ 4 h 9"/>
                  <a:gd name="T12" fmla="*/ 41 w 45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9">
                    <a:moveTo>
                      <a:pt x="41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0"/>
                      <a:pt x="45" y="2"/>
                      <a:pt x="45" y="4"/>
                    </a:cubicBezTo>
                    <a:cubicBezTo>
                      <a:pt x="45" y="7"/>
                      <a:pt x="43" y="9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60"/>
              <p:cNvSpPr>
                <a:spLocks/>
              </p:cNvSpPr>
              <p:nvPr/>
            </p:nvSpPr>
            <p:spPr bwMode="auto">
              <a:xfrm>
                <a:off x="6631844" y="3733942"/>
                <a:ext cx="71630" cy="19285"/>
              </a:xfrm>
              <a:custGeom>
                <a:avLst/>
                <a:gdLst>
                  <a:gd name="T0" fmla="*/ 30 w 35"/>
                  <a:gd name="T1" fmla="*/ 9 h 9"/>
                  <a:gd name="T2" fmla="*/ 4 w 35"/>
                  <a:gd name="T3" fmla="*/ 9 h 9"/>
                  <a:gd name="T4" fmla="*/ 0 w 35"/>
                  <a:gd name="T5" fmla="*/ 4 h 9"/>
                  <a:gd name="T6" fmla="*/ 4 w 35"/>
                  <a:gd name="T7" fmla="*/ 0 h 9"/>
                  <a:gd name="T8" fmla="*/ 30 w 35"/>
                  <a:gd name="T9" fmla="*/ 0 h 9"/>
                  <a:gd name="T10" fmla="*/ 35 w 35"/>
                  <a:gd name="T11" fmla="*/ 4 h 9"/>
                  <a:gd name="T12" fmla="*/ 30 w 35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9">
                    <a:moveTo>
                      <a:pt x="30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0"/>
                      <a:pt x="35" y="2"/>
                      <a:pt x="35" y="4"/>
                    </a:cubicBezTo>
                    <a:cubicBezTo>
                      <a:pt x="35" y="7"/>
                      <a:pt x="33" y="9"/>
                      <a:pt x="3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38" name="Group 146"/>
            <p:cNvGrpSpPr/>
            <p:nvPr/>
          </p:nvGrpSpPr>
          <p:grpSpPr>
            <a:xfrm>
              <a:off x="5421028" y="4953023"/>
              <a:ext cx="436665" cy="439420"/>
              <a:chOff x="5421028" y="4953023"/>
              <a:chExt cx="436665" cy="439420"/>
            </a:xfrm>
            <a:solidFill>
              <a:schemeClr val="accent6"/>
            </a:solidFill>
          </p:grpSpPr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5633162" y="5085263"/>
                <a:ext cx="86782" cy="86782"/>
              </a:xfrm>
              <a:custGeom>
                <a:avLst/>
                <a:gdLst>
                  <a:gd name="T0" fmla="*/ 39 w 42"/>
                  <a:gd name="T1" fmla="*/ 42 h 42"/>
                  <a:gd name="T2" fmla="*/ 36 w 42"/>
                  <a:gd name="T3" fmla="*/ 39 h 42"/>
                  <a:gd name="T4" fmla="*/ 3 w 42"/>
                  <a:gd name="T5" fmla="*/ 6 h 42"/>
                  <a:gd name="T6" fmla="*/ 0 w 42"/>
                  <a:gd name="T7" fmla="*/ 3 h 42"/>
                  <a:gd name="T8" fmla="*/ 3 w 42"/>
                  <a:gd name="T9" fmla="*/ 0 h 42"/>
                  <a:gd name="T10" fmla="*/ 42 w 42"/>
                  <a:gd name="T11" fmla="*/ 39 h 42"/>
                  <a:gd name="T12" fmla="*/ 39 w 42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39" y="42"/>
                    </a:moveTo>
                    <a:cubicBezTo>
                      <a:pt x="37" y="42"/>
                      <a:pt x="36" y="41"/>
                      <a:pt x="36" y="39"/>
                    </a:cubicBezTo>
                    <a:cubicBezTo>
                      <a:pt x="36" y="21"/>
                      <a:pt x="21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4" y="0"/>
                      <a:pt x="42" y="17"/>
                      <a:pt x="42" y="39"/>
                    </a:cubicBezTo>
                    <a:cubicBezTo>
                      <a:pt x="42" y="41"/>
                      <a:pt x="41" y="42"/>
                      <a:pt x="3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62"/>
              <p:cNvSpPr>
                <a:spLocks/>
              </p:cNvSpPr>
              <p:nvPr/>
            </p:nvSpPr>
            <p:spPr bwMode="auto">
              <a:xfrm>
                <a:off x="5651069" y="5213369"/>
                <a:ext cx="28927" cy="112954"/>
              </a:xfrm>
              <a:custGeom>
                <a:avLst/>
                <a:gdLst>
                  <a:gd name="T0" fmla="*/ 8 w 21"/>
                  <a:gd name="T1" fmla="*/ 82 h 82"/>
                  <a:gd name="T2" fmla="*/ 0 w 21"/>
                  <a:gd name="T3" fmla="*/ 81 h 82"/>
                  <a:gd name="T4" fmla="*/ 14 w 21"/>
                  <a:gd name="T5" fmla="*/ 0 h 82"/>
                  <a:gd name="T6" fmla="*/ 21 w 21"/>
                  <a:gd name="T7" fmla="*/ 1 h 82"/>
                  <a:gd name="T8" fmla="*/ 8 w 21"/>
                  <a:gd name="T9" fmla="*/ 82 h 82"/>
                  <a:gd name="T10" fmla="*/ 8 w 21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2">
                    <a:moveTo>
                      <a:pt x="8" y="82"/>
                    </a:moveTo>
                    <a:lnTo>
                      <a:pt x="0" y="81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8" y="82"/>
                    </a:lnTo>
                    <a:lnTo>
                      <a:pt x="8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5595970" y="5213369"/>
                <a:ext cx="28927" cy="112954"/>
              </a:xfrm>
              <a:custGeom>
                <a:avLst/>
                <a:gdLst>
                  <a:gd name="T0" fmla="*/ 13 w 21"/>
                  <a:gd name="T1" fmla="*/ 82 h 82"/>
                  <a:gd name="T2" fmla="*/ 0 w 21"/>
                  <a:gd name="T3" fmla="*/ 1 h 82"/>
                  <a:gd name="T4" fmla="*/ 7 w 21"/>
                  <a:gd name="T5" fmla="*/ 0 h 82"/>
                  <a:gd name="T6" fmla="*/ 21 w 21"/>
                  <a:gd name="T7" fmla="*/ 81 h 82"/>
                  <a:gd name="T8" fmla="*/ 13 w 21"/>
                  <a:gd name="T9" fmla="*/ 82 h 82"/>
                  <a:gd name="T10" fmla="*/ 13 w 21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2">
                    <a:moveTo>
                      <a:pt x="13" y="82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21" y="81"/>
                    </a:lnTo>
                    <a:lnTo>
                      <a:pt x="13" y="82"/>
                    </a:lnTo>
                    <a:lnTo>
                      <a:pt x="13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5604235" y="5214747"/>
                <a:ext cx="70252" cy="15152"/>
              </a:xfrm>
              <a:custGeom>
                <a:avLst/>
                <a:gdLst>
                  <a:gd name="T0" fmla="*/ 34 w 34"/>
                  <a:gd name="T1" fmla="*/ 7 h 7"/>
                  <a:gd name="T2" fmla="*/ 31 w 34"/>
                  <a:gd name="T3" fmla="*/ 4 h 7"/>
                  <a:gd name="T4" fmla="*/ 30 w 34"/>
                  <a:gd name="T5" fmla="*/ 2 h 7"/>
                  <a:gd name="T6" fmla="*/ 29 w 34"/>
                  <a:gd name="T7" fmla="*/ 4 h 7"/>
                  <a:gd name="T8" fmla="*/ 26 w 34"/>
                  <a:gd name="T9" fmla="*/ 7 h 7"/>
                  <a:gd name="T10" fmla="*/ 22 w 34"/>
                  <a:gd name="T11" fmla="*/ 4 h 7"/>
                  <a:gd name="T12" fmla="*/ 21 w 34"/>
                  <a:gd name="T13" fmla="*/ 2 h 7"/>
                  <a:gd name="T14" fmla="*/ 20 w 34"/>
                  <a:gd name="T15" fmla="*/ 4 h 7"/>
                  <a:gd name="T16" fmla="*/ 17 w 34"/>
                  <a:gd name="T17" fmla="*/ 7 h 7"/>
                  <a:gd name="T18" fmla="*/ 14 w 34"/>
                  <a:gd name="T19" fmla="*/ 4 h 7"/>
                  <a:gd name="T20" fmla="*/ 13 w 34"/>
                  <a:gd name="T21" fmla="*/ 2 h 7"/>
                  <a:gd name="T22" fmla="*/ 12 w 34"/>
                  <a:gd name="T23" fmla="*/ 4 h 7"/>
                  <a:gd name="T24" fmla="*/ 8 w 34"/>
                  <a:gd name="T25" fmla="*/ 7 h 7"/>
                  <a:gd name="T26" fmla="*/ 5 w 34"/>
                  <a:gd name="T27" fmla="*/ 4 h 7"/>
                  <a:gd name="T28" fmla="*/ 4 w 34"/>
                  <a:gd name="T29" fmla="*/ 2 h 7"/>
                  <a:gd name="T30" fmla="*/ 3 w 34"/>
                  <a:gd name="T31" fmla="*/ 4 h 7"/>
                  <a:gd name="T32" fmla="*/ 0 w 34"/>
                  <a:gd name="T33" fmla="*/ 7 h 7"/>
                  <a:gd name="T34" fmla="*/ 0 w 34"/>
                  <a:gd name="T35" fmla="*/ 5 h 7"/>
                  <a:gd name="T36" fmla="*/ 1 w 34"/>
                  <a:gd name="T37" fmla="*/ 3 h 7"/>
                  <a:gd name="T38" fmla="*/ 4 w 34"/>
                  <a:gd name="T39" fmla="*/ 0 h 7"/>
                  <a:gd name="T40" fmla="*/ 7 w 34"/>
                  <a:gd name="T41" fmla="*/ 3 h 7"/>
                  <a:gd name="T42" fmla="*/ 8 w 34"/>
                  <a:gd name="T43" fmla="*/ 5 h 7"/>
                  <a:gd name="T44" fmla="*/ 9 w 34"/>
                  <a:gd name="T45" fmla="*/ 3 h 7"/>
                  <a:gd name="T46" fmla="*/ 13 w 34"/>
                  <a:gd name="T47" fmla="*/ 0 h 7"/>
                  <a:gd name="T48" fmla="*/ 16 w 34"/>
                  <a:gd name="T49" fmla="*/ 3 h 7"/>
                  <a:gd name="T50" fmla="*/ 17 w 34"/>
                  <a:gd name="T51" fmla="*/ 5 h 7"/>
                  <a:gd name="T52" fmla="*/ 18 w 34"/>
                  <a:gd name="T53" fmla="*/ 3 h 7"/>
                  <a:gd name="T54" fmla="*/ 21 w 34"/>
                  <a:gd name="T55" fmla="*/ 0 h 7"/>
                  <a:gd name="T56" fmla="*/ 25 w 34"/>
                  <a:gd name="T57" fmla="*/ 3 h 7"/>
                  <a:gd name="T58" fmla="*/ 26 w 34"/>
                  <a:gd name="T59" fmla="*/ 5 h 7"/>
                  <a:gd name="T60" fmla="*/ 27 w 34"/>
                  <a:gd name="T61" fmla="*/ 3 h 7"/>
                  <a:gd name="T62" fmla="*/ 30 w 34"/>
                  <a:gd name="T63" fmla="*/ 0 h 7"/>
                  <a:gd name="T64" fmla="*/ 33 w 34"/>
                  <a:gd name="T65" fmla="*/ 3 h 7"/>
                  <a:gd name="T66" fmla="*/ 34 w 34"/>
                  <a:gd name="T67" fmla="*/ 5 h 7"/>
                  <a:gd name="T68" fmla="*/ 34 w 34"/>
                  <a:gd name="T6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" h="7">
                    <a:moveTo>
                      <a:pt x="34" y="7"/>
                    </a:moveTo>
                    <a:cubicBezTo>
                      <a:pt x="32" y="7"/>
                      <a:pt x="32" y="5"/>
                      <a:pt x="31" y="4"/>
                    </a:cubicBezTo>
                    <a:cubicBezTo>
                      <a:pt x="31" y="3"/>
                      <a:pt x="30" y="2"/>
                      <a:pt x="30" y="2"/>
                    </a:cubicBezTo>
                    <a:cubicBezTo>
                      <a:pt x="30" y="2"/>
                      <a:pt x="29" y="3"/>
                      <a:pt x="29" y="4"/>
                    </a:cubicBezTo>
                    <a:cubicBezTo>
                      <a:pt x="28" y="5"/>
                      <a:pt x="27" y="7"/>
                      <a:pt x="26" y="7"/>
                    </a:cubicBezTo>
                    <a:cubicBezTo>
                      <a:pt x="24" y="7"/>
                      <a:pt x="23" y="5"/>
                      <a:pt x="22" y="4"/>
                    </a:cubicBezTo>
                    <a:cubicBezTo>
                      <a:pt x="22" y="3"/>
                      <a:pt x="22" y="2"/>
                      <a:pt x="21" y="2"/>
                    </a:cubicBezTo>
                    <a:cubicBezTo>
                      <a:pt x="21" y="2"/>
                      <a:pt x="21" y="3"/>
                      <a:pt x="20" y="4"/>
                    </a:cubicBezTo>
                    <a:cubicBezTo>
                      <a:pt x="20" y="5"/>
                      <a:pt x="19" y="7"/>
                      <a:pt x="17" y="7"/>
                    </a:cubicBezTo>
                    <a:cubicBezTo>
                      <a:pt x="15" y="7"/>
                      <a:pt x="14" y="5"/>
                      <a:pt x="14" y="4"/>
                    </a:cubicBezTo>
                    <a:cubicBezTo>
                      <a:pt x="14" y="3"/>
                      <a:pt x="13" y="2"/>
                      <a:pt x="13" y="2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1" y="5"/>
                      <a:pt x="10" y="7"/>
                      <a:pt x="8" y="7"/>
                    </a:cubicBezTo>
                    <a:cubicBezTo>
                      <a:pt x="7" y="7"/>
                      <a:pt x="6" y="5"/>
                      <a:pt x="5" y="4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5"/>
                      <a:pt x="2" y="7"/>
                      <a:pt x="0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3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8" y="3"/>
                      <a:pt x="8" y="5"/>
                      <a:pt x="8" y="5"/>
                    </a:cubicBezTo>
                    <a:cubicBezTo>
                      <a:pt x="9" y="5"/>
                      <a:pt x="9" y="3"/>
                      <a:pt x="9" y="3"/>
                    </a:cubicBezTo>
                    <a:cubicBezTo>
                      <a:pt x="10" y="1"/>
                      <a:pt x="11" y="0"/>
                      <a:pt x="13" y="0"/>
                    </a:cubicBezTo>
                    <a:cubicBezTo>
                      <a:pt x="15" y="0"/>
                      <a:pt x="15" y="1"/>
                      <a:pt x="16" y="3"/>
                    </a:cubicBezTo>
                    <a:cubicBezTo>
                      <a:pt x="16" y="3"/>
                      <a:pt x="17" y="5"/>
                      <a:pt x="17" y="5"/>
                    </a:cubicBezTo>
                    <a:cubicBezTo>
                      <a:pt x="17" y="5"/>
                      <a:pt x="18" y="3"/>
                      <a:pt x="18" y="3"/>
                    </a:cubicBezTo>
                    <a:cubicBezTo>
                      <a:pt x="19" y="1"/>
                      <a:pt x="19" y="0"/>
                      <a:pt x="21" y="0"/>
                    </a:cubicBezTo>
                    <a:cubicBezTo>
                      <a:pt x="23" y="0"/>
                      <a:pt x="24" y="1"/>
                      <a:pt x="25" y="3"/>
                    </a:cubicBezTo>
                    <a:cubicBezTo>
                      <a:pt x="25" y="3"/>
                      <a:pt x="25" y="5"/>
                      <a:pt x="26" y="5"/>
                    </a:cubicBezTo>
                    <a:cubicBezTo>
                      <a:pt x="26" y="5"/>
                      <a:pt x="26" y="3"/>
                      <a:pt x="27" y="3"/>
                    </a:cubicBezTo>
                    <a:cubicBezTo>
                      <a:pt x="27" y="1"/>
                      <a:pt x="28" y="0"/>
                      <a:pt x="30" y="0"/>
                    </a:cubicBezTo>
                    <a:cubicBezTo>
                      <a:pt x="32" y="0"/>
                      <a:pt x="33" y="1"/>
                      <a:pt x="33" y="3"/>
                    </a:cubicBezTo>
                    <a:cubicBezTo>
                      <a:pt x="33" y="3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5633162" y="4953023"/>
                <a:ext cx="12397" cy="77140"/>
              </a:xfrm>
              <a:custGeom>
                <a:avLst/>
                <a:gdLst>
                  <a:gd name="T0" fmla="*/ 3 w 6"/>
                  <a:gd name="T1" fmla="*/ 37 h 37"/>
                  <a:gd name="T2" fmla="*/ 0 w 6"/>
                  <a:gd name="T3" fmla="*/ 34 h 37"/>
                  <a:gd name="T4" fmla="*/ 0 w 6"/>
                  <a:gd name="T5" fmla="*/ 3 h 37"/>
                  <a:gd name="T6" fmla="*/ 3 w 6"/>
                  <a:gd name="T7" fmla="*/ 0 h 37"/>
                  <a:gd name="T8" fmla="*/ 6 w 6"/>
                  <a:gd name="T9" fmla="*/ 3 h 37"/>
                  <a:gd name="T10" fmla="*/ 6 w 6"/>
                  <a:gd name="T11" fmla="*/ 34 h 37"/>
                  <a:gd name="T12" fmla="*/ 3 w 6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7">
                    <a:moveTo>
                      <a:pt x="3" y="37"/>
                    </a:moveTo>
                    <a:cubicBezTo>
                      <a:pt x="1" y="37"/>
                      <a:pt x="0" y="36"/>
                      <a:pt x="0" y="3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6"/>
                      <a:pt x="4" y="37"/>
                      <a:pt x="3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5704792" y="4980573"/>
                <a:ext cx="45457" cy="70252"/>
              </a:xfrm>
              <a:custGeom>
                <a:avLst/>
                <a:gdLst>
                  <a:gd name="T0" fmla="*/ 3 w 22"/>
                  <a:gd name="T1" fmla="*/ 34 h 34"/>
                  <a:gd name="T2" fmla="*/ 2 w 22"/>
                  <a:gd name="T3" fmla="*/ 33 h 34"/>
                  <a:gd name="T4" fmla="*/ 1 w 22"/>
                  <a:gd name="T5" fmla="*/ 29 h 34"/>
                  <a:gd name="T6" fmla="*/ 16 w 22"/>
                  <a:gd name="T7" fmla="*/ 2 h 34"/>
                  <a:gd name="T8" fmla="*/ 20 w 22"/>
                  <a:gd name="T9" fmla="*/ 1 h 34"/>
                  <a:gd name="T10" fmla="*/ 21 w 22"/>
                  <a:gd name="T11" fmla="*/ 5 h 34"/>
                  <a:gd name="T12" fmla="*/ 6 w 22"/>
                  <a:gd name="T13" fmla="*/ 32 h 34"/>
                  <a:gd name="T14" fmla="*/ 3 w 22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4">
                    <a:moveTo>
                      <a:pt x="3" y="34"/>
                    </a:moveTo>
                    <a:cubicBezTo>
                      <a:pt x="3" y="34"/>
                      <a:pt x="2" y="34"/>
                      <a:pt x="2" y="33"/>
                    </a:cubicBezTo>
                    <a:cubicBezTo>
                      <a:pt x="0" y="32"/>
                      <a:pt x="0" y="31"/>
                      <a:pt x="1" y="29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1"/>
                      <a:pt x="19" y="0"/>
                      <a:pt x="20" y="1"/>
                    </a:cubicBezTo>
                    <a:cubicBezTo>
                      <a:pt x="22" y="2"/>
                      <a:pt x="22" y="4"/>
                      <a:pt x="21" y="5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4" y="34"/>
                      <a:pt x="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5758514" y="5059090"/>
                <a:ext cx="70252" cy="45457"/>
              </a:xfrm>
              <a:custGeom>
                <a:avLst/>
                <a:gdLst>
                  <a:gd name="T0" fmla="*/ 3 w 34"/>
                  <a:gd name="T1" fmla="*/ 22 h 22"/>
                  <a:gd name="T2" fmla="*/ 1 w 34"/>
                  <a:gd name="T3" fmla="*/ 20 h 22"/>
                  <a:gd name="T4" fmla="*/ 2 w 34"/>
                  <a:gd name="T5" fmla="*/ 16 h 22"/>
                  <a:gd name="T6" fmla="*/ 29 w 34"/>
                  <a:gd name="T7" fmla="*/ 1 h 22"/>
                  <a:gd name="T8" fmla="*/ 33 w 34"/>
                  <a:gd name="T9" fmla="*/ 2 h 22"/>
                  <a:gd name="T10" fmla="*/ 32 w 34"/>
                  <a:gd name="T11" fmla="*/ 6 h 22"/>
                  <a:gd name="T12" fmla="*/ 5 w 34"/>
                  <a:gd name="T13" fmla="*/ 21 h 22"/>
                  <a:gd name="T14" fmla="*/ 3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3" y="22"/>
                    </a:moveTo>
                    <a:cubicBezTo>
                      <a:pt x="2" y="22"/>
                      <a:pt x="1" y="21"/>
                      <a:pt x="1" y="20"/>
                    </a:cubicBezTo>
                    <a:cubicBezTo>
                      <a:pt x="0" y="19"/>
                      <a:pt x="0" y="17"/>
                      <a:pt x="2" y="1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2" y="0"/>
                      <a:pt x="33" y="2"/>
                    </a:cubicBezTo>
                    <a:cubicBezTo>
                      <a:pt x="34" y="3"/>
                      <a:pt x="33" y="5"/>
                      <a:pt x="32" y="6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2"/>
                      <a:pt x="4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5779176" y="5163780"/>
                <a:ext cx="78517" cy="12397"/>
              </a:xfrm>
              <a:custGeom>
                <a:avLst/>
                <a:gdLst>
                  <a:gd name="T0" fmla="*/ 35 w 38"/>
                  <a:gd name="T1" fmla="*/ 6 h 6"/>
                  <a:gd name="T2" fmla="*/ 3 w 38"/>
                  <a:gd name="T3" fmla="*/ 6 h 6"/>
                  <a:gd name="T4" fmla="*/ 0 w 38"/>
                  <a:gd name="T5" fmla="*/ 3 h 6"/>
                  <a:gd name="T6" fmla="*/ 3 w 38"/>
                  <a:gd name="T7" fmla="*/ 0 h 6"/>
                  <a:gd name="T8" fmla="*/ 35 w 38"/>
                  <a:gd name="T9" fmla="*/ 0 h 6"/>
                  <a:gd name="T10" fmla="*/ 38 w 38"/>
                  <a:gd name="T11" fmla="*/ 3 h 6"/>
                  <a:gd name="T12" fmla="*/ 35 w 3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7" y="0"/>
                      <a:pt x="38" y="2"/>
                      <a:pt x="38" y="3"/>
                    </a:cubicBezTo>
                    <a:cubicBezTo>
                      <a:pt x="38" y="5"/>
                      <a:pt x="37" y="6"/>
                      <a:pt x="3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5758514" y="5238164"/>
                <a:ext cx="70252" cy="45457"/>
              </a:xfrm>
              <a:custGeom>
                <a:avLst/>
                <a:gdLst>
                  <a:gd name="T0" fmla="*/ 30 w 34"/>
                  <a:gd name="T1" fmla="*/ 22 h 22"/>
                  <a:gd name="T2" fmla="*/ 29 w 34"/>
                  <a:gd name="T3" fmla="*/ 21 h 22"/>
                  <a:gd name="T4" fmla="*/ 2 w 34"/>
                  <a:gd name="T5" fmla="*/ 6 h 22"/>
                  <a:gd name="T6" fmla="*/ 1 w 34"/>
                  <a:gd name="T7" fmla="*/ 2 h 22"/>
                  <a:gd name="T8" fmla="*/ 5 w 34"/>
                  <a:gd name="T9" fmla="*/ 1 h 22"/>
                  <a:gd name="T10" fmla="*/ 32 w 34"/>
                  <a:gd name="T11" fmla="*/ 16 h 22"/>
                  <a:gd name="T12" fmla="*/ 33 w 34"/>
                  <a:gd name="T13" fmla="*/ 20 h 22"/>
                  <a:gd name="T14" fmla="*/ 30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30" y="22"/>
                    </a:moveTo>
                    <a:cubicBezTo>
                      <a:pt x="30" y="22"/>
                      <a:pt x="29" y="22"/>
                      <a:pt x="29" y="2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7"/>
                      <a:pt x="34" y="19"/>
                      <a:pt x="33" y="20"/>
                    </a:cubicBezTo>
                    <a:cubicBezTo>
                      <a:pt x="32" y="21"/>
                      <a:pt x="31" y="22"/>
                      <a:pt x="3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5525717" y="4980573"/>
                <a:ext cx="45457" cy="70252"/>
              </a:xfrm>
              <a:custGeom>
                <a:avLst/>
                <a:gdLst>
                  <a:gd name="T0" fmla="*/ 19 w 22"/>
                  <a:gd name="T1" fmla="*/ 34 h 34"/>
                  <a:gd name="T2" fmla="*/ 16 w 22"/>
                  <a:gd name="T3" fmla="*/ 32 h 34"/>
                  <a:gd name="T4" fmla="*/ 1 w 22"/>
                  <a:gd name="T5" fmla="*/ 5 h 34"/>
                  <a:gd name="T6" fmla="*/ 2 w 22"/>
                  <a:gd name="T7" fmla="*/ 1 h 34"/>
                  <a:gd name="T8" fmla="*/ 6 w 22"/>
                  <a:gd name="T9" fmla="*/ 2 h 34"/>
                  <a:gd name="T10" fmla="*/ 21 w 22"/>
                  <a:gd name="T11" fmla="*/ 29 h 34"/>
                  <a:gd name="T12" fmla="*/ 20 w 22"/>
                  <a:gd name="T13" fmla="*/ 33 h 34"/>
                  <a:gd name="T14" fmla="*/ 19 w 22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4">
                    <a:moveTo>
                      <a:pt x="19" y="34"/>
                    </a:moveTo>
                    <a:cubicBezTo>
                      <a:pt x="18" y="34"/>
                      <a:pt x="17" y="33"/>
                      <a:pt x="16" y="3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2" y="31"/>
                      <a:pt x="22" y="32"/>
                      <a:pt x="20" y="33"/>
                    </a:cubicBezTo>
                    <a:cubicBezTo>
                      <a:pt x="20" y="34"/>
                      <a:pt x="19" y="34"/>
                      <a:pt x="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5447200" y="5059090"/>
                <a:ext cx="70252" cy="45457"/>
              </a:xfrm>
              <a:custGeom>
                <a:avLst/>
                <a:gdLst>
                  <a:gd name="T0" fmla="*/ 31 w 34"/>
                  <a:gd name="T1" fmla="*/ 22 h 22"/>
                  <a:gd name="T2" fmla="*/ 29 w 34"/>
                  <a:gd name="T3" fmla="*/ 21 h 22"/>
                  <a:gd name="T4" fmla="*/ 2 w 34"/>
                  <a:gd name="T5" fmla="*/ 6 h 22"/>
                  <a:gd name="T6" fmla="*/ 1 w 34"/>
                  <a:gd name="T7" fmla="*/ 2 h 22"/>
                  <a:gd name="T8" fmla="*/ 5 w 34"/>
                  <a:gd name="T9" fmla="*/ 1 h 22"/>
                  <a:gd name="T10" fmla="*/ 32 w 34"/>
                  <a:gd name="T11" fmla="*/ 16 h 22"/>
                  <a:gd name="T12" fmla="*/ 33 w 34"/>
                  <a:gd name="T13" fmla="*/ 20 h 22"/>
                  <a:gd name="T14" fmla="*/ 31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31" y="22"/>
                    </a:moveTo>
                    <a:cubicBezTo>
                      <a:pt x="30" y="22"/>
                      <a:pt x="30" y="22"/>
                      <a:pt x="29" y="2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4" y="17"/>
                      <a:pt x="34" y="19"/>
                      <a:pt x="33" y="20"/>
                    </a:cubicBezTo>
                    <a:cubicBezTo>
                      <a:pt x="33" y="21"/>
                      <a:pt x="32" y="22"/>
                      <a:pt x="3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5421028" y="5165157"/>
                <a:ext cx="75762" cy="11020"/>
              </a:xfrm>
              <a:custGeom>
                <a:avLst/>
                <a:gdLst>
                  <a:gd name="T0" fmla="*/ 34 w 37"/>
                  <a:gd name="T1" fmla="*/ 5 h 5"/>
                  <a:gd name="T2" fmla="*/ 3 w 37"/>
                  <a:gd name="T3" fmla="*/ 5 h 5"/>
                  <a:gd name="T4" fmla="*/ 0 w 37"/>
                  <a:gd name="T5" fmla="*/ 3 h 5"/>
                  <a:gd name="T6" fmla="*/ 3 w 37"/>
                  <a:gd name="T7" fmla="*/ 0 h 5"/>
                  <a:gd name="T8" fmla="*/ 34 w 37"/>
                  <a:gd name="T9" fmla="*/ 0 h 5"/>
                  <a:gd name="T10" fmla="*/ 37 w 37"/>
                  <a:gd name="T11" fmla="*/ 3 h 5"/>
                  <a:gd name="T12" fmla="*/ 34 w 3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">
                    <a:moveTo>
                      <a:pt x="34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6" y="0"/>
                      <a:pt x="37" y="1"/>
                      <a:pt x="37" y="3"/>
                    </a:cubicBezTo>
                    <a:cubicBezTo>
                      <a:pt x="37" y="4"/>
                      <a:pt x="36" y="5"/>
                      <a:pt x="3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5447200" y="5238164"/>
                <a:ext cx="70252" cy="45457"/>
              </a:xfrm>
              <a:custGeom>
                <a:avLst/>
                <a:gdLst>
                  <a:gd name="T0" fmla="*/ 4 w 34"/>
                  <a:gd name="T1" fmla="*/ 22 h 22"/>
                  <a:gd name="T2" fmla="*/ 1 w 34"/>
                  <a:gd name="T3" fmla="*/ 20 h 22"/>
                  <a:gd name="T4" fmla="*/ 2 w 34"/>
                  <a:gd name="T5" fmla="*/ 16 h 22"/>
                  <a:gd name="T6" fmla="*/ 29 w 34"/>
                  <a:gd name="T7" fmla="*/ 1 h 22"/>
                  <a:gd name="T8" fmla="*/ 33 w 34"/>
                  <a:gd name="T9" fmla="*/ 2 h 22"/>
                  <a:gd name="T10" fmla="*/ 32 w 34"/>
                  <a:gd name="T11" fmla="*/ 6 h 22"/>
                  <a:gd name="T12" fmla="*/ 5 w 34"/>
                  <a:gd name="T13" fmla="*/ 21 h 22"/>
                  <a:gd name="T14" fmla="*/ 4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4" y="22"/>
                    </a:moveTo>
                    <a:cubicBezTo>
                      <a:pt x="3" y="22"/>
                      <a:pt x="2" y="21"/>
                      <a:pt x="1" y="20"/>
                    </a:cubicBezTo>
                    <a:cubicBezTo>
                      <a:pt x="0" y="19"/>
                      <a:pt x="1" y="17"/>
                      <a:pt x="2" y="1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1" y="0"/>
                      <a:pt x="33" y="0"/>
                      <a:pt x="33" y="2"/>
                    </a:cubicBezTo>
                    <a:cubicBezTo>
                      <a:pt x="34" y="3"/>
                      <a:pt x="34" y="5"/>
                      <a:pt x="32" y="6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4" y="22"/>
                      <a:pt x="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74"/>
              <p:cNvSpPr>
                <a:spLocks noEditPoints="1"/>
              </p:cNvSpPr>
              <p:nvPr/>
            </p:nvSpPr>
            <p:spPr bwMode="auto">
              <a:xfrm>
                <a:off x="5521585" y="5048070"/>
                <a:ext cx="232796" cy="281009"/>
              </a:xfrm>
              <a:custGeom>
                <a:avLst/>
                <a:gdLst>
                  <a:gd name="T0" fmla="*/ 83 w 113"/>
                  <a:gd name="T1" fmla="*/ 136 h 136"/>
                  <a:gd name="T2" fmla="*/ 83 w 113"/>
                  <a:gd name="T3" fmla="*/ 136 h 136"/>
                  <a:gd name="T4" fmla="*/ 30 w 113"/>
                  <a:gd name="T5" fmla="*/ 136 h 136"/>
                  <a:gd name="T6" fmla="*/ 25 w 113"/>
                  <a:gd name="T7" fmla="*/ 131 h 136"/>
                  <a:gd name="T8" fmla="*/ 25 w 113"/>
                  <a:gd name="T9" fmla="*/ 130 h 136"/>
                  <a:gd name="T10" fmla="*/ 22 w 113"/>
                  <a:gd name="T11" fmla="*/ 111 h 136"/>
                  <a:gd name="T12" fmla="*/ 0 w 113"/>
                  <a:gd name="T13" fmla="*/ 57 h 136"/>
                  <a:gd name="T14" fmla="*/ 57 w 113"/>
                  <a:gd name="T15" fmla="*/ 0 h 136"/>
                  <a:gd name="T16" fmla="*/ 113 w 113"/>
                  <a:gd name="T17" fmla="*/ 57 h 136"/>
                  <a:gd name="T18" fmla="*/ 92 w 113"/>
                  <a:gd name="T19" fmla="*/ 111 h 136"/>
                  <a:gd name="T20" fmla="*/ 88 w 113"/>
                  <a:gd name="T21" fmla="*/ 130 h 136"/>
                  <a:gd name="T22" fmla="*/ 88 w 113"/>
                  <a:gd name="T23" fmla="*/ 131 h 136"/>
                  <a:gd name="T24" fmla="*/ 83 w 113"/>
                  <a:gd name="T25" fmla="*/ 136 h 136"/>
                  <a:gd name="T26" fmla="*/ 30 w 113"/>
                  <a:gd name="T27" fmla="*/ 126 h 136"/>
                  <a:gd name="T28" fmla="*/ 25 w 113"/>
                  <a:gd name="T29" fmla="*/ 130 h 136"/>
                  <a:gd name="T30" fmla="*/ 30 w 113"/>
                  <a:gd name="T31" fmla="*/ 126 h 136"/>
                  <a:gd name="T32" fmla="*/ 84 w 113"/>
                  <a:gd name="T33" fmla="*/ 126 h 136"/>
                  <a:gd name="T34" fmla="*/ 86 w 113"/>
                  <a:gd name="T35" fmla="*/ 127 h 136"/>
                  <a:gd name="T36" fmla="*/ 84 w 113"/>
                  <a:gd name="T37" fmla="*/ 126 h 136"/>
                  <a:gd name="T38" fmla="*/ 35 w 113"/>
                  <a:gd name="T39" fmla="*/ 126 h 136"/>
                  <a:gd name="T40" fmla="*/ 78 w 113"/>
                  <a:gd name="T41" fmla="*/ 126 h 136"/>
                  <a:gd name="T42" fmla="*/ 78 w 113"/>
                  <a:gd name="T43" fmla="*/ 122 h 136"/>
                  <a:gd name="T44" fmla="*/ 84 w 113"/>
                  <a:gd name="T45" fmla="*/ 105 h 136"/>
                  <a:gd name="T46" fmla="*/ 104 w 113"/>
                  <a:gd name="T47" fmla="*/ 57 h 136"/>
                  <a:gd name="T48" fmla="*/ 57 w 113"/>
                  <a:gd name="T49" fmla="*/ 10 h 136"/>
                  <a:gd name="T50" fmla="*/ 10 w 113"/>
                  <a:gd name="T51" fmla="*/ 57 h 136"/>
                  <a:gd name="T52" fmla="*/ 29 w 113"/>
                  <a:gd name="T53" fmla="*/ 105 h 136"/>
                  <a:gd name="T54" fmla="*/ 35 w 113"/>
                  <a:gd name="T55" fmla="*/ 122 h 136"/>
                  <a:gd name="T56" fmla="*/ 35 w 113"/>
                  <a:gd name="T57" fmla="*/ 12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3" h="136">
                    <a:moveTo>
                      <a:pt x="83" y="136"/>
                    </a:moveTo>
                    <a:cubicBezTo>
                      <a:pt x="83" y="136"/>
                      <a:pt x="83" y="136"/>
                      <a:pt x="83" y="136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27" y="136"/>
                      <a:pt x="25" y="133"/>
                      <a:pt x="25" y="131"/>
                    </a:cubicBezTo>
                    <a:cubicBezTo>
                      <a:pt x="25" y="131"/>
                      <a:pt x="25" y="130"/>
                      <a:pt x="25" y="130"/>
                    </a:cubicBezTo>
                    <a:cubicBezTo>
                      <a:pt x="25" y="127"/>
                      <a:pt x="25" y="116"/>
                      <a:pt x="22" y="111"/>
                    </a:cubicBezTo>
                    <a:cubicBezTo>
                      <a:pt x="0" y="84"/>
                      <a:pt x="0" y="57"/>
                      <a:pt x="0" y="57"/>
                    </a:cubicBezTo>
                    <a:cubicBezTo>
                      <a:pt x="0" y="26"/>
                      <a:pt x="25" y="0"/>
                      <a:pt x="57" y="0"/>
                    </a:cubicBezTo>
                    <a:cubicBezTo>
                      <a:pt x="88" y="0"/>
                      <a:pt x="113" y="26"/>
                      <a:pt x="113" y="57"/>
                    </a:cubicBezTo>
                    <a:cubicBezTo>
                      <a:pt x="113" y="57"/>
                      <a:pt x="113" y="84"/>
                      <a:pt x="92" y="111"/>
                    </a:cubicBezTo>
                    <a:cubicBezTo>
                      <a:pt x="88" y="116"/>
                      <a:pt x="88" y="127"/>
                      <a:pt x="88" y="130"/>
                    </a:cubicBezTo>
                    <a:cubicBezTo>
                      <a:pt x="88" y="130"/>
                      <a:pt x="88" y="130"/>
                      <a:pt x="88" y="131"/>
                    </a:cubicBezTo>
                    <a:cubicBezTo>
                      <a:pt x="88" y="133"/>
                      <a:pt x="86" y="136"/>
                      <a:pt x="83" y="136"/>
                    </a:cubicBezTo>
                    <a:close/>
                    <a:moveTo>
                      <a:pt x="30" y="126"/>
                    </a:moveTo>
                    <a:cubicBezTo>
                      <a:pt x="27" y="126"/>
                      <a:pt x="25" y="128"/>
                      <a:pt x="25" y="130"/>
                    </a:cubicBezTo>
                    <a:cubicBezTo>
                      <a:pt x="26" y="128"/>
                      <a:pt x="28" y="126"/>
                      <a:pt x="30" y="126"/>
                    </a:cubicBezTo>
                    <a:close/>
                    <a:moveTo>
                      <a:pt x="84" y="126"/>
                    </a:moveTo>
                    <a:cubicBezTo>
                      <a:pt x="85" y="126"/>
                      <a:pt x="85" y="126"/>
                      <a:pt x="86" y="127"/>
                    </a:cubicBezTo>
                    <a:cubicBezTo>
                      <a:pt x="85" y="126"/>
                      <a:pt x="85" y="126"/>
                      <a:pt x="84" y="126"/>
                    </a:cubicBezTo>
                    <a:close/>
                    <a:moveTo>
                      <a:pt x="35" y="126"/>
                    </a:moveTo>
                    <a:cubicBezTo>
                      <a:pt x="78" y="126"/>
                      <a:pt x="78" y="126"/>
                      <a:pt x="78" y="126"/>
                    </a:cubicBezTo>
                    <a:cubicBezTo>
                      <a:pt x="78" y="124"/>
                      <a:pt x="78" y="122"/>
                      <a:pt x="78" y="122"/>
                    </a:cubicBezTo>
                    <a:cubicBezTo>
                      <a:pt x="79" y="114"/>
                      <a:pt x="81" y="109"/>
                      <a:pt x="84" y="105"/>
                    </a:cubicBezTo>
                    <a:cubicBezTo>
                      <a:pt x="103" y="80"/>
                      <a:pt x="104" y="57"/>
                      <a:pt x="104" y="57"/>
                    </a:cubicBezTo>
                    <a:cubicBezTo>
                      <a:pt x="104" y="31"/>
                      <a:pt x="82" y="10"/>
                      <a:pt x="57" y="10"/>
                    </a:cubicBezTo>
                    <a:cubicBezTo>
                      <a:pt x="31" y="10"/>
                      <a:pt x="10" y="31"/>
                      <a:pt x="10" y="57"/>
                    </a:cubicBezTo>
                    <a:cubicBezTo>
                      <a:pt x="10" y="57"/>
                      <a:pt x="10" y="80"/>
                      <a:pt x="29" y="105"/>
                    </a:cubicBezTo>
                    <a:cubicBezTo>
                      <a:pt x="32" y="109"/>
                      <a:pt x="34" y="114"/>
                      <a:pt x="35" y="122"/>
                    </a:cubicBezTo>
                    <a:cubicBezTo>
                      <a:pt x="35" y="122"/>
                      <a:pt x="35" y="124"/>
                      <a:pt x="35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5578062" y="5329079"/>
                <a:ext cx="121219" cy="20662"/>
              </a:xfrm>
              <a:custGeom>
                <a:avLst/>
                <a:gdLst>
                  <a:gd name="T0" fmla="*/ 54 w 59"/>
                  <a:gd name="T1" fmla="*/ 10 h 10"/>
                  <a:gd name="T2" fmla="*/ 5 w 59"/>
                  <a:gd name="T3" fmla="*/ 10 h 10"/>
                  <a:gd name="T4" fmla="*/ 0 w 59"/>
                  <a:gd name="T5" fmla="*/ 5 h 10"/>
                  <a:gd name="T6" fmla="*/ 5 w 59"/>
                  <a:gd name="T7" fmla="*/ 0 h 10"/>
                  <a:gd name="T8" fmla="*/ 54 w 59"/>
                  <a:gd name="T9" fmla="*/ 0 h 10"/>
                  <a:gd name="T10" fmla="*/ 59 w 59"/>
                  <a:gd name="T11" fmla="*/ 5 h 10"/>
                  <a:gd name="T12" fmla="*/ 54 w 59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0">
                    <a:moveTo>
                      <a:pt x="54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7" y="0"/>
                      <a:pt x="59" y="3"/>
                      <a:pt x="59" y="5"/>
                    </a:cubicBezTo>
                    <a:cubicBezTo>
                      <a:pt x="59" y="8"/>
                      <a:pt x="57" y="1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5586327" y="5351119"/>
                <a:ext cx="106067" cy="20662"/>
              </a:xfrm>
              <a:custGeom>
                <a:avLst/>
                <a:gdLst>
                  <a:gd name="T0" fmla="*/ 47 w 52"/>
                  <a:gd name="T1" fmla="*/ 10 h 10"/>
                  <a:gd name="T2" fmla="*/ 5 w 52"/>
                  <a:gd name="T3" fmla="*/ 10 h 10"/>
                  <a:gd name="T4" fmla="*/ 0 w 52"/>
                  <a:gd name="T5" fmla="*/ 5 h 10"/>
                  <a:gd name="T6" fmla="*/ 5 w 52"/>
                  <a:gd name="T7" fmla="*/ 0 h 10"/>
                  <a:gd name="T8" fmla="*/ 47 w 52"/>
                  <a:gd name="T9" fmla="*/ 0 h 10"/>
                  <a:gd name="T10" fmla="*/ 52 w 52"/>
                  <a:gd name="T11" fmla="*/ 5 h 10"/>
                  <a:gd name="T12" fmla="*/ 47 w 52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">
                    <a:moveTo>
                      <a:pt x="47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0"/>
                      <a:pt x="52" y="2"/>
                      <a:pt x="52" y="5"/>
                    </a:cubicBezTo>
                    <a:cubicBezTo>
                      <a:pt x="52" y="8"/>
                      <a:pt x="49" y="10"/>
                      <a:pt x="4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5597347" y="5371781"/>
                <a:ext cx="81272" cy="20662"/>
              </a:xfrm>
              <a:custGeom>
                <a:avLst/>
                <a:gdLst>
                  <a:gd name="T0" fmla="*/ 34 w 39"/>
                  <a:gd name="T1" fmla="*/ 10 h 10"/>
                  <a:gd name="T2" fmla="*/ 5 w 39"/>
                  <a:gd name="T3" fmla="*/ 10 h 10"/>
                  <a:gd name="T4" fmla="*/ 0 w 39"/>
                  <a:gd name="T5" fmla="*/ 5 h 10"/>
                  <a:gd name="T6" fmla="*/ 5 w 39"/>
                  <a:gd name="T7" fmla="*/ 0 h 10"/>
                  <a:gd name="T8" fmla="*/ 34 w 39"/>
                  <a:gd name="T9" fmla="*/ 0 h 10"/>
                  <a:gd name="T10" fmla="*/ 39 w 39"/>
                  <a:gd name="T11" fmla="*/ 5 h 10"/>
                  <a:gd name="T12" fmla="*/ 34 w 39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0">
                    <a:moveTo>
                      <a:pt x="34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0"/>
                      <a:pt x="39" y="3"/>
                      <a:pt x="39" y="5"/>
                    </a:cubicBezTo>
                    <a:cubicBezTo>
                      <a:pt x="39" y="8"/>
                      <a:pt x="37" y="10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5868713" y="2795870"/>
              <a:ext cx="63365" cy="11020"/>
            </a:xfrm>
            <a:custGeom>
              <a:avLst/>
              <a:gdLst>
                <a:gd name="T0" fmla="*/ 28 w 31"/>
                <a:gd name="T1" fmla="*/ 5 h 5"/>
                <a:gd name="T2" fmla="*/ 2 w 31"/>
                <a:gd name="T3" fmla="*/ 5 h 5"/>
                <a:gd name="T4" fmla="*/ 0 w 31"/>
                <a:gd name="T5" fmla="*/ 2 h 5"/>
                <a:gd name="T6" fmla="*/ 2 w 31"/>
                <a:gd name="T7" fmla="*/ 0 h 5"/>
                <a:gd name="T8" fmla="*/ 28 w 31"/>
                <a:gd name="T9" fmla="*/ 0 h 5"/>
                <a:gd name="T10" fmla="*/ 31 w 31"/>
                <a:gd name="T11" fmla="*/ 2 h 5"/>
                <a:gd name="T12" fmla="*/ 28 w 31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28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4"/>
                    <a:pt x="30" y="5"/>
                    <a:pt x="28" y="5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1" name="Group 1"/>
            <p:cNvGrpSpPr/>
            <p:nvPr/>
          </p:nvGrpSpPr>
          <p:grpSpPr>
            <a:xfrm>
              <a:off x="5575307" y="2625061"/>
              <a:ext cx="331976" cy="356770"/>
              <a:chOff x="5575307" y="2625061"/>
              <a:chExt cx="331976" cy="356770"/>
            </a:xfrm>
            <a:solidFill>
              <a:schemeClr val="accent5"/>
            </a:solidFill>
          </p:grpSpPr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5748871" y="2729750"/>
                <a:ext cx="70252" cy="73007"/>
              </a:xfrm>
              <a:custGeom>
                <a:avLst/>
                <a:gdLst>
                  <a:gd name="T0" fmla="*/ 32 w 34"/>
                  <a:gd name="T1" fmla="*/ 35 h 35"/>
                  <a:gd name="T2" fmla="*/ 29 w 34"/>
                  <a:gd name="T3" fmla="*/ 32 h 35"/>
                  <a:gd name="T4" fmla="*/ 2 w 34"/>
                  <a:gd name="T5" fmla="*/ 5 h 35"/>
                  <a:gd name="T6" fmla="*/ 0 w 34"/>
                  <a:gd name="T7" fmla="*/ 3 h 35"/>
                  <a:gd name="T8" fmla="*/ 2 w 34"/>
                  <a:gd name="T9" fmla="*/ 0 h 35"/>
                  <a:gd name="T10" fmla="*/ 34 w 34"/>
                  <a:gd name="T11" fmla="*/ 32 h 35"/>
                  <a:gd name="T12" fmla="*/ 32 w 34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5">
                    <a:moveTo>
                      <a:pt x="32" y="35"/>
                    </a:moveTo>
                    <a:cubicBezTo>
                      <a:pt x="30" y="35"/>
                      <a:pt x="29" y="34"/>
                      <a:pt x="29" y="32"/>
                    </a:cubicBezTo>
                    <a:cubicBezTo>
                      <a:pt x="29" y="17"/>
                      <a:pt x="17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0" y="0"/>
                      <a:pt x="34" y="15"/>
                      <a:pt x="34" y="32"/>
                    </a:cubicBezTo>
                    <a:cubicBezTo>
                      <a:pt x="34" y="34"/>
                      <a:pt x="33" y="35"/>
                      <a:pt x="3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5765401" y="2835817"/>
                <a:ext cx="20662" cy="92292"/>
              </a:xfrm>
              <a:custGeom>
                <a:avLst/>
                <a:gdLst>
                  <a:gd name="T0" fmla="*/ 4 w 15"/>
                  <a:gd name="T1" fmla="*/ 67 h 67"/>
                  <a:gd name="T2" fmla="*/ 0 w 15"/>
                  <a:gd name="T3" fmla="*/ 65 h 67"/>
                  <a:gd name="T4" fmla="*/ 10 w 15"/>
                  <a:gd name="T5" fmla="*/ 0 h 67"/>
                  <a:gd name="T6" fmla="*/ 15 w 15"/>
                  <a:gd name="T7" fmla="*/ 1 h 67"/>
                  <a:gd name="T8" fmla="*/ 4 w 15"/>
                  <a:gd name="T9" fmla="*/ 67 h 67"/>
                  <a:gd name="T10" fmla="*/ 4 w 15"/>
                  <a:gd name="T1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7">
                    <a:moveTo>
                      <a:pt x="4" y="67"/>
                    </a:moveTo>
                    <a:lnTo>
                      <a:pt x="0" y="65"/>
                    </a:lnTo>
                    <a:lnTo>
                      <a:pt x="10" y="0"/>
                    </a:lnTo>
                    <a:lnTo>
                      <a:pt x="15" y="1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5719944" y="2835817"/>
                <a:ext cx="20662" cy="92292"/>
              </a:xfrm>
              <a:custGeom>
                <a:avLst/>
                <a:gdLst>
                  <a:gd name="T0" fmla="*/ 10 w 15"/>
                  <a:gd name="T1" fmla="*/ 67 h 67"/>
                  <a:gd name="T2" fmla="*/ 0 w 15"/>
                  <a:gd name="T3" fmla="*/ 1 h 67"/>
                  <a:gd name="T4" fmla="*/ 4 w 15"/>
                  <a:gd name="T5" fmla="*/ 0 h 67"/>
                  <a:gd name="T6" fmla="*/ 15 w 15"/>
                  <a:gd name="T7" fmla="*/ 65 h 67"/>
                  <a:gd name="T8" fmla="*/ 10 w 15"/>
                  <a:gd name="T9" fmla="*/ 67 h 67"/>
                  <a:gd name="T10" fmla="*/ 10 w 15"/>
                  <a:gd name="T1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7">
                    <a:moveTo>
                      <a:pt x="10" y="67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15" y="65"/>
                    </a:lnTo>
                    <a:lnTo>
                      <a:pt x="10" y="67"/>
                    </a:lnTo>
                    <a:lnTo>
                      <a:pt x="10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5724076" y="2837195"/>
                <a:ext cx="57855" cy="11020"/>
              </a:xfrm>
              <a:custGeom>
                <a:avLst/>
                <a:gdLst>
                  <a:gd name="T0" fmla="*/ 28 w 28"/>
                  <a:gd name="T1" fmla="*/ 5 h 5"/>
                  <a:gd name="T2" fmla="*/ 26 w 28"/>
                  <a:gd name="T3" fmla="*/ 3 h 5"/>
                  <a:gd name="T4" fmla="*/ 25 w 28"/>
                  <a:gd name="T5" fmla="*/ 1 h 5"/>
                  <a:gd name="T6" fmla="*/ 24 w 28"/>
                  <a:gd name="T7" fmla="*/ 3 h 5"/>
                  <a:gd name="T8" fmla="*/ 21 w 28"/>
                  <a:gd name="T9" fmla="*/ 5 h 5"/>
                  <a:gd name="T10" fmla="*/ 19 w 28"/>
                  <a:gd name="T11" fmla="*/ 3 h 5"/>
                  <a:gd name="T12" fmla="*/ 18 w 28"/>
                  <a:gd name="T13" fmla="*/ 1 h 5"/>
                  <a:gd name="T14" fmla="*/ 17 w 28"/>
                  <a:gd name="T15" fmla="*/ 3 h 5"/>
                  <a:gd name="T16" fmla="*/ 14 w 28"/>
                  <a:gd name="T17" fmla="*/ 5 h 5"/>
                  <a:gd name="T18" fmla="*/ 12 w 28"/>
                  <a:gd name="T19" fmla="*/ 3 h 5"/>
                  <a:gd name="T20" fmla="*/ 11 w 28"/>
                  <a:gd name="T21" fmla="*/ 1 h 5"/>
                  <a:gd name="T22" fmla="*/ 10 w 28"/>
                  <a:gd name="T23" fmla="*/ 3 h 5"/>
                  <a:gd name="T24" fmla="*/ 7 w 28"/>
                  <a:gd name="T25" fmla="*/ 5 h 5"/>
                  <a:gd name="T26" fmla="*/ 5 w 28"/>
                  <a:gd name="T27" fmla="*/ 3 h 5"/>
                  <a:gd name="T28" fmla="*/ 4 w 28"/>
                  <a:gd name="T29" fmla="*/ 1 h 5"/>
                  <a:gd name="T30" fmla="*/ 3 w 28"/>
                  <a:gd name="T31" fmla="*/ 3 h 5"/>
                  <a:gd name="T32" fmla="*/ 0 w 28"/>
                  <a:gd name="T33" fmla="*/ 5 h 5"/>
                  <a:gd name="T34" fmla="*/ 0 w 28"/>
                  <a:gd name="T35" fmla="*/ 3 h 5"/>
                  <a:gd name="T36" fmla="*/ 1 w 28"/>
                  <a:gd name="T37" fmla="*/ 2 h 5"/>
                  <a:gd name="T38" fmla="*/ 4 w 28"/>
                  <a:gd name="T39" fmla="*/ 0 h 5"/>
                  <a:gd name="T40" fmla="*/ 7 w 28"/>
                  <a:gd name="T41" fmla="*/ 2 h 5"/>
                  <a:gd name="T42" fmla="*/ 7 w 28"/>
                  <a:gd name="T43" fmla="*/ 3 h 5"/>
                  <a:gd name="T44" fmla="*/ 8 w 28"/>
                  <a:gd name="T45" fmla="*/ 2 h 5"/>
                  <a:gd name="T46" fmla="*/ 11 w 28"/>
                  <a:gd name="T47" fmla="*/ 0 h 5"/>
                  <a:gd name="T48" fmla="*/ 14 w 28"/>
                  <a:gd name="T49" fmla="*/ 2 h 5"/>
                  <a:gd name="T50" fmla="*/ 14 w 28"/>
                  <a:gd name="T51" fmla="*/ 3 h 5"/>
                  <a:gd name="T52" fmla="*/ 15 w 28"/>
                  <a:gd name="T53" fmla="*/ 2 h 5"/>
                  <a:gd name="T54" fmla="*/ 18 w 28"/>
                  <a:gd name="T55" fmla="*/ 0 h 5"/>
                  <a:gd name="T56" fmla="*/ 21 w 28"/>
                  <a:gd name="T57" fmla="*/ 2 h 5"/>
                  <a:gd name="T58" fmla="*/ 21 w 28"/>
                  <a:gd name="T59" fmla="*/ 3 h 5"/>
                  <a:gd name="T60" fmla="*/ 22 w 28"/>
                  <a:gd name="T61" fmla="*/ 2 h 5"/>
                  <a:gd name="T62" fmla="*/ 25 w 28"/>
                  <a:gd name="T63" fmla="*/ 0 h 5"/>
                  <a:gd name="T64" fmla="*/ 28 w 28"/>
                  <a:gd name="T65" fmla="*/ 2 h 5"/>
                  <a:gd name="T66" fmla="*/ 28 w 28"/>
                  <a:gd name="T67" fmla="*/ 3 h 5"/>
                  <a:gd name="T68" fmla="*/ 28 w 28"/>
                  <a:gd name="T6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5">
                    <a:moveTo>
                      <a:pt x="28" y="5"/>
                    </a:moveTo>
                    <a:cubicBezTo>
                      <a:pt x="27" y="5"/>
                      <a:pt x="26" y="4"/>
                      <a:pt x="26" y="3"/>
                    </a:cubicBezTo>
                    <a:cubicBezTo>
                      <a:pt x="26" y="2"/>
                      <a:pt x="25" y="1"/>
                      <a:pt x="25" y="1"/>
                    </a:cubicBezTo>
                    <a:cubicBezTo>
                      <a:pt x="25" y="1"/>
                      <a:pt x="24" y="2"/>
                      <a:pt x="24" y="3"/>
                    </a:cubicBezTo>
                    <a:cubicBezTo>
                      <a:pt x="24" y="4"/>
                      <a:pt x="23" y="5"/>
                      <a:pt x="21" y="5"/>
                    </a:cubicBezTo>
                    <a:cubicBezTo>
                      <a:pt x="20" y="5"/>
                      <a:pt x="19" y="4"/>
                      <a:pt x="19" y="3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2"/>
                      <a:pt x="17" y="3"/>
                    </a:cubicBezTo>
                    <a:cubicBezTo>
                      <a:pt x="17" y="4"/>
                      <a:pt x="16" y="5"/>
                      <a:pt x="14" y="5"/>
                    </a:cubicBezTo>
                    <a:cubicBezTo>
                      <a:pt x="13" y="5"/>
                      <a:pt x="12" y="4"/>
                      <a:pt x="12" y="3"/>
                    </a:cubicBezTo>
                    <a:cubicBezTo>
                      <a:pt x="12" y="2"/>
                      <a:pt x="11" y="1"/>
                      <a:pt x="11" y="1"/>
                    </a:cubicBezTo>
                    <a:cubicBezTo>
                      <a:pt x="11" y="1"/>
                      <a:pt x="10" y="2"/>
                      <a:pt x="10" y="3"/>
                    </a:cubicBezTo>
                    <a:cubicBezTo>
                      <a:pt x="10" y="4"/>
                      <a:pt x="9" y="5"/>
                      <a:pt x="7" y="5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4"/>
                      <a:pt x="2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1"/>
                      <a:pt x="9" y="0"/>
                      <a:pt x="11" y="0"/>
                    </a:cubicBezTo>
                    <a:cubicBezTo>
                      <a:pt x="12" y="0"/>
                      <a:pt x="13" y="1"/>
                      <a:pt x="14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6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1" y="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2" y="3"/>
                      <a:pt x="22" y="2"/>
                    </a:cubicBezTo>
                    <a:cubicBezTo>
                      <a:pt x="23" y="1"/>
                      <a:pt x="23" y="0"/>
                      <a:pt x="25" y="0"/>
                    </a:cubicBezTo>
                    <a:cubicBezTo>
                      <a:pt x="26" y="0"/>
                      <a:pt x="27" y="1"/>
                      <a:pt x="28" y="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5"/>
                      <a:pt x="28" y="5"/>
                      <a:pt x="2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5748871" y="2625061"/>
                <a:ext cx="8265" cy="61987"/>
              </a:xfrm>
              <a:custGeom>
                <a:avLst/>
                <a:gdLst>
                  <a:gd name="T0" fmla="*/ 2 w 4"/>
                  <a:gd name="T1" fmla="*/ 30 h 30"/>
                  <a:gd name="T2" fmla="*/ 0 w 4"/>
                  <a:gd name="T3" fmla="*/ 27 h 30"/>
                  <a:gd name="T4" fmla="*/ 0 w 4"/>
                  <a:gd name="T5" fmla="*/ 2 h 30"/>
                  <a:gd name="T6" fmla="*/ 2 w 4"/>
                  <a:gd name="T7" fmla="*/ 0 h 30"/>
                  <a:gd name="T8" fmla="*/ 4 w 4"/>
                  <a:gd name="T9" fmla="*/ 2 h 30"/>
                  <a:gd name="T10" fmla="*/ 4 w 4"/>
                  <a:gd name="T11" fmla="*/ 27 h 30"/>
                  <a:gd name="T12" fmla="*/ 2 w 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0">
                    <a:moveTo>
                      <a:pt x="2" y="30"/>
                    </a:moveTo>
                    <a:cubicBezTo>
                      <a:pt x="1" y="30"/>
                      <a:pt x="0" y="29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9"/>
                      <a:pt x="3" y="30"/>
                      <a:pt x="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5806726" y="2645723"/>
                <a:ext cx="37192" cy="55100"/>
              </a:xfrm>
              <a:custGeom>
                <a:avLst/>
                <a:gdLst>
                  <a:gd name="T0" fmla="*/ 3 w 18"/>
                  <a:gd name="T1" fmla="*/ 27 h 27"/>
                  <a:gd name="T2" fmla="*/ 2 w 18"/>
                  <a:gd name="T3" fmla="*/ 27 h 27"/>
                  <a:gd name="T4" fmla="*/ 1 w 18"/>
                  <a:gd name="T5" fmla="*/ 24 h 27"/>
                  <a:gd name="T6" fmla="*/ 14 w 18"/>
                  <a:gd name="T7" fmla="*/ 2 h 27"/>
                  <a:gd name="T8" fmla="*/ 17 w 18"/>
                  <a:gd name="T9" fmla="*/ 1 h 27"/>
                  <a:gd name="T10" fmla="*/ 18 w 18"/>
                  <a:gd name="T11" fmla="*/ 4 h 27"/>
                  <a:gd name="T12" fmla="*/ 5 w 18"/>
                  <a:gd name="T13" fmla="*/ 26 h 27"/>
                  <a:gd name="T14" fmla="*/ 3 w 18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7">
                    <a:moveTo>
                      <a:pt x="3" y="27"/>
                    </a:moveTo>
                    <a:cubicBezTo>
                      <a:pt x="3" y="27"/>
                      <a:pt x="2" y="27"/>
                      <a:pt x="2" y="27"/>
                    </a:cubicBezTo>
                    <a:cubicBezTo>
                      <a:pt x="1" y="26"/>
                      <a:pt x="0" y="25"/>
                      <a:pt x="1" y="2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6" y="0"/>
                      <a:pt x="17" y="1"/>
                    </a:cubicBezTo>
                    <a:cubicBezTo>
                      <a:pt x="18" y="2"/>
                      <a:pt x="18" y="3"/>
                      <a:pt x="18" y="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4" y="27"/>
                      <a:pt x="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5849428" y="2709088"/>
                <a:ext cx="57855" cy="37192"/>
              </a:xfrm>
              <a:custGeom>
                <a:avLst/>
                <a:gdLst>
                  <a:gd name="T0" fmla="*/ 3 w 28"/>
                  <a:gd name="T1" fmla="*/ 18 h 18"/>
                  <a:gd name="T2" fmla="*/ 1 w 28"/>
                  <a:gd name="T3" fmla="*/ 16 h 18"/>
                  <a:gd name="T4" fmla="*/ 2 w 28"/>
                  <a:gd name="T5" fmla="*/ 13 h 18"/>
                  <a:gd name="T6" fmla="*/ 24 w 28"/>
                  <a:gd name="T7" fmla="*/ 0 h 18"/>
                  <a:gd name="T8" fmla="*/ 27 w 28"/>
                  <a:gd name="T9" fmla="*/ 1 h 18"/>
                  <a:gd name="T10" fmla="*/ 26 w 28"/>
                  <a:gd name="T11" fmla="*/ 5 h 18"/>
                  <a:gd name="T12" fmla="*/ 4 w 28"/>
                  <a:gd name="T13" fmla="*/ 17 h 18"/>
                  <a:gd name="T14" fmla="*/ 3 w 2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3" y="18"/>
                    </a:moveTo>
                    <a:cubicBezTo>
                      <a:pt x="2" y="18"/>
                      <a:pt x="2" y="17"/>
                      <a:pt x="1" y="16"/>
                    </a:cubicBezTo>
                    <a:cubicBezTo>
                      <a:pt x="0" y="15"/>
                      <a:pt x="1" y="14"/>
                      <a:pt x="2" y="1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7" y="0"/>
                      <a:pt x="27" y="1"/>
                    </a:cubicBezTo>
                    <a:cubicBezTo>
                      <a:pt x="28" y="3"/>
                      <a:pt x="28" y="4"/>
                      <a:pt x="26" y="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4" y="18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5849428" y="2856479"/>
                <a:ext cx="57855" cy="34437"/>
              </a:xfrm>
              <a:custGeom>
                <a:avLst/>
                <a:gdLst>
                  <a:gd name="T0" fmla="*/ 25 w 28"/>
                  <a:gd name="T1" fmla="*/ 17 h 17"/>
                  <a:gd name="T2" fmla="*/ 24 w 28"/>
                  <a:gd name="T3" fmla="*/ 17 h 17"/>
                  <a:gd name="T4" fmla="*/ 2 w 28"/>
                  <a:gd name="T5" fmla="*/ 4 h 17"/>
                  <a:gd name="T6" fmla="*/ 1 w 28"/>
                  <a:gd name="T7" fmla="*/ 1 h 17"/>
                  <a:gd name="T8" fmla="*/ 4 w 28"/>
                  <a:gd name="T9" fmla="*/ 0 h 17"/>
                  <a:gd name="T10" fmla="*/ 26 w 28"/>
                  <a:gd name="T11" fmla="*/ 13 h 17"/>
                  <a:gd name="T12" fmla="*/ 27 w 28"/>
                  <a:gd name="T13" fmla="*/ 16 h 17"/>
                  <a:gd name="T14" fmla="*/ 25 w 28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7">
                    <a:moveTo>
                      <a:pt x="25" y="17"/>
                    </a:moveTo>
                    <a:cubicBezTo>
                      <a:pt x="25" y="17"/>
                      <a:pt x="24" y="17"/>
                      <a:pt x="24" y="1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4"/>
                      <a:pt x="28" y="15"/>
                      <a:pt x="27" y="16"/>
                    </a:cubicBezTo>
                    <a:cubicBezTo>
                      <a:pt x="27" y="17"/>
                      <a:pt x="26" y="17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5662089" y="2645723"/>
                <a:ext cx="37192" cy="57855"/>
              </a:xfrm>
              <a:custGeom>
                <a:avLst/>
                <a:gdLst>
                  <a:gd name="T0" fmla="*/ 15 w 18"/>
                  <a:gd name="T1" fmla="*/ 28 h 28"/>
                  <a:gd name="T2" fmla="*/ 13 w 18"/>
                  <a:gd name="T3" fmla="*/ 26 h 28"/>
                  <a:gd name="T4" fmla="*/ 0 w 18"/>
                  <a:gd name="T5" fmla="*/ 4 h 28"/>
                  <a:gd name="T6" fmla="*/ 1 w 18"/>
                  <a:gd name="T7" fmla="*/ 1 h 28"/>
                  <a:gd name="T8" fmla="*/ 4 w 18"/>
                  <a:gd name="T9" fmla="*/ 2 h 28"/>
                  <a:gd name="T10" fmla="*/ 17 w 18"/>
                  <a:gd name="T11" fmla="*/ 24 h 28"/>
                  <a:gd name="T12" fmla="*/ 16 w 18"/>
                  <a:gd name="T13" fmla="*/ 27 h 28"/>
                  <a:gd name="T14" fmla="*/ 15 w 18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8">
                    <a:moveTo>
                      <a:pt x="15" y="28"/>
                    </a:moveTo>
                    <a:cubicBezTo>
                      <a:pt x="14" y="28"/>
                      <a:pt x="13" y="27"/>
                      <a:pt x="13" y="2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1"/>
                      <a:pt x="4" y="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7"/>
                      <a:pt x="16" y="27"/>
                    </a:cubicBezTo>
                    <a:cubicBezTo>
                      <a:pt x="16" y="27"/>
                      <a:pt x="15" y="28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5597347" y="2709088"/>
                <a:ext cx="57855" cy="37192"/>
              </a:xfrm>
              <a:custGeom>
                <a:avLst/>
                <a:gdLst>
                  <a:gd name="T0" fmla="*/ 25 w 28"/>
                  <a:gd name="T1" fmla="*/ 18 h 18"/>
                  <a:gd name="T2" fmla="*/ 24 w 28"/>
                  <a:gd name="T3" fmla="*/ 17 h 18"/>
                  <a:gd name="T4" fmla="*/ 2 w 28"/>
                  <a:gd name="T5" fmla="*/ 5 h 18"/>
                  <a:gd name="T6" fmla="*/ 1 w 28"/>
                  <a:gd name="T7" fmla="*/ 1 h 18"/>
                  <a:gd name="T8" fmla="*/ 4 w 28"/>
                  <a:gd name="T9" fmla="*/ 1 h 18"/>
                  <a:gd name="T10" fmla="*/ 26 w 28"/>
                  <a:gd name="T11" fmla="*/ 13 h 18"/>
                  <a:gd name="T12" fmla="*/ 27 w 28"/>
                  <a:gd name="T13" fmla="*/ 17 h 18"/>
                  <a:gd name="T14" fmla="*/ 25 w 2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25" y="18"/>
                    </a:moveTo>
                    <a:cubicBezTo>
                      <a:pt x="24" y="18"/>
                      <a:pt x="24" y="18"/>
                      <a:pt x="24" y="1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0" y="3"/>
                      <a:pt x="1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4"/>
                      <a:pt x="28" y="15"/>
                      <a:pt x="27" y="17"/>
                    </a:cubicBezTo>
                    <a:cubicBezTo>
                      <a:pt x="26" y="17"/>
                      <a:pt x="26" y="18"/>
                      <a:pt x="2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9"/>
              <p:cNvSpPr>
                <a:spLocks/>
              </p:cNvSpPr>
              <p:nvPr/>
            </p:nvSpPr>
            <p:spPr bwMode="auto">
              <a:xfrm>
                <a:off x="5575307" y="2795870"/>
                <a:ext cx="61987" cy="11020"/>
              </a:xfrm>
              <a:custGeom>
                <a:avLst/>
                <a:gdLst>
                  <a:gd name="T0" fmla="*/ 28 w 30"/>
                  <a:gd name="T1" fmla="*/ 5 h 5"/>
                  <a:gd name="T2" fmla="*/ 3 w 30"/>
                  <a:gd name="T3" fmla="*/ 5 h 5"/>
                  <a:gd name="T4" fmla="*/ 0 w 30"/>
                  <a:gd name="T5" fmla="*/ 2 h 5"/>
                  <a:gd name="T6" fmla="*/ 3 w 30"/>
                  <a:gd name="T7" fmla="*/ 0 h 5"/>
                  <a:gd name="T8" fmla="*/ 28 w 30"/>
                  <a:gd name="T9" fmla="*/ 0 h 5"/>
                  <a:gd name="T10" fmla="*/ 30 w 30"/>
                  <a:gd name="T11" fmla="*/ 2 h 5"/>
                  <a:gd name="T12" fmla="*/ 28 w 3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5">
                    <a:moveTo>
                      <a:pt x="28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2"/>
                    </a:cubicBezTo>
                    <a:cubicBezTo>
                      <a:pt x="30" y="4"/>
                      <a:pt x="29" y="5"/>
                      <a:pt x="2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90"/>
              <p:cNvSpPr>
                <a:spLocks/>
              </p:cNvSpPr>
              <p:nvPr/>
            </p:nvSpPr>
            <p:spPr bwMode="auto">
              <a:xfrm>
                <a:off x="5597347" y="2856479"/>
                <a:ext cx="57855" cy="34437"/>
              </a:xfrm>
              <a:custGeom>
                <a:avLst/>
                <a:gdLst>
                  <a:gd name="T0" fmla="*/ 3 w 28"/>
                  <a:gd name="T1" fmla="*/ 17 h 17"/>
                  <a:gd name="T2" fmla="*/ 1 w 28"/>
                  <a:gd name="T3" fmla="*/ 16 h 17"/>
                  <a:gd name="T4" fmla="*/ 2 w 28"/>
                  <a:gd name="T5" fmla="*/ 13 h 17"/>
                  <a:gd name="T6" fmla="*/ 24 w 28"/>
                  <a:gd name="T7" fmla="*/ 0 h 17"/>
                  <a:gd name="T8" fmla="*/ 27 w 28"/>
                  <a:gd name="T9" fmla="*/ 1 h 17"/>
                  <a:gd name="T10" fmla="*/ 26 w 28"/>
                  <a:gd name="T11" fmla="*/ 4 h 17"/>
                  <a:gd name="T12" fmla="*/ 4 w 28"/>
                  <a:gd name="T13" fmla="*/ 17 h 17"/>
                  <a:gd name="T14" fmla="*/ 3 w 28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7">
                    <a:moveTo>
                      <a:pt x="3" y="17"/>
                    </a:moveTo>
                    <a:cubicBezTo>
                      <a:pt x="2" y="17"/>
                      <a:pt x="1" y="17"/>
                      <a:pt x="1" y="16"/>
                    </a:cubicBezTo>
                    <a:cubicBezTo>
                      <a:pt x="0" y="15"/>
                      <a:pt x="0" y="14"/>
                      <a:pt x="2" y="1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0"/>
                      <a:pt x="27" y="1"/>
                    </a:cubicBezTo>
                    <a:cubicBezTo>
                      <a:pt x="28" y="2"/>
                      <a:pt x="27" y="4"/>
                      <a:pt x="26" y="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91"/>
              <p:cNvSpPr>
                <a:spLocks noEditPoints="1"/>
              </p:cNvSpPr>
              <p:nvPr/>
            </p:nvSpPr>
            <p:spPr bwMode="auto">
              <a:xfrm>
                <a:off x="5657957" y="2700823"/>
                <a:ext cx="190094" cy="227286"/>
              </a:xfrm>
              <a:custGeom>
                <a:avLst/>
                <a:gdLst>
                  <a:gd name="T0" fmla="*/ 67 w 92"/>
                  <a:gd name="T1" fmla="*/ 110 h 110"/>
                  <a:gd name="T2" fmla="*/ 67 w 92"/>
                  <a:gd name="T3" fmla="*/ 110 h 110"/>
                  <a:gd name="T4" fmla="*/ 24 w 92"/>
                  <a:gd name="T5" fmla="*/ 110 h 110"/>
                  <a:gd name="T6" fmla="*/ 20 w 92"/>
                  <a:gd name="T7" fmla="*/ 106 h 110"/>
                  <a:gd name="T8" fmla="*/ 20 w 92"/>
                  <a:gd name="T9" fmla="*/ 106 h 110"/>
                  <a:gd name="T10" fmla="*/ 17 w 92"/>
                  <a:gd name="T11" fmla="*/ 90 h 110"/>
                  <a:gd name="T12" fmla="*/ 0 w 92"/>
                  <a:gd name="T13" fmla="*/ 46 h 110"/>
                  <a:gd name="T14" fmla="*/ 46 w 92"/>
                  <a:gd name="T15" fmla="*/ 0 h 110"/>
                  <a:gd name="T16" fmla="*/ 92 w 92"/>
                  <a:gd name="T17" fmla="*/ 46 h 110"/>
                  <a:gd name="T18" fmla="*/ 74 w 92"/>
                  <a:gd name="T19" fmla="*/ 90 h 110"/>
                  <a:gd name="T20" fmla="*/ 71 w 92"/>
                  <a:gd name="T21" fmla="*/ 106 h 110"/>
                  <a:gd name="T22" fmla="*/ 71 w 92"/>
                  <a:gd name="T23" fmla="*/ 106 h 110"/>
                  <a:gd name="T24" fmla="*/ 67 w 92"/>
                  <a:gd name="T25" fmla="*/ 110 h 110"/>
                  <a:gd name="T26" fmla="*/ 24 w 92"/>
                  <a:gd name="T27" fmla="*/ 102 h 110"/>
                  <a:gd name="T28" fmla="*/ 20 w 92"/>
                  <a:gd name="T29" fmla="*/ 106 h 110"/>
                  <a:gd name="T30" fmla="*/ 24 w 92"/>
                  <a:gd name="T31" fmla="*/ 102 h 110"/>
                  <a:gd name="T32" fmla="*/ 68 w 92"/>
                  <a:gd name="T33" fmla="*/ 102 h 110"/>
                  <a:gd name="T34" fmla="*/ 70 w 92"/>
                  <a:gd name="T35" fmla="*/ 103 h 110"/>
                  <a:gd name="T36" fmla="*/ 68 w 92"/>
                  <a:gd name="T37" fmla="*/ 102 h 110"/>
                  <a:gd name="T38" fmla="*/ 29 w 92"/>
                  <a:gd name="T39" fmla="*/ 102 h 110"/>
                  <a:gd name="T40" fmla="*/ 63 w 92"/>
                  <a:gd name="T41" fmla="*/ 102 h 110"/>
                  <a:gd name="T42" fmla="*/ 64 w 92"/>
                  <a:gd name="T43" fmla="*/ 99 h 110"/>
                  <a:gd name="T44" fmla="*/ 68 w 92"/>
                  <a:gd name="T45" fmla="*/ 85 h 110"/>
                  <a:gd name="T46" fmla="*/ 84 w 92"/>
                  <a:gd name="T47" fmla="*/ 46 h 110"/>
                  <a:gd name="T48" fmla="*/ 46 w 92"/>
                  <a:gd name="T49" fmla="*/ 8 h 110"/>
                  <a:gd name="T50" fmla="*/ 8 w 92"/>
                  <a:gd name="T51" fmla="*/ 46 h 110"/>
                  <a:gd name="T52" fmla="*/ 24 w 92"/>
                  <a:gd name="T53" fmla="*/ 85 h 110"/>
                  <a:gd name="T54" fmla="*/ 28 w 92"/>
                  <a:gd name="T55" fmla="*/ 99 h 110"/>
                  <a:gd name="T56" fmla="*/ 29 w 92"/>
                  <a:gd name="T57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2" h="110">
                    <a:moveTo>
                      <a:pt x="67" y="110"/>
                    </a:moveTo>
                    <a:cubicBezTo>
                      <a:pt x="67" y="110"/>
                      <a:pt x="67" y="110"/>
                      <a:pt x="67" y="110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1" y="103"/>
                      <a:pt x="20" y="94"/>
                      <a:pt x="17" y="90"/>
                    </a:cubicBezTo>
                    <a:cubicBezTo>
                      <a:pt x="0" y="68"/>
                      <a:pt x="0" y="46"/>
                      <a:pt x="0" y="46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71" y="0"/>
                      <a:pt x="92" y="21"/>
                      <a:pt x="92" y="46"/>
                    </a:cubicBezTo>
                    <a:cubicBezTo>
                      <a:pt x="92" y="46"/>
                      <a:pt x="92" y="68"/>
                      <a:pt x="74" y="90"/>
                    </a:cubicBezTo>
                    <a:cubicBezTo>
                      <a:pt x="71" y="94"/>
                      <a:pt x="71" y="103"/>
                      <a:pt x="71" y="106"/>
                    </a:cubicBezTo>
                    <a:cubicBezTo>
                      <a:pt x="71" y="106"/>
                      <a:pt x="71" y="106"/>
                      <a:pt x="71" y="106"/>
                    </a:cubicBezTo>
                    <a:cubicBezTo>
                      <a:pt x="71" y="108"/>
                      <a:pt x="70" y="110"/>
                      <a:pt x="67" y="110"/>
                    </a:cubicBezTo>
                    <a:close/>
                    <a:moveTo>
                      <a:pt x="24" y="102"/>
                    </a:moveTo>
                    <a:cubicBezTo>
                      <a:pt x="22" y="102"/>
                      <a:pt x="21" y="104"/>
                      <a:pt x="20" y="106"/>
                    </a:cubicBezTo>
                    <a:cubicBezTo>
                      <a:pt x="21" y="104"/>
                      <a:pt x="22" y="102"/>
                      <a:pt x="24" y="102"/>
                    </a:cubicBezTo>
                    <a:close/>
                    <a:moveTo>
                      <a:pt x="68" y="102"/>
                    </a:moveTo>
                    <a:cubicBezTo>
                      <a:pt x="69" y="102"/>
                      <a:pt x="69" y="103"/>
                      <a:pt x="70" y="103"/>
                    </a:cubicBezTo>
                    <a:cubicBezTo>
                      <a:pt x="69" y="103"/>
                      <a:pt x="69" y="102"/>
                      <a:pt x="68" y="102"/>
                    </a:cubicBezTo>
                    <a:close/>
                    <a:moveTo>
                      <a:pt x="29" y="102"/>
                    </a:moveTo>
                    <a:cubicBezTo>
                      <a:pt x="63" y="102"/>
                      <a:pt x="63" y="102"/>
                      <a:pt x="63" y="102"/>
                    </a:cubicBezTo>
                    <a:cubicBezTo>
                      <a:pt x="63" y="100"/>
                      <a:pt x="64" y="99"/>
                      <a:pt x="64" y="99"/>
                    </a:cubicBezTo>
                    <a:cubicBezTo>
                      <a:pt x="64" y="93"/>
                      <a:pt x="66" y="88"/>
                      <a:pt x="68" y="85"/>
                    </a:cubicBezTo>
                    <a:cubicBezTo>
                      <a:pt x="84" y="65"/>
                      <a:pt x="84" y="46"/>
                      <a:pt x="84" y="46"/>
                    </a:cubicBezTo>
                    <a:cubicBezTo>
                      <a:pt x="84" y="25"/>
                      <a:pt x="67" y="8"/>
                      <a:pt x="46" y="8"/>
                    </a:cubicBezTo>
                    <a:cubicBezTo>
                      <a:pt x="25" y="8"/>
                      <a:pt x="8" y="25"/>
                      <a:pt x="8" y="46"/>
                    </a:cubicBezTo>
                    <a:cubicBezTo>
                      <a:pt x="8" y="46"/>
                      <a:pt x="8" y="65"/>
                      <a:pt x="24" y="85"/>
                    </a:cubicBezTo>
                    <a:cubicBezTo>
                      <a:pt x="26" y="88"/>
                      <a:pt x="28" y="93"/>
                      <a:pt x="28" y="99"/>
                    </a:cubicBezTo>
                    <a:cubicBezTo>
                      <a:pt x="28" y="99"/>
                      <a:pt x="28" y="100"/>
                      <a:pt x="29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92"/>
              <p:cNvSpPr>
                <a:spLocks/>
              </p:cNvSpPr>
              <p:nvPr/>
            </p:nvSpPr>
            <p:spPr bwMode="auto">
              <a:xfrm>
                <a:off x="5703414" y="2929487"/>
                <a:ext cx="99179" cy="16530"/>
              </a:xfrm>
              <a:custGeom>
                <a:avLst/>
                <a:gdLst>
                  <a:gd name="T0" fmla="*/ 44 w 48"/>
                  <a:gd name="T1" fmla="*/ 8 h 8"/>
                  <a:gd name="T2" fmla="*/ 4 w 48"/>
                  <a:gd name="T3" fmla="*/ 8 h 8"/>
                  <a:gd name="T4" fmla="*/ 0 w 48"/>
                  <a:gd name="T5" fmla="*/ 4 h 8"/>
                  <a:gd name="T6" fmla="*/ 4 w 48"/>
                  <a:gd name="T7" fmla="*/ 0 h 8"/>
                  <a:gd name="T8" fmla="*/ 44 w 48"/>
                  <a:gd name="T9" fmla="*/ 0 h 8"/>
                  <a:gd name="T10" fmla="*/ 48 w 48"/>
                  <a:gd name="T11" fmla="*/ 4 h 8"/>
                  <a:gd name="T12" fmla="*/ 44 w 4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6" y="0"/>
                      <a:pt x="48" y="2"/>
                      <a:pt x="48" y="4"/>
                    </a:cubicBezTo>
                    <a:cubicBezTo>
                      <a:pt x="48" y="6"/>
                      <a:pt x="46" y="8"/>
                      <a:pt x="4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93"/>
              <p:cNvSpPr>
                <a:spLocks/>
              </p:cNvSpPr>
              <p:nvPr/>
            </p:nvSpPr>
            <p:spPr bwMode="auto">
              <a:xfrm>
                <a:off x="5708924" y="2946016"/>
                <a:ext cx="86782" cy="16530"/>
              </a:xfrm>
              <a:custGeom>
                <a:avLst/>
                <a:gdLst>
                  <a:gd name="T0" fmla="*/ 38 w 42"/>
                  <a:gd name="T1" fmla="*/ 8 h 8"/>
                  <a:gd name="T2" fmla="*/ 4 w 42"/>
                  <a:gd name="T3" fmla="*/ 8 h 8"/>
                  <a:gd name="T4" fmla="*/ 0 w 42"/>
                  <a:gd name="T5" fmla="*/ 4 h 8"/>
                  <a:gd name="T6" fmla="*/ 4 w 42"/>
                  <a:gd name="T7" fmla="*/ 0 h 8"/>
                  <a:gd name="T8" fmla="*/ 38 w 42"/>
                  <a:gd name="T9" fmla="*/ 0 h 8"/>
                  <a:gd name="T10" fmla="*/ 42 w 42"/>
                  <a:gd name="T11" fmla="*/ 4 h 8"/>
                  <a:gd name="T12" fmla="*/ 38 w 4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8">
                    <a:moveTo>
                      <a:pt x="3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0" y="0"/>
                      <a:pt x="42" y="2"/>
                      <a:pt x="42" y="4"/>
                    </a:cubicBezTo>
                    <a:cubicBezTo>
                      <a:pt x="42" y="7"/>
                      <a:pt x="40" y="8"/>
                      <a:pt x="3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94"/>
              <p:cNvSpPr>
                <a:spLocks/>
              </p:cNvSpPr>
              <p:nvPr/>
            </p:nvSpPr>
            <p:spPr bwMode="auto">
              <a:xfrm>
                <a:off x="5719944" y="2965301"/>
                <a:ext cx="66120" cy="16530"/>
              </a:xfrm>
              <a:custGeom>
                <a:avLst/>
                <a:gdLst>
                  <a:gd name="T0" fmla="*/ 28 w 32"/>
                  <a:gd name="T1" fmla="*/ 8 h 8"/>
                  <a:gd name="T2" fmla="*/ 4 w 32"/>
                  <a:gd name="T3" fmla="*/ 8 h 8"/>
                  <a:gd name="T4" fmla="*/ 0 w 32"/>
                  <a:gd name="T5" fmla="*/ 4 h 8"/>
                  <a:gd name="T6" fmla="*/ 4 w 32"/>
                  <a:gd name="T7" fmla="*/ 0 h 8"/>
                  <a:gd name="T8" fmla="*/ 28 w 32"/>
                  <a:gd name="T9" fmla="*/ 0 h 8"/>
                  <a:gd name="T10" fmla="*/ 32 w 32"/>
                  <a:gd name="T11" fmla="*/ 4 h 8"/>
                  <a:gd name="T12" fmla="*/ 28 w 3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2"/>
                      <a:pt x="32" y="4"/>
                    </a:cubicBezTo>
                    <a:cubicBezTo>
                      <a:pt x="32" y="6"/>
                      <a:pt x="30" y="8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2" name="Group 143"/>
            <p:cNvGrpSpPr/>
            <p:nvPr/>
          </p:nvGrpSpPr>
          <p:grpSpPr>
            <a:xfrm>
              <a:off x="7233809" y="3808327"/>
              <a:ext cx="356771" cy="356771"/>
              <a:chOff x="7233809" y="3808327"/>
              <a:chExt cx="356771" cy="356771"/>
            </a:xfrm>
            <a:solidFill>
              <a:schemeClr val="accent1"/>
            </a:solidFill>
          </p:grpSpPr>
          <p:sp>
            <p:nvSpPr>
              <p:cNvPr id="95" name="Freeform 95"/>
              <p:cNvSpPr>
                <a:spLocks/>
              </p:cNvSpPr>
              <p:nvPr/>
            </p:nvSpPr>
            <p:spPr bwMode="auto">
              <a:xfrm>
                <a:off x="7407373" y="3915771"/>
                <a:ext cx="70252" cy="70252"/>
              </a:xfrm>
              <a:custGeom>
                <a:avLst/>
                <a:gdLst>
                  <a:gd name="T0" fmla="*/ 32 w 34"/>
                  <a:gd name="T1" fmla="*/ 34 h 34"/>
                  <a:gd name="T2" fmla="*/ 29 w 34"/>
                  <a:gd name="T3" fmla="*/ 32 h 34"/>
                  <a:gd name="T4" fmla="*/ 2 w 34"/>
                  <a:gd name="T5" fmla="*/ 5 h 34"/>
                  <a:gd name="T6" fmla="*/ 0 w 34"/>
                  <a:gd name="T7" fmla="*/ 2 h 34"/>
                  <a:gd name="T8" fmla="*/ 2 w 34"/>
                  <a:gd name="T9" fmla="*/ 0 h 34"/>
                  <a:gd name="T10" fmla="*/ 34 w 34"/>
                  <a:gd name="T11" fmla="*/ 32 h 34"/>
                  <a:gd name="T12" fmla="*/ 32 w 3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4">
                    <a:moveTo>
                      <a:pt x="32" y="34"/>
                    </a:moveTo>
                    <a:cubicBezTo>
                      <a:pt x="30" y="34"/>
                      <a:pt x="29" y="33"/>
                      <a:pt x="29" y="32"/>
                    </a:cubicBezTo>
                    <a:cubicBezTo>
                      <a:pt x="29" y="17"/>
                      <a:pt x="17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0" y="0"/>
                      <a:pt x="34" y="14"/>
                      <a:pt x="34" y="32"/>
                    </a:cubicBezTo>
                    <a:cubicBezTo>
                      <a:pt x="34" y="33"/>
                      <a:pt x="33" y="34"/>
                      <a:pt x="3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96"/>
              <p:cNvSpPr>
                <a:spLocks/>
              </p:cNvSpPr>
              <p:nvPr/>
            </p:nvSpPr>
            <p:spPr bwMode="auto">
              <a:xfrm>
                <a:off x="7423903" y="4020461"/>
                <a:ext cx="22040" cy="90915"/>
              </a:xfrm>
              <a:custGeom>
                <a:avLst/>
                <a:gdLst>
                  <a:gd name="T0" fmla="*/ 4 w 16"/>
                  <a:gd name="T1" fmla="*/ 66 h 66"/>
                  <a:gd name="T2" fmla="*/ 0 w 16"/>
                  <a:gd name="T3" fmla="*/ 65 h 66"/>
                  <a:gd name="T4" fmla="*/ 10 w 16"/>
                  <a:gd name="T5" fmla="*/ 0 h 66"/>
                  <a:gd name="T6" fmla="*/ 16 w 16"/>
                  <a:gd name="T7" fmla="*/ 0 h 66"/>
                  <a:gd name="T8" fmla="*/ 4 w 16"/>
                  <a:gd name="T9" fmla="*/ 66 h 66"/>
                  <a:gd name="T10" fmla="*/ 4 w 16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6">
                    <a:moveTo>
                      <a:pt x="4" y="66"/>
                    </a:moveTo>
                    <a:lnTo>
                      <a:pt x="0" y="65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4" y="66"/>
                    </a:lnTo>
                    <a:lnTo>
                      <a:pt x="4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97"/>
              <p:cNvSpPr>
                <a:spLocks/>
              </p:cNvSpPr>
              <p:nvPr/>
            </p:nvSpPr>
            <p:spPr bwMode="auto">
              <a:xfrm>
                <a:off x="7378445" y="4020461"/>
                <a:ext cx="22040" cy="90915"/>
              </a:xfrm>
              <a:custGeom>
                <a:avLst/>
                <a:gdLst>
                  <a:gd name="T0" fmla="*/ 10 w 16"/>
                  <a:gd name="T1" fmla="*/ 66 h 66"/>
                  <a:gd name="T2" fmla="*/ 0 w 16"/>
                  <a:gd name="T3" fmla="*/ 0 h 66"/>
                  <a:gd name="T4" fmla="*/ 4 w 16"/>
                  <a:gd name="T5" fmla="*/ 0 h 66"/>
                  <a:gd name="T6" fmla="*/ 16 w 16"/>
                  <a:gd name="T7" fmla="*/ 65 h 66"/>
                  <a:gd name="T8" fmla="*/ 10 w 16"/>
                  <a:gd name="T9" fmla="*/ 66 h 66"/>
                  <a:gd name="T10" fmla="*/ 10 w 16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6">
                    <a:moveTo>
                      <a:pt x="10" y="6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65"/>
                    </a:lnTo>
                    <a:lnTo>
                      <a:pt x="10" y="66"/>
                    </a:lnTo>
                    <a:lnTo>
                      <a:pt x="1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98"/>
              <p:cNvSpPr>
                <a:spLocks/>
              </p:cNvSpPr>
              <p:nvPr/>
            </p:nvSpPr>
            <p:spPr bwMode="auto">
              <a:xfrm>
                <a:off x="7382578" y="4020461"/>
                <a:ext cx="59232" cy="12397"/>
              </a:xfrm>
              <a:custGeom>
                <a:avLst/>
                <a:gdLst>
                  <a:gd name="T0" fmla="*/ 29 w 29"/>
                  <a:gd name="T1" fmla="*/ 6 h 6"/>
                  <a:gd name="T2" fmla="*/ 26 w 29"/>
                  <a:gd name="T3" fmla="*/ 3 h 6"/>
                  <a:gd name="T4" fmla="*/ 25 w 29"/>
                  <a:gd name="T5" fmla="*/ 2 h 6"/>
                  <a:gd name="T6" fmla="*/ 24 w 29"/>
                  <a:gd name="T7" fmla="*/ 3 h 6"/>
                  <a:gd name="T8" fmla="*/ 21 w 29"/>
                  <a:gd name="T9" fmla="*/ 6 h 6"/>
                  <a:gd name="T10" fmla="*/ 19 w 29"/>
                  <a:gd name="T11" fmla="*/ 3 h 6"/>
                  <a:gd name="T12" fmla="*/ 18 w 29"/>
                  <a:gd name="T13" fmla="*/ 2 h 6"/>
                  <a:gd name="T14" fmla="*/ 17 w 29"/>
                  <a:gd name="T15" fmla="*/ 3 h 6"/>
                  <a:gd name="T16" fmla="*/ 14 w 29"/>
                  <a:gd name="T17" fmla="*/ 6 h 6"/>
                  <a:gd name="T18" fmla="*/ 12 w 29"/>
                  <a:gd name="T19" fmla="*/ 3 h 6"/>
                  <a:gd name="T20" fmla="*/ 11 w 29"/>
                  <a:gd name="T21" fmla="*/ 2 h 6"/>
                  <a:gd name="T22" fmla="*/ 10 w 29"/>
                  <a:gd name="T23" fmla="*/ 3 h 6"/>
                  <a:gd name="T24" fmla="*/ 7 w 29"/>
                  <a:gd name="T25" fmla="*/ 6 h 6"/>
                  <a:gd name="T26" fmla="*/ 5 w 29"/>
                  <a:gd name="T27" fmla="*/ 3 h 6"/>
                  <a:gd name="T28" fmla="*/ 4 w 29"/>
                  <a:gd name="T29" fmla="*/ 2 h 6"/>
                  <a:gd name="T30" fmla="*/ 3 w 29"/>
                  <a:gd name="T31" fmla="*/ 3 h 6"/>
                  <a:gd name="T32" fmla="*/ 0 w 29"/>
                  <a:gd name="T33" fmla="*/ 6 h 6"/>
                  <a:gd name="T34" fmla="*/ 0 w 29"/>
                  <a:gd name="T35" fmla="*/ 4 h 6"/>
                  <a:gd name="T36" fmla="*/ 1 w 29"/>
                  <a:gd name="T37" fmla="*/ 2 h 6"/>
                  <a:gd name="T38" fmla="*/ 4 w 29"/>
                  <a:gd name="T39" fmla="*/ 0 h 6"/>
                  <a:gd name="T40" fmla="*/ 7 w 29"/>
                  <a:gd name="T41" fmla="*/ 2 h 6"/>
                  <a:gd name="T42" fmla="*/ 7 w 29"/>
                  <a:gd name="T43" fmla="*/ 4 h 6"/>
                  <a:gd name="T44" fmla="*/ 8 w 29"/>
                  <a:gd name="T45" fmla="*/ 2 h 6"/>
                  <a:gd name="T46" fmla="*/ 11 w 29"/>
                  <a:gd name="T47" fmla="*/ 0 h 6"/>
                  <a:gd name="T48" fmla="*/ 14 w 29"/>
                  <a:gd name="T49" fmla="*/ 2 h 6"/>
                  <a:gd name="T50" fmla="*/ 14 w 29"/>
                  <a:gd name="T51" fmla="*/ 4 h 6"/>
                  <a:gd name="T52" fmla="*/ 15 w 29"/>
                  <a:gd name="T53" fmla="*/ 2 h 6"/>
                  <a:gd name="T54" fmla="*/ 18 w 29"/>
                  <a:gd name="T55" fmla="*/ 0 h 6"/>
                  <a:gd name="T56" fmla="*/ 21 w 29"/>
                  <a:gd name="T57" fmla="*/ 2 h 6"/>
                  <a:gd name="T58" fmla="*/ 21 w 29"/>
                  <a:gd name="T59" fmla="*/ 4 h 6"/>
                  <a:gd name="T60" fmla="*/ 22 w 29"/>
                  <a:gd name="T61" fmla="*/ 2 h 6"/>
                  <a:gd name="T62" fmla="*/ 25 w 29"/>
                  <a:gd name="T63" fmla="*/ 0 h 6"/>
                  <a:gd name="T64" fmla="*/ 28 w 29"/>
                  <a:gd name="T65" fmla="*/ 2 h 6"/>
                  <a:gd name="T66" fmla="*/ 29 w 29"/>
                  <a:gd name="T67" fmla="*/ 4 h 6"/>
                  <a:gd name="T68" fmla="*/ 29 w 29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cubicBezTo>
                      <a:pt x="27" y="6"/>
                      <a:pt x="26" y="4"/>
                      <a:pt x="26" y="3"/>
                    </a:cubicBezTo>
                    <a:cubicBezTo>
                      <a:pt x="26" y="3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4"/>
                      <a:pt x="23" y="6"/>
                      <a:pt x="21" y="6"/>
                    </a:cubicBezTo>
                    <a:cubicBezTo>
                      <a:pt x="20" y="6"/>
                      <a:pt x="19" y="4"/>
                      <a:pt x="19" y="3"/>
                    </a:cubicBezTo>
                    <a:cubicBezTo>
                      <a:pt x="19" y="3"/>
                      <a:pt x="18" y="2"/>
                      <a:pt x="18" y="2"/>
                    </a:cubicBezTo>
                    <a:cubicBezTo>
                      <a:pt x="18" y="2"/>
                      <a:pt x="17" y="3"/>
                      <a:pt x="17" y="3"/>
                    </a:cubicBezTo>
                    <a:cubicBezTo>
                      <a:pt x="17" y="4"/>
                      <a:pt x="16" y="6"/>
                      <a:pt x="14" y="6"/>
                    </a:cubicBezTo>
                    <a:cubicBezTo>
                      <a:pt x="13" y="6"/>
                      <a:pt x="12" y="4"/>
                      <a:pt x="12" y="3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10" y="4"/>
                      <a:pt x="9" y="6"/>
                      <a:pt x="7" y="6"/>
                    </a:cubicBezTo>
                    <a:cubicBezTo>
                      <a:pt x="6" y="6"/>
                      <a:pt x="5" y="4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3" y="4"/>
                      <a:pt x="2" y="6"/>
                      <a:pt x="0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9" y="1"/>
                      <a:pt x="9" y="0"/>
                      <a:pt x="11" y="0"/>
                    </a:cubicBezTo>
                    <a:cubicBezTo>
                      <a:pt x="13" y="0"/>
                      <a:pt x="13" y="1"/>
                      <a:pt x="14" y="2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5" y="4"/>
                      <a:pt x="15" y="3"/>
                      <a:pt x="15" y="2"/>
                    </a:cubicBezTo>
                    <a:cubicBezTo>
                      <a:pt x="16" y="1"/>
                      <a:pt x="16" y="0"/>
                      <a:pt x="18" y="0"/>
                    </a:cubicBezTo>
                    <a:cubicBezTo>
                      <a:pt x="20" y="0"/>
                      <a:pt x="20" y="1"/>
                      <a:pt x="21" y="2"/>
                    </a:cubicBezTo>
                    <a:cubicBezTo>
                      <a:pt x="21" y="3"/>
                      <a:pt x="21" y="4"/>
                      <a:pt x="21" y="4"/>
                    </a:cubicBezTo>
                    <a:cubicBezTo>
                      <a:pt x="22" y="4"/>
                      <a:pt x="22" y="3"/>
                      <a:pt x="22" y="2"/>
                    </a:cubicBezTo>
                    <a:cubicBezTo>
                      <a:pt x="23" y="1"/>
                      <a:pt x="23" y="0"/>
                      <a:pt x="25" y="0"/>
                    </a:cubicBezTo>
                    <a:cubicBezTo>
                      <a:pt x="27" y="0"/>
                      <a:pt x="27" y="1"/>
                      <a:pt x="28" y="2"/>
                    </a:cubicBezTo>
                    <a:cubicBezTo>
                      <a:pt x="28" y="3"/>
                      <a:pt x="28" y="4"/>
                      <a:pt x="29" y="4"/>
                    </a:cubicBezTo>
                    <a:cubicBezTo>
                      <a:pt x="29" y="6"/>
                      <a:pt x="29" y="6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99"/>
              <p:cNvSpPr>
                <a:spLocks/>
              </p:cNvSpPr>
              <p:nvPr/>
            </p:nvSpPr>
            <p:spPr bwMode="auto">
              <a:xfrm>
                <a:off x="7407373" y="3808327"/>
                <a:ext cx="9642" cy="61987"/>
              </a:xfrm>
              <a:custGeom>
                <a:avLst/>
                <a:gdLst>
                  <a:gd name="T0" fmla="*/ 2 w 5"/>
                  <a:gd name="T1" fmla="*/ 30 h 30"/>
                  <a:gd name="T2" fmla="*/ 0 w 5"/>
                  <a:gd name="T3" fmla="*/ 28 h 30"/>
                  <a:gd name="T4" fmla="*/ 0 w 5"/>
                  <a:gd name="T5" fmla="*/ 2 h 30"/>
                  <a:gd name="T6" fmla="*/ 2 w 5"/>
                  <a:gd name="T7" fmla="*/ 0 h 30"/>
                  <a:gd name="T8" fmla="*/ 5 w 5"/>
                  <a:gd name="T9" fmla="*/ 2 h 30"/>
                  <a:gd name="T10" fmla="*/ 5 w 5"/>
                  <a:gd name="T11" fmla="*/ 28 h 30"/>
                  <a:gd name="T12" fmla="*/ 2 w 5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1" y="30"/>
                      <a:pt x="0" y="29"/>
                      <a:pt x="0" y="2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9"/>
                      <a:pt x="3" y="30"/>
                      <a:pt x="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100"/>
              <p:cNvSpPr>
                <a:spLocks/>
              </p:cNvSpPr>
              <p:nvPr/>
            </p:nvSpPr>
            <p:spPr bwMode="auto">
              <a:xfrm>
                <a:off x="7465227" y="3831744"/>
                <a:ext cx="38570" cy="55100"/>
              </a:xfrm>
              <a:custGeom>
                <a:avLst/>
                <a:gdLst>
                  <a:gd name="T0" fmla="*/ 3 w 19"/>
                  <a:gd name="T1" fmla="*/ 27 h 27"/>
                  <a:gd name="T2" fmla="*/ 2 w 19"/>
                  <a:gd name="T3" fmla="*/ 27 h 27"/>
                  <a:gd name="T4" fmla="*/ 1 w 19"/>
                  <a:gd name="T5" fmla="*/ 23 h 27"/>
                  <a:gd name="T6" fmla="*/ 14 w 19"/>
                  <a:gd name="T7" fmla="*/ 1 h 27"/>
                  <a:gd name="T8" fmla="*/ 17 w 19"/>
                  <a:gd name="T9" fmla="*/ 0 h 27"/>
                  <a:gd name="T10" fmla="*/ 18 w 19"/>
                  <a:gd name="T11" fmla="*/ 4 h 27"/>
                  <a:gd name="T12" fmla="*/ 5 w 19"/>
                  <a:gd name="T13" fmla="*/ 26 h 27"/>
                  <a:gd name="T14" fmla="*/ 3 w 19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7">
                    <a:moveTo>
                      <a:pt x="3" y="27"/>
                    </a:moveTo>
                    <a:cubicBezTo>
                      <a:pt x="3" y="27"/>
                      <a:pt x="2" y="27"/>
                      <a:pt x="2" y="27"/>
                    </a:cubicBezTo>
                    <a:cubicBezTo>
                      <a:pt x="1" y="26"/>
                      <a:pt x="0" y="24"/>
                      <a:pt x="1" y="2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6" y="0"/>
                      <a:pt x="17" y="0"/>
                    </a:cubicBezTo>
                    <a:cubicBezTo>
                      <a:pt x="18" y="1"/>
                      <a:pt x="19" y="3"/>
                      <a:pt x="18" y="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4" y="27"/>
                      <a:pt x="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101"/>
              <p:cNvSpPr>
                <a:spLocks/>
              </p:cNvSpPr>
              <p:nvPr/>
            </p:nvSpPr>
            <p:spPr bwMode="auto">
              <a:xfrm>
                <a:off x="7510685" y="3893731"/>
                <a:ext cx="55100" cy="37192"/>
              </a:xfrm>
              <a:custGeom>
                <a:avLst/>
                <a:gdLst>
                  <a:gd name="T0" fmla="*/ 2 w 27"/>
                  <a:gd name="T1" fmla="*/ 18 h 18"/>
                  <a:gd name="T2" fmla="*/ 0 w 27"/>
                  <a:gd name="T3" fmla="*/ 17 h 18"/>
                  <a:gd name="T4" fmla="*/ 1 w 27"/>
                  <a:gd name="T5" fmla="*/ 14 h 18"/>
                  <a:gd name="T6" fmla="*/ 23 w 27"/>
                  <a:gd name="T7" fmla="*/ 1 h 18"/>
                  <a:gd name="T8" fmla="*/ 26 w 27"/>
                  <a:gd name="T9" fmla="*/ 2 h 18"/>
                  <a:gd name="T10" fmla="*/ 26 w 27"/>
                  <a:gd name="T11" fmla="*/ 5 h 18"/>
                  <a:gd name="T12" fmla="*/ 4 w 27"/>
                  <a:gd name="T13" fmla="*/ 18 h 18"/>
                  <a:gd name="T14" fmla="*/ 2 w 27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8">
                    <a:moveTo>
                      <a:pt x="2" y="18"/>
                    </a:moveTo>
                    <a:cubicBezTo>
                      <a:pt x="2" y="18"/>
                      <a:pt x="1" y="18"/>
                      <a:pt x="0" y="17"/>
                    </a:cubicBezTo>
                    <a:cubicBezTo>
                      <a:pt x="0" y="16"/>
                      <a:pt x="0" y="14"/>
                      <a:pt x="1" y="1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0"/>
                      <a:pt x="26" y="1"/>
                      <a:pt x="26" y="2"/>
                    </a:cubicBezTo>
                    <a:cubicBezTo>
                      <a:pt x="27" y="3"/>
                      <a:pt x="27" y="4"/>
                      <a:pt x="26" y="5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8"/>
                      <a:pt x="3" y="18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02"/>
              <p:cNvSpPr>
                <a:spLocks/>
              </p:cNvSpPr>
              <p:nvPr/>
            </p:nvSpPr>
            <p:spPr bwMode="auto">
              <a:xfrm>
                <a:off x="7527215" y="3980513"/>
                <a:ext cx="63365" cy="9642"/>
              </a:xfrm>
              <a:custGeom>
                <a:avLst/>
                <a:gdLst>
                  <a:gd name="T0" fmla="*/ 28 w 31"/>
                  <a:gd name="T1" fmla="*/ 5 h 5"/>
                  <a:gd name="T2" fmla="*/ 2 w 31"/>
                  <a:gd name="T3" fmla="*/ 5 h 5"/>
                  <a:gd name="T4" fmla="*/ 0 w 31"/>
                  <a:gd name="T5" fmla="*/ 3 h 5"/>
                  <a:gd name="T6" fmla="*/ 2 w 31"/>
                  <a:gd name="T7" fmla="*/ 0 h 5"/>
                  <a:gd name="T8" fmla="*/ 28 w 31"/>
                  <a:gd name="T9" fmla="*/ 0 h 5"/>
                  <a:gd name="T10" fmla="*/ 31 w 31"/>
                  <a:gd name="T11" fmla="*/ 3 h 5"/>
                  <a:gd name="T12" fmla="*/ 28 w 3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8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1"/>
                      <a:pt x="31" y="3"/>
                    </a:cubicBezTo>
                    <a:cubicBezTo>
                      <a:pt x="31" y="4"/>
                      <a:pt x="30" y="5"/>
                      <a:pt x="2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103"/>
              <p:cNvSpPr>
                <a:spLocks/>
              </p:cNvSpPr>
              <p:nvPr/>
            </p:nvSpPr>
            <p:spPr bwMode="auto">
              <a:xfrm>
                <a:off x="7510685" y="4039746"/>
                <a:ext cx="55100" cy="37192"/>
              </a:xfrm>
              <a:custGeom>
                <a:avLst/>
                <a:gdLst>
                  <a:gd name="T0" fmla="*/ 24 w 27"/>
                  <a:gd name="T1" fmla="*/ 18 h 18"/>
                  <a:gd name="T2" fmla="*/ 23 w 27"/>
                  <a:gd name="T3" fmla="*/ 17 h 18"/>
                  <a:gd name="T4" fmla="*/ 1 w 27"/>
                  <a:gd name="T5" fmla="*/ 5 h 18"/>
                  <a:gd name="T6" fmla="*/ 0 w 27"/>
                  <a:gd name="T7" fmla="*/ 1 h 18"/>
                  <a:gd name="T8" fmla="*/ 4 w 27"/>
                  <a:gd name="T9" fmla="*/ 1 h 18"/>
                  <a:gd name="T10" fmla="*/ 26 w 27"/>
                  <a:gd name="T11" fmla="*/ 13 h 18"/>
                  <a:gd name="T12" fmla="*/ 26 w 27"/>
                  <a:gd name="T13" fmla="*/ 17 h 18"/>
                  <a:gd name="T14" fmla="*/ 24 w 27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8">
                    <a:moveTo>
                      <a:pt x="24" y="18"/>
                    </a:moveTo>
                    <a:cubicBezTo>
                      <a:pt x="24" y="18"/>
                      <a:pt x="24" y="18"/>
                      <a:pt x="23" y="17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1" y="0"/>
                      <a:pt x="2" y="0"/>
                      <a:pt x="4" y="1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4"/>
                      <a:pt x="27" y="15"/>
                      <a:pt x="26" y="17"/>
                    </a:cubicBezTo>
                    <a:cubicBezTo>
                      <a:pt x="26" y="17"/>
                      <a:pt x="25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104"/>
              <p:cNvSpPr>
                <a:spLocks/>
              </p:cNvSpPr>
              <p:nvPr/>
            </p:nvSpPr>
            <p:spPr bwMode="auto">
              <a:xfrm>
                <a:off x="7320591" y="3831744"/>
                <a:ext cx="37192" cy="55100"/>
              </a:xfrm>
              <a:custGeom>
                <a:avLst/>
                <a:gdLst>
                  <a:gd name="T0" fmla="*/ 15 w 18"/>
                  <a:gd name="T1" fmla="*/ 27 h 27"/>
                  <a:gd name="T2" fmla="*/ 13 w 18"/>
                  <a:gd name="T3" fmla="*/ 26 h 27"/>
                  <a:gd name="T4" fmla="*/ 0 w 18"/>
                  <a:gd name="T5" fmla="*/ 4 h 27"/>
                  <a:gd name="T6" fmla="*/ 1 w 18"/>
                  <a:gd name="T7" fmla="*/ 0 h 27"/>
                  <a:gd name="T8" fmla="*/ 5 w 18"/>
                  <a:gd name="T9" fmla="*/ 1 h 27"/>
                  <a:gd name="T10" fmla="*/ 17 w 18"/>
                  <a:gd name="T11" fmla="*/ 23 h 27"/>
                  <a:gd name="T12" fmla="*/ 16 w 18"/>
                  <a:gd name="T13" fmla="*/ 27 h 27"/>
                  <a:gd name="T14" fmla="*/ 15 w 18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7">
                    <a:moveTo>
                      <a:pt x="15" y="27"/>
                    </a:moveTo>
                    <a:cubicBezTo>
                      <a:pt x="14" y="27"/>
                      <a:pt x="13" y="26"/>
                      <a:pt x="13" y="2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7" y="26"/>
                      <a:pt x="16" y="27"/>
                    </a:cubicBezTo>
                    <a:cubicBezTo>
                      <a:pt x="16" y="27"/>
                      <a:pt x="16" y="27"/>
                      <a:pt x="1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105"/>
              <p:cNvSpPr>
                <a:spLocks/>
              </p:cNvSpPr>
              <p:nvPr/>
            </p:nvSpPr>
            <p:spPr bwMode="auto">
              <a:xfrm>
                <a:off x="7257226" y="3893731"/>
                <a:ext cx="57855" cy="37192"/>
              </a:xfrm>
              <a:custGeom>
                <a:avLst/>
                <a:gdLst>
                  <a:gd name="T0" fmla="*/ 25 w 28"/>
                  <a:gd name="T1" fmla="*/ 18 h 18"/>
                  <a:gd name="T2" fmla="*/ 24 w 28"/>
                  <a:gd name="T3" fmla="*/ 18 h 18"/>
                  <a:gd name="T4" fmla="*/ 2 w 28"/>
                  <a:gd name="T5" fmla="*/ 5 h 18"/>
                  <a:gd name="T6" fmla="*/ 1 w 28"/>
                  <a:gd name="T7" fmla="*/ 2 h 18"/>
                  <a:gd name="T8" fmla="*/ 4 w 28"/>
                  <a:gd name="T9" fmla="*/ 1 h 18"/>
                  <a:gd name="T10" fmla="*/ 26 w 28"/>
                  <a:gd name="T11" fmla="*/ 14 h 18"/>
                  <a:gd name="T12" fmla="*/ 27 w 28"/>
                  <a:gd name="T13" fmla="*/ 17 h 18"/>
                  <a:gd name="T14" fmla="*/ 25 w 2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25" y="18"/>
                    </a:moveTo>
                    <a:cubicBezTo>
                      <a:pt x="25" y="18"/>
                      <a:pt x="24" y="18"/>
                      <a:pt x="24" y="18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4"/>
                      <a:pt x="28" y="16"/>
                      <a:pt x="27" y="17"/>
                    </a:cubicBezTo>
                    <a:cubicBezTo>
                      <a:pt x="27" y="18"/>
                      <a:pt x="26" y="18"/>
                      <a:pt x="2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106"/>
              <p:cNvSpPr>
                <a:spLocks/>
              </p:cNvSpPr>
              <p:nvPr/>
            </p:nvSpPr>
            <p:spPr bwMode="auto">
              <a:xfrm>
                <a:off x="7233809" y="3980513"/>
                <a:ext cx="64742" cy="9642"/>
              </a:xfrm>
              <a:custGeom>
                <a:avLst/>
                <a:gdLst>
                  <a:gd name="T0" fmla="*/ 28 w 31"/>
                  <a:gd name="T1" fmla="*/ 5 h 5"/>
                  <a:gd name="T2" fmla="*/ 3 w 31"/>
                  <a:gd name="T3" fmla="*/ 5 h 5"/>
                  <a:gd name="T4" fmla="*/ 0 w 31"/>
                  <a:gd name="T5" fmla="*/ 3 h 5"/>
                  <a:gd name="T6" fmla="*/ 3 w 31"/>
                  <a:gd name="T7" fmla="*/ 0 h 5"/>
                  <a:gd name="T8" fmla="*/ 28 w 31"/>
                  <a:gd name="T9" fmla="*/ 0 h 5"/>
                  <a:gd name="T10" fmla="*/ 31 w 31"/>
                  <a:gd name="T11" fmla="*/ 3 h 5"/>
                  <a:gd name="T12" fmla="*/ 28 w 3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8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3"/>
                    </a:cubicBezTo>
                    <a:cubicBezTo>
                      <a:pt x="31" y="4"/>
                      <a:pt x="29" y="5"/>
                      <a:pt x="2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107"/>
              <p:cNvSpPr>
                <a:spLocks/>
              </p:cNvSpPr>
              <p:nvPr/>
            </p:nvSpPr>
            <p:spPr bwMode="auto">
              <a:xfrm>
                <a:off x="7257226" y="4039746"/>
                <a:ext cx="57855" cy="37192"/>
              </a:xfrm>
              <a:custGeom>
                <a:avLst/>
                <a:gdLst>
                  <a:gd name="T0" fmla="*/ 3 w 28"/>
                  <a:gd name="T1" fmla="*/ 18 h 18"/>
                  <a:gd name="T2" fmla="*/ 1 w 28"/>
                  <a:gd name="T3" fmla="*/ 17 h 18"/>
                  <a:gd name="T4" fmla="*/ 2 w 28"/>
                  <a:gd name="T5" fmla="*/ 13 h 18"/>
                  <a:gd name="T6" fmla="*/ 24 w 28"/>
                  <a:gd name="T7" fmla="*/ 1 h 18"/>
                  <a:gd name="T8" fmla="*/ 27 w 28"/>
                  <a:gd name="T9" fmla="*/ 1 h 18"/>
                  <a:gd name="T10" fmla="*/ 26 w 28"/>
                  <a:gd name="T11" fmla="*/ 5 h 18"/>
                  <a:gd name="T12" fmla="*/ 4 w 28"/>
                  <a:gd name="T13" fmla="*/ 17 h 18"/>
                  <a:gd name="T14" fmla="*/ 3 w 2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3" y="18"/>
                    </a:moveTo>
                    <a:cubicBezTo>
                      <a:pt x="2" y="18"/>
                      <a:pt x="1" y="17"/>
                      <a:pt x="1" y="17"/>
                    </a:cubicBezTo>
                    <a:cubicBezTo>
                      <a:pt x="0" y="15"/>
                      <a:pt x="1" y="14"/>
                      <a:pt x="2" y="13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0"/>
                      <a:pt x="26" y="0"/>
                      <a:pt x="27" y="1"/>
                    </a:cubicBezTo>
                    <a:cubicBezTo>
                      <a:pt x="28" y="3"/>
                      <a:pt x="27" y="4"/>
                      <a:pt x="26" y="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3" y="18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108"/>
              <p:cNvSpPr>
                <a:spLocks noEditPoints="1"/>
              </p:cNvSpPr>
              <p:nvPr/>
            </p:nvSpPr>
            <p:spPr bwMode="auto">
              <a:xfrm>
                <a:off x="7316458" y="3885466"/>
                <a:ext cx="190094" cy="228664"/>
              </a:xfrm>
              <a:custGeom>
                <a:avLst/>
                <a:gdLst>
                  <a:gd name="T0" fmla="*/ 68 w 92"/>
                  <a:gd name="T1" fmla="*/ 111 h 111"/>
                  <a:gd name="T2" fmla="*/ 68 w 92"/>
                  <a:gd name="T3" fmla="*/ 111 h 111"/>
                  <a:gd name="T4" fmla="*/ 25 w 92"/>
                  <a:gd name="T5" fmla="*/ 111 h 111"/>
                  <a:gd name="T6" fmla="*/ 21 w 92"/>
                  <a:gd name="T7" fmla="*/ 107 h 111"/>
                  <a:gd name="T8" fmla="*/ 21 w 92"/>
                  <a:gd name="T9" fmla="*/ 106 h 111"/>
                  <a:gd name="T10" fmla="*/ 18 w 92"/>
                  <a:gd name="T11" fmla="*/ 90 h 111"/>
                  <a:gd name="T12" fmla="*/ 0 w 92"/>
                  <a:gd name="T13" fmla="*/ 47 h 111"/>
                  <a:gd name="T14" fmla="*/ 46 w 92"/>
                  <a:gd name="T15" fmla="*/ 0 h 111"/>
                  <a:gd name="T16" fmla="*/ 92 w 92"/>
                  <a:gd name="T17" fmla="*/ 47 h 111"/>
                  <a:gd name="T18" fmla="*/ 75 w 92"/>
                  <a:gd name="T19" fmla="*/ 90 h 111"/>
                  <a:gd name="T20" fmla="*/ 72 w 92"/>
                  <a:gd name="T21" fmla="*/ 106 h 111"/>
                  <a:gd name="T22" fmla="*/ 72 w 92"/>
                  <a:gd name="T23" fmla="*/ 107 h 111"/>
                  <a:gd name="T24" fmla="*/ 68 w 92"/>
                  <a:gd name="T25" fmla="*/ 111 h 111"/>
                  <a:gd name="T26" fmla="*/ 25 w 92"/>
                  <a:gd name="T27" fmla="*/ 103 h 111"/>
                  <a:gd name="T28" fmla="*/ 21 w 92"/>
                  <a:gd name="T29" fmla="*/ 106 h 111"/>
                  <a:gd name="T30" fmla="*/ 25 w 92"/>
                  <a:gd name="T31" fmla="*/ 103 h 111"/>
                  <a:gd name="T32" fmla="*/ 68 w 92"/>
                  <a:gd name="T33" fmla="*/ 103 h 111"/>
                  <a:gd name="T34" fmla="*/ 70 w 92"/>
                  <a:gd name="T35" fmla="*/ 103 h 111"/>
                  <a:gd name="T36" fmla="*/ 68 w 92"/>
                  <a:gd name="T37" fmla="*/ 103 h 111"/>
                  <a:gd name="T38" fmla="*/ 29 w 92"/>
                  <a:gd name="T39" fmla="*/ 103 h 111"/>
                  <a:gd name="T40" fmla="*/ 64 w 92"/>
                  <a:gd name="T41" fmla="*/ 103 h 111"/>
                  <a:gd name="T42" fmla="*/ 64 w 92"/>
                  <a:gd name="T43" fmla="*/ 99 h 111"/>
                  <a:gd name="T44" fmla="*/ 68 w 92"/>
                  <a:gd name="T45" fmla="*/ 86 h 111"/>
                  <a:gd name="T46" fmla="*/ 84 w 92"/>
                  <a:gd name="T47" fmla="*/ 47 h 111"/>
                  <a:gd name="T48" fmla="*/ 46 w 92"/>
                  <a:gd name="T49" fmla="*/ 8 h 111"/>
                  <a:gd name="T50" fmla="*/ 8 w 92"/>
                  <a:gd name="T51" fmla="*/ 47 h 111"/>
                  <a:gd name="T52" fmla="*/ 24 w 92"/>
                  <a:gd name="T53" fmla="*/ 86 h 111"/>
                  <a:gd name="T54" fmla="*/ 28 w 92"/>
                  <a:gd name="T55" fmla="*/ 99 h 111"/>
                  <a:gd name="T56" fmla="*/ 29 w 92"/>
                  <a:gd name="T57" fmla="*/ 10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2" h="111">
                    <a:moveTo>
                      <a:pt x="68" y="111"/>
                    </a:moveTo>
                    <a:cubicBezTo>
                      <a:pt x="68" y="111"/>
                      <a:pt x="68" y="111"/>
                      <a:pt x="68" y="111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2" y="111"/>
                      <a:pt x="21" y="109"/>
                      <a:pt x="21" y="107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3"/>
                      <a:pt x="21" y="94"/>
                      <a:pt x="18" y="90"/>
                    </a:cubicBezTo>
                    <a:cubicBezTo>
                      <a:pt x="0" y="68"/>
                      <a:pt x="0" y="47"/>
                      <a:pt x="0" y="47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72" y="0"/>
                      <a:pt x="92" y="21"/>
                      <a:pt x="92" y="47"/>
                    </a:cubicBezTo>
                    <a:cubicBezTo>
                      <a:pt x="92" y="47"/>
                      <a:pt x="92" y="68"/>
                      <a:pt x="75" y="90"/>
                    </a:cubicBezTo>
                    <a:cubicBezTo>
                      <a:pt x="72" y="95"/>
                      <a:pt x="71" y="103"/>
                      <a:pt x="72" y="106"/>
                    </a:cubicBezTo>
                    <a:cubicBezTo>
                      <a:pt x="72" y="106"/>
                      <a:pt x="72" y="106"/>
                      <a:pt x="72" y="107"/>
                    </a:cubicBezTo>
                    <a:cubicBezTo>
                      <a:pt x="72" y="109"/>
                      <a:pt x="70" y="111"/>
                      <a:pt x="68" y="111"/>
                    </a:cubicBezTo>
                    <a:close/>
                    <a:moveTo>
                      <a:pt x="25" y="103"/>
                    </a:moveTo>
                    <a:cubicBezTo>
                      <a:pt x="22" y="103"/>
                      <a:pt x="21" y="104"/>
                      <a:pt x="21" y="106"/>
                    </a:cubicBezTo>
                    <a:cubicBezTo>
                      <a:pt x="21" y="104"/>
                      <a:pt x="23" y="103"/>
                      <a:pt x="25" y="103"/>
                    </a:cubicBezTo>
                    <a:close/>
                    <a:moveTo>
                      <a:pt x="68" y="103"/>
                    </a:moveTo>
                    <a:cubicBezTo>
                      <a:pt x="69" y="103"/>
                      <a:pt x="69" y="103"/>
                      <a:pt x="70" y="103"/>
                    </a:cubicBezTo>
                    <a:cubicBezTo>
                      <a:pt x="69" y="103"/>
                      <a:pt x="69" y="103"/>
                      <a:pt x="68" y="103"/>
                    </a:cubicBezTo>
                    <a:close/>
                    <a:moveTo>
                      <a:pt x="29" y="103"/>
                    </a:moveTo>
                    <a:cubicBezTo>
                      <a:pt x="64" y="103"/>
                      <a:pt x="64" y="103"/>
                      <a:pt x="64" y="103"/>
                    </a:cubicBezTo>
                    <a:cubicBezTo>
                      <a:pt x="64" y="101"/>
                      <a:pt x="64" y="99"/>
                      <a:pt x="64" y="99"/>
                    </a:cubicBezTo>
                    <a:cubicBezTo>
                      <a:pt x="64" y="93"/>
                      <a:pt x="66" y="89"/>
                      <a:pt x="68" y="86"/>
                    </a:cubicBezTo>
                    <a:cubicBezTo>
                      <a:pt x="84" y="66"/>
                      <a:pt x="84" y="47"/>
                      <a:pt x="84" y="47"/>
                    </a:cubicBezTo>
                    <a:cubicBezTo>
                      <a:pt x="84" y="26"/>
                      <a:pt x="67" y="8"/>
                      <a:pt x="46" y="8"/>
                    </a:cubicBezTo>
                    <a:cubicBezTo>
                      <a:pt x="25" y="8"/>
                      <a:pt x="8" y="26"/>
                      <a:pt x="8" y="47"/>
                    </a:cubicBezTo>
                    <a:cubicBezTo>
                      <a:pt x="8" y="47"/>
                      <a:pt x="9" y="66"/>
                      <a:pt x="24" y="86"/>
                    </a:cubicBezTo>
                    <a:cubicBezTo>
                      <a:pt x="26" y="89"/>
                      <a:pt x="28" y="93"/>
                      <a:pt x="28" y="99"/>
                    </a:cubicBezTo>
                    <a:cubicBezTo>
                      <a:pt x="28" y="99"/>
                      <a:pt x="29" y="101"/>
                      <a:pt x="29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109"/>
              <p:cNvSpPr>
                <a:spLocks/>
              </p:cNvSpPr>
              <p:nvPr/>
            </p:nvSpPr>
            <p:spPr bwMode="auto">
              <a:xfrm>
                <a:off x="7361915" y="4114130"/>
                <a:ext cx="99179" cy="16530"/>
              </a:xfrm>
              <a:custGeom>
                <a:avLst/>
                <a:gdLst>
                  <a:gd name="T0" fmla="*/ 44 w 48"/>
                  <a:gd name="T1" fmla="*/ 8 h 8"/>
                  <a:gd name="T2" fmla="*/ 4 w 48"/>
                  <a:gd name="T3" fmla="*/ 8 h 8"/>
                  <a:gd name="T4" fmla="*/ 0 w 48"/>
                  <a:gd name="T5" fmla="*/ 4 h 8"/>
                  <a:gd name="T6" fmla="*/ 4 w 48"/>
                  <a:gd name="T7" fmla="*/ 0 h 8"/>
                  <a:gd name="T8" fmla="*/ 44 w 48"/>
                  <a:gd name="T9" fmla="*/ 0 h 8"/>
                  <a:gd name="T10" fmla="*/ 48 w 48"/>
                  <a:gd name="T11" fmla="*/ 4 h 8"/>
                  <a:gd name="T12" fmla="*/ 44 w 4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6" y="0"/>
                      <a:pt x="48" y="2"/>
                      <a:pt x="48" y="4"/>
                    </a:cubicBezTo>
                    <a:cubicBezTo>
                      <a:pt x="48" y="6"/>
                      <a:pt x="46" y="8"/>
                      <a:pt x="4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110"/>
              <p:cNvSpPr>
                <a:spLocks/>
              </p:cNvSpPr>
              <p:nvPr/>
            </p:nvSpPr>
            <p:spPr bwMode="auto">
              <a:xfrm>
                <a:off x="7367425" y="4132038"/>
                <a:ext cx="86782" cy="16530"/>
              </a:xfrm>
              <a:custGeom>
                <a:avLst/>
                <a:gdLst>
                  <a:gd name="T0" fmla="*/ 38 w 42"/>
                  <a:gd name="T1" fmla="*/ 8 h 8"/>
                  <a:gd name="T2" fmla="*/ 4 w 42"/>
                  <a:gd name="T3" fmla="*/ 8 h 8"/>
                  <a:gd name="T4" fmla="*/ 0 w 42"/>
                  <a:gd name="T5" fmla="*/ 4 h 8"/>
                  <a:gd name="T6" fmla="*/ 4 w 42"/>
                  <a:gd name="T7" fmla="*/ 0 h 8"/>
                  <a:gd name="T8" fmla="*/ 38 w 42"/>
                  <a:gd name="T9" fmla="*/ 0 h 8"/>
                  <a:gd name="T10" fmla="*/ 42 w 42"/>
                  <a:gd name="T11" fmla="*/ 4 h 8"/>
                  <a:gd name="T12" fmla="*/ 38 w 4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8">
                    <a:moveTo>
                      <a:pt x="3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0" y="0"/>
                      <a:pt x="42" y="2"/>
                      <a:pt x="42" y="4"/>
                    </a:cubicBezTo>
                    <a:cubicBezTo>
                      <a:pt x="42" y="6"/>
                      <a:pt x="40" y="8"/>
                      <a:pt x="3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111"/>
              <p:cNvSpPr>
                <a:spLocks/>
              </p:cNvSpPr>
              <p:nvPr/>
            </p:nvSpPr>
            <p:spPr bwMode="auto">
              <a:xfrm>
                <a:off x="7378445" y="4148568"/>
                <a:ext cx="66120" cy="16530"/>
              </a:xfrm>
              <a:custGeom>
                <a:avLst/>
                <a:gdLst>
                  <a:gd name="T0" fmla="*/ 28 w 32"/>
                  <a:gd name="T1" fmla="*/ 8 h 8"/>
                  <a:gd name="T2" fmla="*/ 4 w 32"/>
                  <a:gd name="T3" fmla="*/ 8 h 8"/>
                  <a:gd name="T4" fmla="*/ 0 w 32"/>
                  <a:gd name="T5" fmla="*/ 4 h 8"/>
                  <a:gd name="T6" fmla="*/ 4 w 32"/>
                  <a:gd name="T7" fmla="*/ 0 h 8"/>
                  <a:gd name="T8" fmla="*/ 28 w 32"/>
                  <a:gd name="T9" fmla="*/ 0 h 8"/>
                  <a:gd name="T10" fmla="*/ 32 w 32"/>
                  <a:gd name="T11" fmla="*/ 4 h 8"/>
                  <a:gd name="T12" fmla="*/ 28 w 3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2"/>
                      <a:pt x="32" y="4"/>
                    </a:cubicBezTo>
                    <a:cubicBezTo>
                      <a:pt x="32" y="6"/>
                      <a:pt x="30" y="8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3" name="Group 144"/>
            <p:cNvGrpSpPr/>
            <p:nvPr/>
          </p:nvGrpSpPr>
          <p:grpSpPr>
            <a:xfrm>
              <a:off x="4600042" y="3771135"/>
              <a:ext cx="356771" cy="359525"/>
              <a:chOff x="4600042" y="3771135"/>
              <a:chExt cx="356771" cy="359525"/>
            </a:xfrm>
            <a:solidFill>
              <a:schemeClr val="accent2"/>
            </a:solidFill>
          </p:grpSpPr>
          <p:sp>
            <p:nvSpPr>
              <p:cNvPr id="112" name="Freeform 112"/>
              <p:cNvSpPr>
                <a:spLocks/>
              </p:cNvSpPr>
              <p:nvPr/>
            </p:nvSpPr>
            <p:spPr bwMode="auto">
              <a:xfrm>
                <a:off x="4772229" y="3878579"/>
                <a:ext cx="70252" cy="70252"/>
              </a:xfrm>
              <a:custGeom>
                <a:avLst/>
                <a:gdLst>
                  <a:gd name="T0" fmla="*/ 32 w 34"/>
                  <a:gd name="T1" fmla="*/ 34 h 34"/>
                  <a:gd name="T2" fmla="*/ 29 w 34"/>
                  <a:gd name="T3" fmla="*/ 32 h 34"/>
                  <a:gd name="T4" fmla="*/ 2 w 34"/>
                  <a:gd name="T5" fmla="*/ 5 h 34"/>
                  <a:gd name="T6" fmla="*/ 0 w 34"/>
                  <a:gd name="T7" fmla="*/ 2 h 34"/>
                  <a:gd name="T8" fmla="*/ 2 w 34"/>
                  <a:gd name="T9" fmla="*/ 0 h 34"/>
                  <a:gd name="T10" fmla="*/ 34 w 34"/>
                  <a:gd name="T11" fmla="*/ 32 h 34"/>
                  <a:gd name="T12" fmla="*/ 32 w 3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4">
                    <a:moveTo>
                      <a:pt x="32" y="34"/>
                    </a:moveTo>
                    <a:cubicBezTo>
                      <a:pt x="30" y="34"/>
                      <a:pt x="29" y="33"/>
                      <a:pt x="29" y="32"/>
                    </a:cubicBezTo>
                    <a:cubicBezTo>
                      <a:pt x="29" y="17"/>
                      <a:pt x="17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0" y="0"/>
                      <a:pt x="34" y="14"/>
                      <a:pt x="34" y="32"/>
                    </a:cubicBezTo>
                    <a:cubicBezTo>
                      <a:pt x="34" y="33"/>
                      <a:pt x="33" y="34"/>
                      <a:pt x="3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113"/>
              <p:cNvSpPr>
                <a:spLocks/>
              </p:cNvSpPr>
              <p:nvPr/>
            </p:nvSpPr>
            <p:spPr bwMode="auto">
              <a:xfrm>
                <a:off x="4788759" y="3984646"/>
                <a:ext cx="23417" cy="89537"/>
              </a:xfrm>
              <a:custGeom>
                <a:avLst/>
                <a:gdLst>
                  <a:gd name="T0" fmla="*/ 5 w 17"/>
                  <a:gd name="T1" fmla="*/ 65 h 65"/>
                  <a:gd name="T2" fmla="*/ 0 w 17"/>
                  <a:gd name="T3" fmla="*/ 65 h 65"/>
                  <a:gd name="T4" fmla="*/ 11 w 17"/>
                  <a:gd name="T5" fmla="*/ 0 h 65"/>
                  <a:gd name="T6" fmla="*/ 17 w 17"/>
                  <a:gd name="T7" fmla="*/ 1 h 65"/>
                  <a:gd name="T8" fmla="*/ 5 w 17"/>
                  <a:gd name="T9" fmla="*/ 65 h 65"/>
                  <a:gd name="T10" fmla="*/ 5 w 17"/>
                  <a:gd name="T1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lnTo>
                      <a:pt x="0" y="65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5" y="65"/>
                    </a:lnTo>
                    <a:lnTo>
                      <a:pt x="5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114"/>
              <p:cNvSpPr>
                <a:spLocks/>
              </p:cNvSpPr>
              <p:nvPr/>
            </p:nvSpPr>
            <p:spPr bwMode="auto">
              <a:xfrm>
                <a:off x="4743302" y="3984646"/>
                <a:ext cx="23417" cy="89537"/>
              </a:xfrm>
              <a:custGeom>
                <a:avLst/>
                <a:gdLst>
                  <a:gd name="T0" fmla="*/ 11 w 17"/>
                  <a:gd name="T1" fmla="*/ 65 h 65"/>
                  <a:gd name="T2" fmla="*/ 0 w 17"/>
                  <a:gd name="T3" fmla="*/ 1 h 65"/>
                  <a:gd name="T4" fmla="*/ 5 w 17"/>
                  <a:gd name="T5" fmla="*/ 0 h 65"/>
                  <a:gd name="T6" fmla="*/ 17 w 17"/>
                  <a:gd name="T7" fmla="*/ 65 h 65"/>
                  <a:gd name="T8" fmla="*/ 11 w 17"/>
                  <a:gd name="T9" fmla="*/ 65 h 65"/>
                  <a:gd name="T10" fmla="*/ 11 w 17"/>
                  <a:gd name="T1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5">
                    <a:moveTo>
                      <a:pt x="11" y="65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17" y="65"/>
                    </a:lnTo>
                    <a:lnTo>
                      <a:pt x="11" y="65"/>
                    </a:lnTo>
                    <a:lnTo>
                      <a:pt x="11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115"/>
              <p:cNvSpPr>
                <a:spLocks/>
              </p:cNvSpPr>
              <p:nvPr/>
            </p:nvSpPr>
            <p:spPr bwMode="auto">
              <a:xfrm>
                <a:off x="4750189" y="3984646"/>
                <a:ext cx="57855" cy="12397"/>
              </a:xfrm>
              <a:custGeom>
                <a:avLst/>
                <a:gdLst>
                  <a:gd name="T0" fmla="*/ 28 w 28"/>
                  <a:gd name="T1" fmla="*/ 6 h 6"/>
                  <a:gd name="T2" fmla="*/ 25 w 28"/>
                  <a:gd name="T3" fmla="*/ 4 h 6"/>
                  <a:gd name="T4" fmla="*/ 24 w 28"/>
                  <a:gd name="T5" fmla="*/ 2 h 6"/>
                  <a:gd name="T6" fmla="*/ 23 w 28"/>
                  <a:gd name="T7" fmla="*/ 4 h 6"/>
                  <a:gd name="T8" fmla="*/ 21 w 28"/>
                  <a:gd name="T9" fmla="*/ 6 h 6"/>
                  <a:gd name="T10" fmla="*/ 18 w 28"/>
                  <a:gd name="T11" fmla="*/ 4 h 6"/>
                  <a:gd name="T12" fmla="*/ 17 w 28"/>
                  <a:gd name="T13" fmla="*/ 2 h 6"/>
                  <a:gd name="T14" fmla="*/ 16 w 28"/>
                  <a:gd name="T15" fmla="*/ 4 h 6"/>
                  <a:gd name="T16" fmla="*/ 14 w 28"/>
                  <a:gd name="T17" fmla="*/ 6 h 6"/>
                  <a:gd name="T18" fmla="*/ 11 w 28"/>
                  <a:gd name="T19" fmla="*/ 4 h 6"/>
                  <a:gd name="T20" fmla="*/ 10 w 28"/>
                  <a:gd name="T21" fmla="*/ 2 h 6"/>
                  <a:gd name="T22" fmla="*/ 9 w 28"/>
                  <a:gd name="T23" fmla="*/ 4 h 6"/>
                  <a:gd name="T24" fmla="*/ 7 w 28"/>
                  <a:gd name="T25" fmla="*/ 6 h 6"/>
                  <a:gd name="T26" fmla="*/ 4 w 28"/>
                  <a:gd name="T27" fmla="*/ 4 h 6"/>
                  <a:gd name="T28" fmla="*/ 3 w 28"/>
                  <a:gd name="T29" fmla="*/ 2 h 6"/>
                  <a:gd name="T30" fmla="*/ 2 w 28"/>
                  <a:gd name="T31" fmla="*/ 4 h 6"/>
                  <a:gd name="T32" fmla="*/ 0 w 28"/>
                  <a:gd name="T33" fmla="*/ 6 h 6"/>
                  <a:gd name="T34" fmla="*/ 0 w 28"/>
                  <a:gd name="T35" fmla="*/ 4 h 6"/>
                  <a:gd name="T36" fmla="*/ 0 w 28"/>
                  <a:gd name="T37" fmla="*/ 3 h 6"/>
                  <a:gd name="T38" fmla="*/ 3 w 28"/>
                  <a:gd name="T39" fmla="*/ 0 h 6"/>
                  <a:gd name="T40" fmla="*/ 6 w 28"/>
                  <a:gd name="T41" fmla="*/ 3 h 6"/>
                  <a:gd name="T42" fmla="*/ 7 w 28"/>
                  <a:gd name="T43" fmla="*/ 4 h 6"/>
                  <a:gd name="T44" fmla="*/ 7 w 28"/>
                  <a:gd name="T45" fmla="*/ 3 h 6"/>
                  <a:gd name="T46" fmla="*/ 10 w 28"/>
                  <a:gd name="T47" fmla="*/ 0 h 6"/>
                  <a:gd name="T48" fmla="*/ 13 w 28"/>
                  <a:gd name="T49" fmla="*/ 3 h 6"/>
                  <a:gd name="T50" fmla="*/ 14 w 28"/>
                  <a:gd name="T51" fmla="*/ 4 h 6"/>
                  <a:gd name="T52" fmla="*/ 14 w 28"/>
                  <a:gd name="T53" fmla="*/ 3 h 6"/>
                  <a:gd name="T54" fmla="*/ 17 w 28"/>
                  <a:gd name="T55" fmla="*/ 0 h 6"/>
                  <a:gd name="T56" fmla="*/ 20 w 28"/>
                  <a:gd name="T57" fmla="*/ 3 h 6"/>
                  <a:gd name="T58" fmla="*/ 21 w 28"/>
                  <a:gd name="T59" fmla="*/ 4 h 6"/>
                  <a:gd name="T60" fmla="*/ 21 w 28"/>
                  <a:gd name="T61" fmla="*/ 3 h 6"/>
                  <a:gd name="T62" fmla="*/ 24 w 28"/>
                  <a:gd name="T63" fmla="*/ 0 h 6"/>
                  <a:gd name="T64" fmla="*/ 27 w 28"/>
                  <a:gd name="T65" fmla="*/ 3 h 6"/>
                  <a:gd name="T66" fmla="*/ 28 w 28"/>
                  <a:gd name="T67" fmla="*/ 4 h 6"/>
                  <a:gd name="T68" fmla="*/ 28 w 28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6">
                    <a:moveTo>
                      <a:pt x="28" y="6"/>
                    </a:moveTo>
                    <a:cubicBezTo>
                      <a:pt x="26" y="6"/>
                      <a:pt x="25" y="5"/>
                      <a:pt x="25" y="4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4" y="2"/>
                      <a:pt x="23" y="3"/>
                      <a:pt x="23" y="4"/>
                    </a:cubicBezTo>
                    <a:cubicBezTo>
                      <a:pt x="23" y="5"/>
                      <a:pt x="22" y="6"/>
                      <a:pt x="21" y="6"/>
                    </a:cubicBezTo>
                    <a:cubicBezTo>
                      <a:pt x="19" y="6"/>
                      <a:pt x="18" y="5"/>
                      <a:pt x="18" y="4"/>
                    </a:cubicBezTo>
                    <a:cubicBezTo>
                      <a:pt x="18" y="3"/>
                      <a:pt x="17" y="2"/>
                      <a:pt x="17" y="2"/>
                    </a:cubicBezTo>
                    <a:cubicBezTo>
                      <a:pt x="17" y="2"/>
                      <a:pt x="16" y="3"/>
                      <a:pt x="16" y="4"/>
                    </a:cubicBezTo>
                    <a:cubicBezTo>
                      <a:pt x="16" y="5"/>
                      <a:pt x="15" y="6"/>
                      <a:pt x="14" y="6"/>
                    </a:cubicBezTo>
                    <a:cubicBezTo>
                      <a:pt x="12" y="6"/>
                      <a:pt x="11" y="5"/>
                      <a:pt x="11" y="4"/>
                    </a:cubicBezTo>
                    <a:cubicBezTo>
                      <a:pt x="11" y="3"/>
                      <a:pt x="10" y="2"/>
                      <a:pt x="10" y="2"/>
                    </a:cubicBezTo>
                    <a:cubicBezTo>
                      <a:pt x="10" y="2"/>
                      <a:pt x="9" y="3"/>
                      <a:pt x="9" y="4"/>
                    </a:cubicBezTo>
                    <a:cubicBezTo>
                      <a:pt x="9" y="5"/>
                      <a:pt x="8" y="6"/>
                      <a:pt x="7" y="6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1" y="2"/>
                      <a:pt x="2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8" y="2"/>
                      <a:pt x="9" y="0"/>
                      <a:pt x="10" y="0"/>
                    </a:cubicBezTo>
                    <a:cubicBezTo>
                      <a:pt x="12" y="0"/>
                      <a:pt x="12" y="2"/>
                      <a:pt x="13" y="3"/>
                    </a:cubicBezTo>
                    <a:cubicBezTo>
                      <a:pt x="13" y="3"/>
                      <a:pt x="13" y="4"/>
                      <a:pt x="14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5" y="2"/>
                      <a:pt x="16" y="0"/>
                      <a:pt x="17" y="0"/>
                    </a:cubicBezTo>
                    <a:cubicBezTo>
                      <a:pt x="19" y="0"/>
                      <a:pt x="19" y="2"/>
                      <a:pt x="20" y="3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4"/>
                      <a:pt x="21" y="3"/>
                      <a:pt x="21" y="3"/>
                    </a:cubicBezTo>
                    <a:cubicBezTo>
                      <a:pt x="22" y="2"/>
                      <a:pt x="23" y="0"/>
                      <a:pt x="24" y="0"/>
                    </a:cubicBezTo>
                    <a:cubicBezTo>
                      <a:pt x="26" y="0"/>
                      <a:pt x="26" y="2"/>
                      <a:pt x="27" y="3"/>
                    </a:cubicBezTo>
                    <a:cubicBezTo>
                      <a:pt x="27" y="3"/>
                      <a:pt x="27" y="4"/>
                      <a:pt x="28" y="4"/>
                    </a:cubicBezTo>
                    <a:cubicBezTo>
                      <a:pt x="28" y="6"/>
                      <a:pt x="28" y="6"/>
                      <a:pt x="2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116"/>
              <p:cNvSpPr>
                <a:spLocks/>
              </p:cNvSpPr>
              <p:nvPr/>
            </p:nvSpPr>
            <p:spPr bwMode="auto">
              <a:xfrm>
                <a:off x="4772229" y="3771135"/>
                <a:ext cx="11020" cy="61987"/>
              </a:xfrm>
              <a:custGeom>
                <a:avLst/>
                <a:gdLst>
                  <a:gd name="T0" fmla="*/ 2 w 5"/>
                  <a:gd name="T1" fmla="*/ 30 h 30"/>
                  <a:gd name="T2" fmla="*/ 0 w 5"/>
                  <a:gd name="T3" fmla="*/ 28 h 30"/>
                  <a:gd name="T4" fmla="*/ 0 w 5"/>
                  <a:gd name="T5" fmla="*/ 3 h 30"/>
                  <a:gd name="T6" fmla="*/ 2 w 5"/>
                  <a:gd name="T7" fmla="*/ 0 h 30"/>
                  <a:gd name="T8" fmla="*/ 5 w 5"/>
                  <a:gd name="T9" fmla="*/ 3 h 30"/>
                  <a:gd name="T10" fmla="*/ 5 w 5"/>
                  <a:gd name="T11" fmla="*/ 28 h 30"/>
                  <a:gd name="T12" fmla="*/ 2 w 5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1" y="30"/>
                      <a:pt x="0" y="29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9"/>
                      <a:pt x="4" y="30"/>
                      <a:pt x="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117"/>
              <p:cNvSpPr>
                <a:spLocks/>
              </p:cNvSpPr>
              <p:nvPr/>
            </p:nvSpPr>
            <p:spPr bwMode="auto">
              <a:xfrm>
                <a:off x="4830084" y="3794552"/>
                <a:ext cx="39947" cy="55100"/>
              </a:xfrm>
              <a:custGeom>
                <a:avLst/>
                <a:gdLst>
                  <a:gd name="T0" fmla="*/ 3 w 19"/>
                  <a:gd name="T1" fmla="*/ 27 h 27"/>
                  <a:gd name="T2" fmla="*/ 2 w 19"/>
                  <a:gd name="T3" fmla="*/ 27 h 27"/>
                  <a:gd name="T4" fmla="*/ 1 w 19"/>
                  <a:gd name="T5" fmla="*/ 24 h 27"/>
                  <a:gd name="T6" fmla="*/ 14 w 19"/>
                  <a:gd name="T7" fmla="*/ 2 h 27"/>
                  <a:gd name="T8" fmla="*/ 17 w 19"/>
                  <a:gd name="T9" fmla="*/ 1 h 27"/>
                  <a:gd name="T10" fmla="*/ 18 w 19"/>
                  <a:gd name="T11" fmla="*/ 4 h 27"/>
                  <a:gd name="T12" fmla="*/ 5 w 19"/>
                  <a:gd name="T13" fmla="*/ 26 h 27"/>
                  <a:gd name="T14" fmla="*/ 3 w 19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7">
                    <a:moveTo>
                      <a:pt x="3" y="27"/>
                    </a:moveTo>
                    <a:cubicBezTo>
                      <a:pt x="3" y="27"/>
                      <a:pt x="2" y="27"/>
                      <a:pt x="2" y="27"/>
                    </a:cubicBezTo>
                    <a:cubicBezTo>
                      <a:pt x="1" y="26"/>
                      <a:pt x="0" y="25"/>
                      <a:pt x="1" y="2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8" y="1"/>
                      <a:pt x="19" y="3"/>
                      <a:pt x="18" y="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4" y="27"/>
                      <a:pt x="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118"/>
              <p:cNvSpPr>
                <a:spLocks/>
              </p:cNvSpPr>
              <p:nvPr/>
            </p:nvSpPr>
            <p:spPr bwMode="auto">
              <a:xfrm>
                <a:off x="4875541" y="3857917"/>
                <a:ext cx="56477" cy="35815"/>
              </a:xfrm>
              <a:custGeom>
                <a:avLst/>
                <a:gdLst>
                  <a:gd name="T0" fmla="*/ 2 w 27"/>
                  <a:gd name="T1" fmla="*/ 17 h 17"/>
                  <a:gd name="T2" fmla="*/ 0 w 27"/>
                  <a:gd name="T3" fmla="*/ 16 h 17"/>
                  <a:gd name="T4" fmla="*/ 1 w 27"/>
                  <a:gd name="T5" fmla="*/ 13 h 17"/>
                  <a:gd name="T6" fmla="*/ 23 w 27"/>
                  <a:gd name="T7" fmla="*/ 0 h 17"/>
                  <a:gd name="T8" fmla="*/ 27 w 27"/>
                  <a:gd name="T9" fmla="*/ 1 h 17"/>
                  <a:gd name="T10" fmla="*/ 26 w 27"/>
                  <a:gd name="T11" fmla="*/ 4 h 17"/>
                  <a:gd name="T12" fmla="*/ 4 w 27"/>
                  <a:gd name="T13" fmla="*/ 17 h 17"/>
                  <a:gd name="T14" fmla="*/ 2 w 27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7">
                    <a:moveTo>
                      <a:pt x="2" y="17"/>
                    </a:moveTo>
                    <a:cubicBezTo>
                      <a:pt x="2" y="17"/>
                      <a:pt x="1" y="17"/>
                      <a:pt x="0" y="16"/>
                    </a:cubicBezTo>
                    <a:cubicBezTo>
                      <a:pt x="0" y="15"/>
                      <a:pt x="0" y="14"/>
                      <a:pt x="1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6" y="0"/>
                      <a:pt x="27" y="1"/>
                    </a:cubicBezTo>
                    <a:cubicBezTo>
                      <a:pt x="27" y="2"/>
                      <a:pt x="27" y="4"/>
                      <a:pt x="26" y="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3" y="17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119"/>
              <p:cNvSpPr>
                <a:spLocks/>
              </p:cNvSpPr>
              <p:nvPr/>
            </p:nvSpPr>
            <p:spPr bwMode="auto">
              <a:xfrm>
                <a:off x="4892071" y="3944699"/>
                <a:ext cx="64742" cy="8265"/>
              </a:xfrm>
              <a:custGeom>
                <a:avLst/>
                <a:gdLst>
                  <a:gd name="T0" fmla="*/ 28 w 31"/>
                  <a:gd name="T1" fmla="*/ 4 h 4"/>
                  <a:gd name="T2" fmla="*/ 2 w 31"/>
                  <a:gd name="T3" fmla="*/ 4 h 4"/>
                  <a:gd name="T4" fmla="*/ 0 w 31"/>
                  <a:gd name="T5" fmla="*/ 2 h 4"/>
                  <a:gd name="T6" fmla="*/ 2 w 31"/>
                  <a:gd name="T7" fmla="*/ 0 h 4"/>
                  <a:gd name="T8" fmla="*/ 28 w 31"/>
                  <a:gd name="T9" fmla="*/ 0 h 4"/>
                  <a:gd name="T10" fmla="*/ 31 w 31"/>
                  <a:gd name="T11" fmla="*/ 2 h 4"/>
                  <a:gd name="T12" fmla="*/ 28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28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1"/>
                      <a:pt x="31" y="2"/>
                    </a:cubicBezTo>
                    <a:cubicBezTo>
                      <a:pt x="31" y="3"/>
                      <a:pt x="30" y="4"/>
                      <a:pt x="2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4875541" y="4002553"/>
                <a:ext cx="56477" cy="37192"/>
              </a:xfrm>
              <a:custGeom>
                <a:avLst/>
                <a:gdLst>
                  <a:gd name="T0" fmla="*/ 24 w 27"/>
                  <a:gd name="T1" fmla="*/ 18 h 18"/>
                  <a:gd name="T2" fmla="*/ 23 w 27"/>
                  <a:gd name="T3" fmla="*/ 18 h 18"/>
                  <a:gd name="T4" fmla="*/ 1 w 27"/>
                  <a:gd name="T5" fmla="*/ 5 h 18"/>
                  <a:gd name="T6" fmla="*/ 0 w 27"/>
                  <a:gd name="T7" fmla="*/ 2 h 18"/>
                  <a:gd name="T8" fmla="*/ 4 w 27"/>
                  <a:gd name="T9" fmla="*/ 1 h 18"/>
                  <a:gd name="T10" fmla="*/ 26 w 27"/>
                  <a:gd name="T11" fmla="*/ 14 h 18"/>
                  <a:gd name="T12" fmla="*/ 27 w 27"/>
                  <a:gd name="T13" fmla="*/ 17 h 18"/>
                  <a:gd name="T14" fmla="*/ 24 w 27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8">
                    <a:moveTo>
                      <a:pt x="24" y="18"/>
                    </a:moveTo>
                    <a:cubicBezTo>
                      <a:pt x="24" y="18"/>
                      <a:pt x="24" y="18"/>
                      <a:pt x="23" y="1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4"/>
                      <a:pt x="27" y="16"/>
                      <a:pt x="27" y="17"/>
                    </a:cubicBezTo>
                    <a:cubicBezTo>
                      <a:pt x="26" y="18"/>
                      <a:pt x="25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121"/>
              <p:cNvSpPr>
                <a:spLocks/>
              </p:cNvSpPr>
              <p:nvPr/>
            </p:nvSpPr>
            <p:spPr bwMode="auto">
              <a:xfrm>
                <a:off x="4686824" y="3794552"/>
                <a:ext cx="35815" cy="55100"/>
              </a:xfrm>
              <a:custGeom>
                <a:avLst/>
                <a:gdLst>
                  <a:gd name="T0" fmla="*/ 15 w 18"/>
                  <a:gd name="T1" fmla="*/ 27 h 27"/>
                  <a:gd name="T2" fmla="*/ 13 w 18"/>
                  <a:gd name="T3" fmla="*/ 26 h 27"/>
                  <a:gd name="T4" fmla="*/ 0 w 18"/>
                  <a:gd name="T5" fmla="*/ 4 h 27"/>
                  <a:gd name="T6" fmla="*/ 1 w 18"/>
                  <a:gd name="T7" fmla="*/ 1 h 27"/>
                  <a:gd name="T8" fmla="*/ 5 w 18"/>
                  <a:gd name="T9" fmla="*/ 2 h 27"/>
                  <a:gd name="T10" fmla="*/ 17 w 18"/>
                  <a:gd name="T11" fmla="*/ 24 h 27"/>
                  <a:gd name="T12" fmla="*/ 16 w 18"/>
                  <a:gd name="T13" fmla="*/ 27 h 27"/>
                  <a:gd name="T14" fmla="*/ 15 w 18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7">
                    <a:moveTo>
                      <a:pt x="15" y="27"/>
                    </a:moveTo>
                    <a:cubicBezTo>
                      <a:pt x="14" y="27"/>
                      <a:pt x="14" y="27"/>
                      <a:pt x="13" y="2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4" y="0"/>
                      <a:pt x="5" y="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8" y="26"/>
                      <a:pt x="16" y="27"/>
                    </a:cubicBezTo>
                    <a:cubicBezTo>
                      <a:pt x="16" y="27"/>
                      <a:pt x="16" y="27"/>
                      <a:pt x="1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4622082" y="3857917"/>
                <a:ext cx="57855" cy="35815"/>
              </a:xfrm>
              <a:custGeom>
                <a:avLst/>
                <a:gdLst>
                  <a:gd name="T0" fmla="*/ 25 w 28"/>
                  <a:gd name="T1" fmla="*/ 17 h 17"/>
                  <a:gd name="T2" fmla="*/ 24 w 28"/>
                  <a:gd name="T3" fmla="*/ 17 h 17"/>
                  <a:gd name="T4" fmla="*/ 2 w 28"/>
                  <a:gd name="T5" fmla="*/ 4 h 17"/>
                  <a:gd name="T6" fmla="*/ 1 w 28"/>
                  <a:gd name="T7" fmla="*/ 1 h 17"/>
                  <a:gd name="T8" fmla="*/ 4 w 28"/>
                  <a:gd name="T9" fmla="*/ 0 h 17"/>
                  <a:gd name="T10" fmla="*/ 26 w 28"/>
                  <a:gd name="T11" fmla="*/ 13 h 17"/>
                  <a:gd name="T12" fmla="*/ 27 w 28"/>
                  <a:gd name="T13" fmla="*/ 16 h 17"/>
                  <a:gd name="T14" fmla="*/ 25 w 28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7">
                    <a:moveTo>
                      <a:pt x="25" y="17"/>
                    </a:moveTo>
                    <a:cubicBezTo>
                      <a:pt x="25" y="17"/>
                      <a:pt x="24" y="17"/>
                      <a:pt x="24" y="1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4"/>
                      <a:pt x="28" y="15"/>
                      <a:pt x="27" y="16"/>
                    </a:cubicBezTo>
                    <a:cubicBezTo>
                      <a:pt x="27" y="17"/>
                      <a:pt x="26" y="17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123"/>
              <p:cNvSpPr>
                <a:spLocks/>
              </p:cNvSpPr>
              <p:nvPr/>
            </p:nvSpPr>
            <p:spPr bwMode="auto">
              <a:xfrm>
                <a:off x="4600042" y="3944699"/>
                <a:ext cx="63365" cy="8265"/>
              </a:xfrm>
              <a:custGeom>
                <a:avLst/>
                <a:gdLst>
                  <a:gd name="T0" fmla="*/ 28 w 31"/>
                  <a:gd name="T1" fmla="*/ 4 h 4"/>
                  <a:gd name="T2" fmla="*/ 3 w 31"/>
                  <a:gd name="T3" fmla="*/ 4 h 4"/>
                  <a:gd name="T4" fmla="*/ 0 w 31"/>
                  <a:gd name="T5" fmla="*/ 2 h 4"/>
                  <a:gd name="T6" fmla="*/ 3 w 31"/>
                  <a:gd name="T7" fmla="*/ 0 h 4"/>
                  <a:gd name="T8" fmla="*/ 28 w 31"/>
                  <a:gd name="T9" fmla="*/ 0 h 4"/>
                  <a:gd name="T10" fmla="*/ 31 w 31"/>
                  <a:gd name="T11" fmla="*/ 2 h 4"/>
                  <a:gd name="T12" fmla="*/ 28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28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1"/>
                      <a:pt x="31" y="2"/>
                    </a:cubicBezTo>
                    <a:cubicBezTo>
                      <a:pt x="31" y="3"/>
                      <a:pt x="30" y="4"/>
                      <a:pt x="2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124"/>
              <p:cNvSpPr>
                <a:spLocks/>
              </p:cNvSpPr>
              <p:nvPr/>
            </p:nvSpPr>
            <p:spPr bwMode="auto">
              <a:xfrm>
                <a:off x="4622082" y="4002553"/>
                <a:ext cx="57855" cy="37192"/>
              </a:xfrm>
              <a:custGeom>
                <a:avLst/>
                <a:gdLst>
                  <a:gd name="T0" fmla="*/ 3 w 28"/>
                  <a:gd name="T1" fmla="*/ 18 h 18"/>
                  <a:gd name="T2" fmla="*/ 1 w 28"/>
                  <a:gd name="T3" fmla="*/ 17 h 18"/>
                  <a:gd name="T4" fmla="*/ 2 w 28"/>
                  <a:gd name="T5" fmla="*/ 14 h 18"/>
                  <a:gd name="T6" fmla="*/ 24 w 28"/>
                  <a:gd name="T7" fmla="*/ 1 h 18"/>
                  <a:gd name="T8" fmla="*/ 27 w 28"/>
                  <a:gd name="T9" fmla="*/ 2 h 18"/>
                  <a:gd name="T10" fmla="*/ 26 w 28"/>
                  <a:gd name="T11" fmla="*/ 5 h 18"/>
                  <a:gd name="T12" fmla="*/ 4 w 28"/>
                  <a:gd name="T13" fmla="*/ 18 h 18"/>
                  <a:gd name="T14" fmla="*/ 3 w 2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3" y="18"/>
                    </a:moveTo>
                    <a:cubicBezTo>
                      <a:pt x="2" y="18"/>
                      <a:pt x="1" y="18"/>
                      <a:pt x="1" y="17"/>
                    </a:cubicBezTo>
                    <a:cubicBezTo>
                      <a:pt x="0" y="16"/>
                      <a:pt x="1" y="14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0"/>
                      <a:pt x="26" y="1"/>
                      <a:pt x="27" y="2"/>
                    </a:cubicBezTo>
                    <a:cubicBezTo>
                      <a:pt x="28" y="3"/>
                      <a:pt x="27" y="4"/>
                      <a:pt x="26" y="5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3" y="18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125"/>
              <p:cNvSpPr>
                <a:spLocks noEditPoints="1"/>
              </p:cNvSpPr>
              <p:nvPr/>
            </p:nvSpPr>
            <p:spPr bwMode="auto">
              <a:xfrm>
                <a:off x="4682692" y="3849652"/>
                <a:ext cx="188717" cy="227286"/>
              </a:xfrm>
              <a:custGeom>
                <a:avLst/>
                <a:gdLst>
                  <a:gd name="T0" fmla="*/ 68 w 92"/>
                  <a:gd name="T1" fmla="*/ 110 h 110"/>
                  <a:gd name="T2" fmla="*/ 68 w 92"/>
                  <a:gd name="T3" fmla="*/ 110 h 110"/>
                  <a:gd name="T4" fmla="*/ 25 w 92"/>
                  <a:gd name="T5" fmla="*/ 110 h 110"/>
                  <a:gd name="T6" fmla="*/ 21 w 92"/>
                  <a:gd name="T7" fmla="*/ 106 h 110"/>
                  <a:gd name="T8" fmla="*/ 21 w 92"/>
                  <a:gd name="T9" fmla="*/ 105 h 110"/>
                  <a:gd name="T10" fmla="*/ 18 w 92"/>
                  <a:gd name="T11" fmla="*/ 90 h 110"/>
                  <a:gd name="T12" fmla="*/ 0 w 92"/>
                  <a:gd name="T13" fmla="*/ 46 h 110"/>
                  <a:gd name="T14" fmla="*/ 46 w 92"/>
                  <a:gd name="T15" fmla="*/ 0 h 110"/>
                  <a:gd name="T16" fmla="*/ 92 w 92"/>
                  <a:gd name="T17" fmla="*/ 46 h 110"/>
                  <a:gd name="T18" fmla="*/ 75 w 92"/>
                  <a:gd name="T19" fmla="*/ 90 h 110"/>
                  <a:gd name="T20" fmla="*/ 72 w 92"/>
                  <a:gd name="T21" fmla="*/ 105 h 110"/>
                  <a:gd name="T22" fmla="*/ 72 w 92"/>
                  <a:gd name="T23" fmla="*/ 106 h 110"/>
                  <a:gd name="T24" fmla="*/ 68 w 92"/>
                  <a:gd name="T25" fmla="*/ 110 h 110"/>
                  <a:gd name="T26" fmla="*/ 25 w 92"/>
                  <a:gd name="T27" fmla="*/ 102 h 110"/>
                  <a:gd name="T28" fmla="*/ 21 w 92"/>
                  <a:gd name="T29" fmla="*/ 105 h 110"/>
                  <a:gd name="T30" fmla="*/ 25 w 92"/>
                  <a:gd name="T31" fmla="*/ 102 h 110"/>
                  <a:gd name="T32" fmla="*/ 68 w 92"/>
                  <a:gd name="T33" fmla="*/ 102 h 110"/>
                  <a:gd name="T34" fmla="*/ 70 w 92"/>
                  <a:gd name="T35" fmla="*/ 103 h 110"/>
                  <a:gd name="T36" fmla="*/ 68 w 92"/>
                  <a:gd name="T37" fmla="*/ 102 h 110"/>
                  <a:gd name="T38" fmla="*/ 29 w 92"/>
                  <a:gd name="T39" fmla="*/ 102 h 110"/>
                  <a:gd name="T40" fmla="*/ 64 w 92"/>
                  <a:gd name="T41" fmla="*/ 102 h 110"/>
                  <a:gd name="T42" fmla="*/ 64 w 92"/>
                  <a:gd name="T43" fmla="*/ 98 h 110"/>
                  <a:gd name="T44" fmla="*/ 68 w 92"/>
                  <a:gd name="T45" fmla="*/ 85 h 110"/>
                  <a:gd name="T46" fmla="*/ 84 w 92"/>
                  <a:gd name="T47" fmla="*/ 46 h 110"/>
                  <a:gd name="T48" fmla="*/ 46 w 92"/>
                  <a:gd name="T49" fmla="*/ 8 h 110"/>
                  <a:gd name="T50" fmla="*/ 8 w 92"/>
                  <a:gd name="T51" fmla="*/ 46 h 110"/>
                  <a:gd name="T52" fmla="*/ 24 w 92"/>
                  <a:gd name="T53" fmla="*/ 85 h 110"/>
                  <a:gd name="T54" fmla="*/ 29 w 92"/>
                  <a:gd name="T55" fmla="*/ 98 h 110"/>
                  <a:gd name="T56" fmla="*/ 29 w 92"/>
                  <a:gd name="T57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2" h="110">
                    <a:moveTo>
                      <a:pt x="68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2" y="110"/>
                      <a:pt x="21" y="108"/>
                      <a:pt x="21" y="106"/>
                    </a:cubicBezTo>
                    <a:cubicBezTo>
                      <a:pt x="21" y="106"/>
                      <a:pt x="21" y="106"/>
                      <a:pt x="21" y="105"/>
                    </a:cubicBezTo>
                    <a:cubicBezTo>
                      <a:pt x="21" y="102"/>
                      <a:pt x="21" y="94"/>
                      <a:pt x="18" y="90"/>
                    </a:cubicBezTo>
                    <a:cubicBezTo>
                      <a:pt x="1" y="68"/>
                      <a:pt x="0" y="46"/>
                      <a:pt x="0" y="46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72" y="0"/>
                      <a:pt x="92" y="20"/>
                      <a:pt x="92" y="46"/>
                    </a:cubicBezTo>
                    <a:cubicBezTo>
                      <a:pt x="92" y="46"/>
                      <a:pt x="92" y="68"/>
                      <a:pt x="75" y="90"/>
                    </a:cubicBezTo>
                    <a:cubicBezTo>
                      <a:pt x="72" y="94"/>
                      <a:pt x="72" y="103"/>
                      <a:pt x="72" y="105"/>
                    </a:cubicBezTo>
                    <a:cubicBezTo>
                      <a:pt x="72" y="105"/>
                      <a:pt x="72" y="106"/>
                      <a:pt x="72" y="106"/>
                    </a:cubicBezTo>
                    <a:cubicBezTo>
                      <a:pt x="72" y="108"/>
                      <a:pt x="70" y="110"/>
                      <a:pt x="68" y="110"/>
                    </a:cubicBezTo>
                    <a:close/>
                    <a:moveTo>
                      <a:pt x="25" y="102"/>
                    </a:moveTo>
                    <a:cubicBezTo>
                      <a:pt x="22" y="102"/>
                      <a:pt x="21" y="104"/>
                      <a:pt x="21" y="105"/>
                    </a:cubicBezTo>
                    <a:cubicBezTo>
                      <a:pt x="21" y="103"/>
                      <a:pt x="23" y="102"/>
                      <a:pt x="25" y="102"/>
                    </a:cubicBezTo>
                    <a:close/>
                    <a:moveTo>
                      <a:pt x="68" y="102"/>
                    </a:moveTo>
                    <a:cubicBezTo>
                      <a:pt x="69" y="102"/>
                      <a:pt x="69" y="102"/>
                      <a:pt x="70" y="103"/>
                    </a:cubicBezTo>
                    <a:cubicBezTo>
                      <a:pt x="70" y="102"/>
                      <a:pt x="69" y="102"/>
                      <a:pt x="68" y="102"/>
                    </a:cubicBezTo>
                    <a:close/>
                    <a:moveTo>
                      <a:pt x="29" y="102"/>
                    </a:moveTo>
                    <a:cubicBezTo>
                      <a:pt x="64" y="102"/>
                      <a:pt x="64" y="102"/>
                      <a:pt x="64" y="102"/>
                    </a:cubicBezTo>
                    <a:cubicBezTo>
                      <a:pt x="64" y="100"/>
                      <a:pt x="64" y="98"/>
                      <a:pt x="64" y="98"/>
                    </a:cubicBezTo>
                    <a:cubicBezTo>
                      <a:pt x="64" y="93"/>
                      <a:pt x="66" y="88"/>
                      <a:pt x="68" y="85"/>
                    </a:cubicBezTo>
                    <a:cubicBezTo>
                      <a:pt x="84" y="65"/>
                      <a:pt x="84" y="46"/>
                      <a:pt x="84" y="46"/>
                    </a:cubicBezTo>
                    <a:cubicBezTo>
                      <a:pt x="84" y="25"/>
                      <a:pt x="67" y="8"/>
                      <a:pt x="46" y="8"/>
                    </a:cubicBezTo>
                    <a:cubicBezTo>
                      <a:pt x="25" y="8"/>
                      <a:pt x="8" y="25"/>
                      <a:pt x="8" y="46"/>
                    </a:cubicBezTo>
                    <a:cubicBezTo>
                      <a:pt x="8" y="46"/>
                      <a:pt x="9" y="65"/>
                      <a:pt x="24" y="85"/>
                    </a:cubicBezTo>
                    <a:cubicBezTo>
                      <a:pt x="27" y="88"/>
                      <a:pt x="28" y="93"/>
                      <a:pt x="29" y="98"/>
                    </a:cubicBezTo>
                    <a:cubicBezTo>
                      <a:pt x="29" y="98"/>
                      <a:pt x="29" y="100"/>
                      <a:pt x="29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126"/>
              <p:cNvSpPr>
                <a:spLocks/>
              </p:cNvSpPr>
              <p:nvPr/>
            </p:nvSpPr>
            <p:spPr bwMode="auto">
              <a:xfrm>
                <a:off x="4726772" y="4076938"/>
                <a:ext cx="99179" cy="17907"/>
              </a:xfrm>
              <a:custGeom>
                <a:avLst/>
                <a:gdLst>
                  <a:gd name="T0" fmla="*/ 44 w 48"/>
                  <a:gd name="T1" fmla="*/ 9 h 9"/>
                  <a:gd name="T2" fmla="*/ 4 w 48"/>
                  <a:gd name="T3" fmla="*/ 9 h 9"/>
                  <a:gd name="T4" fmla="*/ 0 w 48"/>
                  <a:gd name="T5" fmla="*/ 5 h 9"/>
                  <a:gd name="T6" fmla="*/ 4 w 48"/>
                  <a:gd name="T7" fmla="*/ 0 h 9"/>
                  <a:gd name="T8" fmla="*/ 44 w 48"/>
                  <a:gd name="T9" fmla="*/ 0 h 9"/>
                  <a:gd name="T10" fmla="*/ 48 w 48"/>
                  <a:gd name="T11" fmla="*/ 5 h 9"/>
                  <a:gd name="T12" fmla="*/ 44 w 48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9">
                    <a:moveTo>
                      <a:pt x="4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48" y="2"/>
                      <a:pt x="48" y="5"/>
                    </a:cubicBezTo>
                    <a:cubicBezTo>
                      <a:pt x="48" y="7"/>
                      <a:pt x="47" y="9"/>
                      <a:pt x="4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127"/>
              <p:cNvSpPr>
                <a:spLocks/>
              </p:cNvSpPr>
              <p:nvPr/>
            </p:nvSpPr>
            <p:spPr bwMode="auto">
              <a:xfrm>
                <a:off x="4733659" y="4094845"/>
                <a:ext cx="86782" cy="16530"/>
              </a:xfrm>
              <a:custGeom>
                <a:avLst/>
                <a:gdLst>
                  <a:gd name="T0" fmla="*/ 38 w 42"/>
                  <a:gd name="T1" fmla="*/ 8 h 8"/>
                  <a:gd name="T2" fmla="*/ 4 w 42"/>
                  <a:gd name="T3" fmla="*/ 8 h 8"/>
                  <a:gd name="T4" fmla="*/ 0 w 42"/>
                  <a:gd name="T5" fmla="*/ 4 h 8"/>
                  <a:gd name="T6" fmla="*/ 4 w 42"/>
                  <a:gd name="T7" fmla="*/ 0 h 8"/>
                  <a:gd name="T8" fmla="*/ 38 w 42"/>
                  <a:gd name="T9" fmla="*/ 0 h 8"/>
                  <a:gd name="T10" fmla="*/ 42 w 42"/>
                  <a:gd name="T11" fmla="*/ 4 h 8"/>
                  <a:gd name="T12" fmla="*/ 38 w 4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8">
                    <a:moveTo>
                      <a:pt x="3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0"/>
                      <a:pt x="42" y="2"/>
                      <a:pt x="42" y="4"/>
                    </a:cubicBezTo>
                    <a:cubicBezTo>
                      <a:pt x="42" y="6"/>
                      <a:pt x="41" y="8"/>
                      <a:pt x="3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128"/>
              <p:cNvSpPr>
                <a:spLocks/>
              </p:cNvSpPr>
              <p:nvPr/>
            </p:nvSpPr>
            <p:spPr bwMode="auto">
              <a:xfrm>
                <a:off x="4743302" y="4111375"/>
                <a:ext cx="66120" cy="19285"/>
              </a:xfrm>
              <a:custGeom>
                <a:avLst/>
                <a:gdLst>
                  <a:gd name="T0" fmla="*/ 28 w 32"/>
                  <a:gd name="T1" fmla="*/ 9 h 9"/>
                  <a:gd name="T2" fmla="*/ 4 w 32"/>
                  <a:gd name="T3" fmla="*/ 9 h 9"/>
                  <a:gd name="T4" fmla="*/ 0 w 32"/>
                  <a:gd name="T5" fmla="*/ 5 h 9"/>
                  <a:gd name="T6" fmla="*/ 4 w 32"/>
                  <a:gd name="T7" fmla="*/ 0 h 9"/>
                  <a:gd name="T8" fmla="*/ 28 w 32"/>
                  <a:gd name="T9" fmla="*/ 0 h 9"/>
                  <a:gd name="T10" fmla="*/ 32 w 32"/>
                  <a:gd name="T11" fmla="*/ 5 h 9"/>
                  <a:gd name="T12" fmla="*/ 28 w 3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28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2" y="2"/>
                      <a:pt x="32" y="5"/>
                    </a:cubicBezTo>
                    <a:cubicBezTo>
                      <a:pt x="32" y="7"/>
                      <a:pt x="31" y="9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48" name="Freeform 147"/>
            <p:cNvSpPr>
              <a:spLocks noChangeArrowheads="1"/>
            </p:cNvSpPr>
            <p:nvPr/>
          </p:nvSpPr>
          <p:spPr bwMode="auto">
            <a:xfrm>
              <a:off x="6945502" y="4924096"/>
              <a:ext cx="191472" cy="192849"/>
            </a:xfrm>
            <a:custGeom>
              <a:avLst/>
              <a:gdLst>
                <a:gd name="connsiteX0" fmla="*/ 81272 w 191472"/>
                <a:gd name="connsiteY0" fmla="*/ 0 h 192849"/>
                <a:gd name="connsiteX1" fmla="*/ 112954 w 191472"/>
                <a:gd name="connsiteY1" fmla="*/ 0 h 192849"/>
                <a:gd name="connsiteX2" fmla="*/ 112954 w 191472"/>
                <a:gd name="connsiteY2" fmla="*/ 78517 h 192849"/>
                <a:gd name="connsiteX3" fmla="*/ 191472 w 191472"/>
                <a:gd name="connsiteY3" fmla="*/ 78517 h 192849"/>
                <a:gd name="connsiteX4" fmla="*/ 191472 w 191472"/>
                <a:gd name="connsiteY4" fmla="*/ 111577 h 192849"/>
                <a:gd name="connsiteX5" fmla="*/ 112954 w 191472"/>
                <a:gd name="connsiteY5" fmla="*/ 111577 h 192849"/>
                <a:gd name="connsiteX6" fmla="*/ 112954 w 191472"/>
                <a:gd name="connsiteY6" fmla="*/ 192849 h 192849"/>
                <a:gd name="connsiteX7" fmla="*/ 81272 w 191472"/>
                <a:gd name="connsiteY7" fmla="*/ 192849 h 192849"/>
                <a:gd name="connsiteX8" fmla="*/ 81272 w 191472"/>
                <a:gd name="connsiteY8" fmla="*/ 111577 h 192849"/>
                <a:gd name="connsiteX9" fmla="*/ 0 w 191472"/>
                <a:gd name="connsiteY9" fmla="*/ 111577 h 192849"/>
                <a:gd name="connsiteX10" fmla="*/ 0 w 191472"/>
                <a:gd name="connsiteY10" fmla="*/ 78517 h 192849"/>
                <a:gd name="connsiteX11" fmla="*/ 81272 w 191472"/>
                <a:gd name="connsiteY11" fmla="*/ 78517 h 19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472" h="192849">
                  <a:moveTo>
                    <a:pt x="81272" y="0"/>
                  </a:moveTo>
                  <a:lnTo>
                    <a:pt x="112954" y="0"/>
                  </a:lnTo>
                  <a:lnTo>
                    <a:pt x="112954" y="78517"/>
                  </a:lnTo>
                  <a:lnTo>
                    <a:pt x="191472" y="78517"/>
                  </a:lnTo>
                  <a:lnTo>
                    <a:pt x="191472" y="111577"/>
                  </a:lnTo>
                  <a:lnTo>
                    <a:pt x="112954" y="111577"/>
                  </a:lnTo>
                  <a:lnTo>
                    <a:pt x="112954" y="192849"/>
                  </a:lnTo>
                  <a:lnTo>
                    <a:pt x="81272" y="192849"/>
                  </a:lnTo>
                  <a:lnTo>
                    <a:pt x="81272" y="111577"/>
                  </a:lnTo>
                  <a:lnTo>
                    <a:pt x="0" y="111577"/>
                  </a:lnTo>
                  <a:lnTo>
                    <a:pt x="0" y="78517"/>
                  </a:lnTo>
                  <a:lnTo>
                    <a:pt x="81272" y="7851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9" name="Freeform 148"/>
            <p:cNvSpPr>
              <a:spLocks noChangeArrowheads="1"/>
            </p:cNvSpPr>
            <p:nvPr/>
          </p:nvSpPr>
          <p:spPr bwMode="auto">
            <a:xfrm>
              <a:off x="5503678" y="4014951"/>
              <a:ext cx="191472" cy="194226"/>
            </a:xfrm>
            <a:custGeom>
              <a:avLst/>
              <a:gdLst>
                <a:gd name="connsiteX0" fmla="*/ 78517 w 191472"/>
                <a:gd name="connsiteY0" fmla="*/ 0 h 194226"/>
                <a:gd name="connsiteX1" fmla="*/ 110199 w 191472"/>
                <a:gd name="connsiteY1" fmla="*/ 0 h 194226"/>
                <a:gd name="connsiteX2" fmla="*/ 110199 w 191472"/>
                <a:gd name="connsiteY2" fmla="*/ 79894 h 194226"/>
                <a:gd name="connsiteX3" fmla="*/ 191472 w 191472"/>
                <a:gd name="connsiteY3" fmla="*/ 79894 h 194226"/>
                <a:gd name="connsiteX4" fmla="*/ 191472 w 191472"/>
                <a:gd name="connsiteY4" fmla="*/ 112954 h 194226"/>
                <a:gd name="connsiteX5" fmla="*/ 110199 w 191472"/>
                <a:gd name="connsiteY5" fmla="*/ 112954 h 194226"/>
                <a:gd name="connsiteX6" fmla="*/ 110199 w 191472"/>
                <a:gd name="connsiteY6" fmla="*/ 194226 h 194226"/>
                <a:gd name="connsiteX7" fmla="*/ 78517 w 191472"/>
                <a:gd name="connsiteY7" fmla="*/ 194226 h 194226"/>
                <a:gd name="connsiteX8" fmla="*/ 78517 w 191472"/>
                <a:gd name="connsiteY8" fmla="*/ 112954 h 194226"/>
                <a:gd name="connsiteX9" fmla="*/ 0 w 191472"/>
                <a:gd name="connsiteY9" fmla="*/ 112954 h 194226"/>
                <a:gd name="connsiteX10" fmla="*/ 0 w 191472"/>
                <a:gd name="connsiteY10" fmla="*/ 79894 h 194226"/>
                <a:gd name="connsiteX11" fmla="*/ 78517 w 191472"/>
                <a:gd name="connsiteY11" fmla="*/ 79894 h 1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472" h="194226">
                  <a:moveTo>
                    <a:pt x="78517" y="0"/>
                  </a:moveTo>
                  <a:lnTo>
                    <a:pt x="110199" y="0"/>
                  </a:lnTo>
                  <a:lnTo>
                    <a:pt x="110199" y="79894"/>
                  </a:lnTo>
                  <a:lnTo>
                    <a:pt x="191472" y="79894"/>
                  </a:lnTo>
                  <a:lnTo>
                    <a:pt x="191472" y="112954"/>
                  </a:lnTo>
                  <a:lnTo>
                    <a:pt x="110199" y="112954"/>
                  </a:lnTo>
                  <a:lnTo>
                    <a:pt x="110199" y="194226"/>
                  </a:lnTo>
                  <a:lnTo>
                    <a:pt x="78517" y="194226"/>
                  </a:lnTo>
                  <a:lnTo>
                    <a:pt x="78517" y="112954"/>
                  </a:lnTo>
                  <a:lnTo>
                    <a:pt x="0" y="112954"/>
                  </a:lnTo>
                  <a:lnTo>
                    <a:pt x="0" y="79894"/>
                  </a:lnTo>
                  <a:lnTo>
                    <a:pt x="78517" y="7989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51" name="Freeform 150"/>
            <p:cNvSpPr>
              <a:spLocks noChangeArrowheads="1"/>
            </p:cNvSpPr>
            <p:nvPr/>
          </p:nvSpPr>
          <p:spPr bwMode="auto">
            <a:xfrm>
              <a:off x="5280524" y="3160905"/>
              <a:ext cx="191472" cy="194226"/>
            </a:xfrm>
            <a:custGeom>
              <a:avLst/>
              <a:gdLst>
                <a:gd name="connsiteX0" fmla="*/ 79894 w 191472"/>
                <a:gd name="connsiteY0" fmla="*/ 0 h 194226"/>
                <a:gd name="connsiteX1" fmla="*/ 111576 w 191472"/>
                <a:gd name="connsiteY1" fmla="*/ 0 h 194226"/>
                <a:gd name="connsiteX2" fmla="*/ 111576 w 191472"/>
                <a:gd name="connsiteY2" fmla="*/ 81272 h 194226"/>
                <a:gd name="connsiteX3" fmla="*/ 191472 w 191472"/>
                <a:gd name="connsiteY3" fmla="*/ 81272 h 194226"/>
                <a:gd name="connsiteX4" fmla="*/ 191472 w 191472"/>
                <a:gd name="connsiteY4" fmla="*/ 112954 h 194226"/>
                <a:gd name="connsiteX5" fmla="*/ 111576 w 191472"/>
                <a:gd name="connsiteY5" fmla="*/ 112954 h 194226"/>
                <a:gd name="connsiteX6" fmla="*/ 111576 w 191472"/>
                <a:gd name="connsiteY6" fmla="*/ 194226 h 194226"/>
                <a:gd name="connsiteX7" fmla="*/ 79894 w 191472"/>
                <a:gd name="connsiteY7" fmla="*/ 194226 h 194226"/>
                <a:gd name="connsiteX8" fmla="*/ 79894 w 191472"/>
                <a:gd name="connsiteY8" fmla="*/ 112954 h 194226"/>
                <a:gd name="connsiteX9" fmla="*/ 0 w 191472"/>
                <a:gd name="connsiteY9" fmla="*/ 112954 h 194226"/>
                <a:gd name="connsiteX10" fmla="*/ 0 w 191472"/>
                <a:gd name="connsiteY10" fmla="*/ 81272 h 194226"/>
                <a:gd name="connsiteX11" fmla="*/ 79894 w 191472"/>
                <a:gd name="connsiteY11" fmla="*/ 81272 h 1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472" h="194226">
                  <a:moveTo>
                    <a:pt x="79894" y="0"/>
                  </a:moveTo>
                  <a:lnTo>
                    <a:pt x="111576" y="0"/>
                  </a:lnTo>
                  <a:lnTo>
                    <a:pt x="111576" y="81272"/>
                  </a:lnTo>
                  <a:lnTo>
                    <a:pt x="191472" y="81272"/>
                  </a:lnTo>
                  <a:lnTo>
                    <a:pt x="191472" y="112954"/>
                  </a:lnTo>
                  <a:lnTo>
                    <a:pt x="111576" y="112954"/>
                  </a:lnTo>
                  <a:lnTo>
                    <a:pt x="111576" y="194226"/>
                  </a:lnTo>
                  <a:lnTo>
                    <a:pt x="79894" y="194226"/>
                  </a:lnTo>
                  <a:lnTo>
                    <a:pt x="79894" y="112954"/>
                  </a:lnTo>
                  <a:lnTo>
                    <a:pt x="0" y="112954"/>
                  </a:lnTo>
                  <a:lnTo>
                    <a:pt x="0" y="81272"/>
                  </a:lnTo>
                  <a:lnTo>
                    <a:pt x="79894" y="8127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52" name="Freeform 151"/>
            <p:cNvSpPr>
              <a:spLocks noChangeArrowheads="1"/>
            </p:cNvSpPr>
            <p:nvPr/>
          </p:nvSpPr>
          <p:spPr bwMode="auto">
            <a:xfrm>
              <a:off x="6299868" y="2699445"/>
              <a:ext cx="191472" cy="192849"/>
            </a:xfrm>
            <a:custGeom>
              <a:avLst/>
              <a:gdLst>
                <a:gd name="connsiteX0" fmla="*/ 79895 w 191472"/>
                <a:gd name="connsiteY0" fmla="*/ 0 h 192849"/>
                <a:gd name="connsiteX1" fmla="*/ 111577 w 191472"/>
                <a:gd name="connsiteY1" fmla="*/ 0 h 192849"/>
                <a:gd name="connsiteX2" fmla="*/ 111577 w 191472"/>
                <a:gd name="connsiteY2" fmla="*/ 79895 h 192849"/>
                <a:gd name="connsiteX3" fmla="*/ 191472 w 191472"/>
                <a:gd name="connsiteY3" fmla="*/ 79895 h 192849"/>
                <a:gd name="connsiteX4" fmla="*/ 191472 w 191472"/>
                <a:gd name="connsiteY4" fmla="*/ 112955 h 192849"/>
                <a:gd name="connsiteX5" fmla="*/ 111577 w 191472"/>
                <a:gd name="connsiteY5" fmla="*/ 112955 h 192849"/>
                <a:gd name="connsiteX6" fmla="*/ 111577 w 191472"/>
                <a:gd name="connsiteY6" fmla="*/ 192849 h 192849"/>
                <a:gd name="connsiteX7" fmla="*/ 79895 w 191472"/>
                <a:gd name="connsiteY7" fmla="*/ 192849 h 192849"/>
                <a:gd name="connsiteX8" fmla="*/ 79895 w 191472"/>
                <a:gd name="connsiteY8" fmla="*/ 112955 h 192849"/>
                <a:gd name="connsiteX9" fmla="*/ 0 w 191472"/>
                <a:gd name="connsiteY9" fmla="*/ 112955 h 192849"/>
                <a:gd name="connsiteX10" fmla="*/ 0 w 191472"/>
                <a:gd name="connsiteY10" fmla="*/ 79895 h 192849"/>
                <a:gd name="connsiteX11" fmla="*/ 79895 w 191472"/>
                <a:gd name="connsiteY11" fmla="*/ 79895 h 19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472" h="192849">
                  <a:moveTo>
                    <a:pt x="79895" y="0"/>
                  </a:moveTo>
                  <a:lnTo>
                    <a:pt x="111577" y="0"/>
                  </a:lnTo>
                  <a:lnTo>
                    <a:pt x="111577" y="79895"/>
                  </a:lnTo>
                  <a:lnTo>
                    <a:pt x="191472" y="79895"/>
                  </a:lnTo>
                  <a:lnTo>
                    <a:pt x="191472" y="112955"/>
                  </a:lnTo>
                  <a:lnTo>
                    <a:pt x="111577" y="112955"/>
                  </a:lnTo>
                  <a:lnTo>
                    <a:pt x="111577" y="192849"/>
                  </a:lnTo>
                  <a:lnTo>
                    <a:pt x="79895" y="192849"/>
                  </a:lnTo>
                  <a:lnTo>
                    <a:pt x="79895" y="112955"/>
                  </a:lnTo>
                  <a:lnTo>
                    <a:pt x="0" y="112955"/>
                  </a:lnTo>
                  <a:lnTo>
                    <a:pt x="0" y="79895"/>
                  </a:lnTo>
                  <a:lnTo>
                    <a:pt x="79895" y="7989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50" name="Freeform 149"/>
            <p:cNvSpPr>
              <a:spLocks noChangeArrowheads="1"/>
            </p:cNvSpPr>
            <p:nvPr/>
          </p:nvSpPr>
          <p:spPr bwMode="auto">
            <a:xfrm>
              <a:off x="6726891" y="4053521"/>
              <a:ext cx="192849" cy="192849"/>
            </a:xfrm>
            <a:custGeom>
              <a:avLst/>
              <a:gdLst>
                <a:gd name="connsiteX0" fmla="*/ 79895 w 192849"/>
                <a:gd name="connsiteY0" fmla="*/ 0 h 192849"/>
                <a:gd name="connsiteX1" fmla="*/ 112955 w 192849"/>
                <a:gd name="connsiteY1" fmla="*/ 0 h 192849"/>
                <a:gd name="connsiteX2" fmla="*/ 112955 w 192849"/>
                <a:gd name="connsiteY2" fmla="*/ 78517 h 192849"/>
                <a:gd name="connsiteX3" fmla="*/ 192849 w 192849"/>
                <a:gd name="connsiteY3" fmla="*/ 78517 h 192849"/>
                <a:gd name="connsiteX4" fmla="*/ 192849 w 192849"/>
                <a:gd name="connsiteY4" fmla="*/ 111577 h 192849"/>
                <a:gd name="connsiteX5" fmla="*/ 112955 w 192849"/>
                <a:gd name="connsiteY5" fmla="*/ 111577 h 192849"/>
                <a:gd name="connsiteX6" fmla="*/ 112955 w 192849"/>
                <a:gd name="connsiteY6" fmla="*/ 192849 h 192849"/>
                <a:gd name="connsiteX7" fmla="*/ 79895 w 192849"/>
                <a:gd name="connsiteY7" fmla="*/ 192849 h 192849"/>
                <a:gd name="connsiteX8" fmla="*/ 79895 w 192849"/>
                <a:gd name="connsiteY8" fmla="*/ 111577 h 192849"/>
                <a:gd name="connsiteX9" fmla="*/ 0 w 192849"/>
                <a:gd name="connsiteY9" fmla="*/ 111577 h 192849"/>
                <a:gd name="connsiteX10" fmla="*/ 0 w 192849"/>
                <a:gd name="connsiteY10" fmla="*/ 78517 h 192849"/>
                <a:gd name="connsiteX11" fmla="*/ 79895 w 192849"/>
                <a:gd name="connsiteY11" fmla="*/ 78517 h 19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849" h="192849">
                  <a:moveTo>
                    <a:pt x="79895" y="0"/>
                  </a:moveTo>
                  <a:lnTo>
                    <a:pt x="112955" y="0"/>
                  </a:lnTo>
                  <a:lnTo>
                    <a:pt x="112955" y="78517"/>
                  </a:lnTo>
                  <a:lnTo>
                    <a:pt x="192849" y="78517"/>
                  </a:lnTo>
                  <a:lnTo>
                    <a:pt x="192849" y="111577"/>
                  </a:lnTo>
                  <a:lnTo>
                    <a:pt x="112955" y="111577"/>
                  </a:lnTo>
                  <a:lnTo>
                    <a:pt x="112955" y="192849"/>
                  </a:lnTo>
                  <a:lnTo>
                    <a:pt x="79895" y="192849"/>
                  </a:lnTo>
                  <a:lnTo>
                    <a:pt x="79895" y="111577"/>
                  </a:lnTo>
                  <a:lnTo>
                    <a:pt x="0" y="111577"/>
                  </a:lnTo>
                  <a:lnTo>
                    <a:pt x="0" y="78517"/>
                  </a:lnTo>
                  <a:lnTo>
                    <a:pt x="79895" y="7851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144" name="Group 152"/>
            <p:cNvGrpSpPr/>
            <p:nvPr/>
          </p:nvGrpSpPr>
          <p:grpSpPr>
            <a:xfrm>
              <a:off x="6220886" y="5061500"/>
              <a:ext cx="436665" cy="439420"/>
              <a:chOff x="5421028" y="4953023"/>
              <a:chExt cx="436665" cy="439420"/>
            </a:xfrm>
            <a:solidFill>
              <a:schemeClr val="accent3"/>
            </a:solidFill>
          </p:grpSpPr>
          <p:sp>
            <p:nvSpPr>
              <p:cNvPr id="154" name="Freeform 61"/>
              <p:cNvSpPr>
                <a:spLocks/>
              </p:cNvSpPr>
              <p:nvPr/>
            </p:nvSpPr>
            <p:spPr bwMode="auto">
              <a:xfrm>
                <a:off x="5633162" y="5085263"/>
                <a:ext cx="86782" cy="86782"/>
              </a:xfrm>
              <a:custGeom>
                <a:avLst/>
                <a:gdLst>
                  <a:gd name="T0" fmla="*/ 39 w 42"/>
                  <a:gd name="T1" fmla="*/ 42 h 42"/>
                  <a:gd name="T2" fmla="*/ 36 w 42"/>
                  <a:gd name="T3" fmla="*/ 39 h 42"/>
                  <a:gd name="T4" fmla="*/ 3 w 42"/>
                  <a:gd name="T5" fmla="*/ 6 h 42"/>
                  <a:gd name="T6" fmla="*/ 0 w 42"/>
                  <a:gd name="T7" fmla="*/ 3 h 42"/>
                  <a:gd name="T8" fmla="*/ 3 w 42"/>
                  <a:gd name="T9" fmla="*/ 0 h 42"/>
                  <a:gd name="T10" fmla="*/ 42 w 42"/>
                  <a:gd name="T11" fmla="*/ 39 h 42"/>
                  <a:gd name="T12" fmla="*/ 39 w 42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39" y="42"/>
                    </a:moveTo>
                    <a:cubicBezTo>
                      <a:pt x="37" y="42"/>
                      <a:pt x="36" y="41"/>
                      <a:pt x="36" y="39"/>
                    </a:cubicBezTo>
                    <a:cubicBezTo>
                      <a:pt x="36" y="21"/>
                      <a:pt x="21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4" y="0"/>
                      <a:pt x="42" y="17"/>
                      <a:pt x="42" y="39"/>
                    </a:cubicBezTo>
                    <a:cubicBezTo>
                      <a:pt x="42" y="41"/>
                      <a:pt x="41" y="42"/>
                      <a:pt x="3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62"/>
              <p:cNvSpPr>
                <a:spLocks/>
              </p:cNvSpPr>
              <p:nvPr/>
            </p:nvSpPr>
            <p:spPr bwMode="auto">
              <a:xfrm>
                <a:off x="5651069" y="5213369"/>
                <a:ext cx="28927" cy="112954"/>
              </a:xfrm>
              <a:custGeom>
                <a:avLst/>
                <a:gdLst>
                  <a:gd name="T0" fmla="*/ 8 w 21"/>
                  <a:gd name="T1" fmla="*/ 82 h 82"/>
                  <a:gd name="T2" fmla="*/ 0 w 21"/>
                  <a:gd name="T3" fmla="*/ 81 h 82"/>
                  <a:gd name="T4" fmla="*/ 14 w 21"/>
                  <a:gd name="T5" fmla="*/ 0 h 82"/>
                  <a:gd name="T6" fmla="*/ 21 w 21"/>
                  <a:gd name="T7" fmla="*/ 1 h 82"/>
                  <a:gd name="T8" fmla="*/ 8 w 21"/>
                  <a:gd name="T9" fmla="*/ 82 h 82"/>
                  <a:gd name="T10" fmla="*/ 8 w 21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2">
                    <a:moveTo>
                      <a:pt x="8" y="82"/>
                    </a:moveTo>
                    <a:lnTo>
                      <a:pt x="0" y="81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8" y="82"/>
                    </a:lnTo>
                    <a:lnTo>
                      <a:pt x="8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63"/>
              <p:cNvSpPr>
                <a:spLocks/>
              </p:cNvSpPr>
              <p:nvPr/>
            </p:nvSpPr>
            <p:spPr bwMode="auto">
              <a:xfrm>
                <a:off x="5595970" y="5213369"/>
                <a:ext cx="28927" cy="112954"/>
              </a:xfrm>
              <a:custGeom>
                <a:avLst/>
                <a:gdLst>
                  <a:gd name="T0" fmla="*/ 13 w 21"/>
                  <a:gd name="T1" fmla="*/ 82 h 82"/>
                  <a:gd name="T2" fmla="*/ 0 w 21"/>
                  <a:gd name="T3" fmla="*/ 1 h 82"/>
                  <a:gd name="T4" fmla="*/ 7 w 21"/>
                  <a:gd name="T5" fmla="*/ 0 h 82"/>
                  <a:gd name="T6" fmla="*/ 21 w 21"/>
                  <a:gd name="T7" fmla="*/ 81 h 82"/>
                  <a:gd name="T8" fmla="*/ 13 w 21"/>
                  <a:gd name="T9" fmla="*/ 82 h 82"/>
                  <a:gd name="T10" fmla="*/ 13 w 21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2">
                    <a:moveTo>
                      <a:pt x="13" y="82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21" y="81"/>
                    </a:lnTo>
                    <a:lnTo>
                      <a:pt x="13" y="82"/>
                    </a:lnTo>
                    <a:lnTo>
                      <a:pt x="13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64"/>
              <p:cNvSpPr>
                <a:spLocks/>
              </p:cNvSpPr>
              <p:nvPr/>
            </p:nvSpPr>
            <p:spPr bwMode="auto">
              <a:xfrm>
                <a:off x="5604235" y="5214747"/>
                <a:ext cx="70252" cy="15152"/>
              </a:xfrm>
              <a:custGeom>
                <a:avLst/>
                <a:gdLst>
                  <a:gd name="T0" fmla="*/ 34 w 34"/>
                  <a:gd name="T1" fmla="*/ 7 h 7"/>
                  <a:gd name="T2" fmla="*/ 31 w 34"/>
                  <a:gd name="T3" fmla="*/ 4 h 7"/>
                  <a:gd name="T4" fmla="*/ 30 w 34"/>
                  <a:gd name="T5" fmla="*/ 2 h 7"/>
                  <a:gd name="T6" fmla="*/ 29 w 34"/>
                  <a:gd name="T7" fmla="*/ 4 h 7"/>
                  <a:gd name="T8" fmla="*/ 26 w 34"/>
                  <a:gd name="T9" fmla="*/ 7 h 7"/>
                  <a:gd name="T10" fmla="*/ 22 w 34"/>
                  <a:gd name="T11" fmla="*/ 4 h 7"/>
                  <a:gd name="T12" fmla="*/ 21 w 34"/>
                  <a:gd name="T13" fmla="*/ 2 h 7"/>
                  <a:gd name="T14" fmla="*/ 20 w 34"/>
                  <a:gd name="T15" fmla="*/ 4 h 7"/>
                  <a:gd name="T16" fmla="*/ 17 w 34"/>
                  <a:gd name="T17" fmla="*/ 7 h 7"/>
                  <a:gd name="T18" fmla="*/ 14 w 34"/>
                  <a:gd name="T19" fmla="*/ 4 h 7"/>
                  <a:gd name="T20" fmla="*/ 13 w 34"/>
                  <a:gd name="T21" fmla="*/ 2 h 7"/>
                  <a:gd name="T22" fmla="*/ 12 w 34"/>
                  <a:gd name="T23" fmla="*/ 4 h 7"/>
                  <a:gd name="T24" fmla="*/ 8 w 34"/>
                  <a:gd name="T25" fmla="*/ 7 h 7"/>
                  <a:gd name="T26" fmla="*/ 5 w 34"/>
                  <a:gd name="T27" fmla="*/ 4 h 7"/>
                  <a:gd name="T28" fmla="*/ 4 w 34"/>
                  <a:gd name="T29" fmla="*/ 2 h 7"/>
                  <a:gd name="T30" fmla="*/ 3 w 34"/>
                  <a:gd name="T31" fmla="*/ 4 h 7"/>
                  <a:gd name="T32" fmla="*/ 0 w 34"/>
                  <a:gd name="T33" fmla="*/ 7 h 7"/>
                  <a:gd name="T34" fmla="*/ 0 w 34"/>
                  <a:gd name="T35" fmla="*/ 5 h 7"/>
                  <a:gd name="T36" fmla="*/ 1 w 34"/>
                  <a:gd name="T37" fmla="*/ 3 h 7"/>
                  <a:gd name="T38" fmla="*/ 4 w 34"/>
                  <a:gd name="T39" fmla="*/ 0 h 7"/>
                  <a:gd name="T40" fmla="*/ 7 w 34"/>
                  <a:gd name="T41" fmla="*/ 3 h 7"/>
                  <a:gd name="T42" fmla="*/ 8 w 34"/>
                  <a:gd name="T43" fmla="*/ 5 h 7"/>
                  <a:gd name="T44" fmla="*/ 9 w 34"/>
                  <a:gd name="T45" fmla="*/ 3 h 7"/>
                  <a:gd name="T46" fmla="*/ 13 w 34"/>
                  <a:gd name="T47" fmla="*/ 0 h 7"/>
                  <a:gd name="T48" fmla="*/ 16 w 34"/>
                  <a:gd name="T49" fmla="*/ 3 h 7"/>
                  <a:gd name="T50" fmla="*/ 17 w 34"/>
                  <a:gd name="T51" fmla="*/ 5 h 7"/>
                  <a:gd name="T52" fmla="*/ 18 w 34"/>
                  <a:gd name="T53" fmla="*/ 3 h 7"/>
                  <a:gd name="T54" fmla="*/ 21 w 34"/>
                  <a:gd name="T55" fmla="*/ 0 h 7"/>
                  <a:gd name="T56" fmla="*/ 25 w 34"/>
                  <a:gd name="T57" fmla="*/ 3 h 7"/>
                  <a:gd name="T58" fmla="*/ 26 w 34"/>
                  <a:gd name="T59" fmla="*/ 5 h 7"/>
                  <a:gd name="T60" fmla="*/ 27 w 34"/>
                  <a:gd name="T61" fmla="*/ 3 h 7"/>
                  <a:gd name="T62" fmla="*/ 30 w 34"/>
                  <a:gd name="T63" fmla="*/ 0 h 7"/>
                  <a:gd name="T64" fmla="*/ 33 w 34"/>
                  <a:gd name="T65" fmla="*/ 3 h 7"/>
                  <a:gd name="T66" fmla="*/ 34 w 34"/>
                  <a:gd name="T67" fmla="*/ 5 h 7"/>
                  <a:gd name="T68" fmla="*/ 34 w 34"/>
                  <a:gd name="T6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" h="7">
                    <a:moveTo>
                      <a:pt x="34" y="7"/>
                    </a:moveTo>
                    <a:cubicBezTo>
                      <a:pt x="32" y="7"/>
                      <a:pt x="32" y="5"/>
                      <a:pt x="31" y="4"/>
                    </a:cubicBezTo>
                    <a:cubicBezTo>
                      <a:pt x="31" y="3"/>
                      <a:pt x="30" y="2"/>
                      <a:pt x="30" y="2"/>
                    </a:cubicBezTo>
                    <a:cubicBezTo>
                      <a:pt x="30" y="2"/>
                      <a:pt x="29" y="3"/>
                      <a:pt x="29" y="4"/>
                    </a:cubicBezTo>
                    <a:cubicBezTo>
                      <a:pt x="28" y="5"/>
                      <a:pt x="27" y="7"/>
                      <a:pt x="26" y="7"/>
                    </a:cubicBezTo>
                    <a:cubicBezTo>
                      <a:pt x="24" y="7"/>
                      <a:pt x="23" y="5"/>
                      <a:pt x="22" y="4"/>
                    </a:cubicBezTo>
                    <a:cubicBezTo>
                      <a:pt x="22" y="3"/>
                      <a:pt x="22" y="2"/>
                      <a:pt x="21" y="2"/>
                    </a:cubicBezTo>
                    <a:cubicBezTo>
                      <a:pt x="21" y="2"/>
                      <a:pt x="21" y="3"/>
                      <a:pt x="20" y="4"/>
                    </a:cubicBezTo>
                    <a:cubicBezTo>
                      <a:pt x="20" y="5"/>
                      <a:pt x="19" y="7"/>
                      <a:pt x="17" y="7"/>
                    </a:cubicBezTo>
                    <a:cubicBezTo>
                      <a:pt x="15" y="7"/>
                      <a:pt x="14" y="5"/>
                      <a:pt x="14" y="4"/>
                    </a:cubicBezTo>
                    <a:cubicBezTo>
                      <a:pt x="14" y="3"/>
                      <a:pt x="13" y="2"/>
                      <a:pt x="13" y="2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1" y="5"/>
                      <a:pt x="10" y="7"/>
                      <a:pt x="8" y="7"/>
                    </a:cubicBezTo>
                    <a:cubicBezTo>
                      <a:pt x="7" y="7"/>
                      <a:pt x="6" y="5"/>
                      <a:pt x="5" y="4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5"/>
                      <a:pt x="2" y="7"/>
                      <a:pt x="0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3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8" y="3"/>
                      <a:pt x="8" y="5"/>
                      <a:pt x="8" y="5"/>
                    </a:cubicBezTo>
                    <a:cubicBezTo>
                      <a:pt x="9" y="5"/>
                      <a:pt x="9" y="3"/>
                      <a:pt x="9" y="3"/>
                    </a:cubicBezTo>
                    <a:cubicBezTo>
                      <a:pt x="10" y="1"/>
                      <a:pt x="11" y="0"/>
                      <a:pt x="13" y="0"/>
                    </a:cubicBezTo>
                    <a:cubicBezTo>
                      <a:pt x="15" y="0"/>
                      <a:pt x="15" y="1"/>
                      <a:pt x="16" y="3"/>
                    </a:cubicBezTo>
                    <a:cubicBezTo>
                      <a:pt x="16" y="3"/>
                      <a:pt x="17" y="5"/>
                      <a:pt x="17" y="5"/>
                    </a:cubicBezTo>
                    <a:cubicBezTo>
                      <a:pt x="17" y="5"/>
                      <a:pt x="18" y="3"/>
                      <a:pt x="18" y="3"/>
                    </a:cubicBezTo>
                    <a:cubicBezTo>
                      <a:pt x="19" y="1"/>
                      <a:pt x="19" y="0"/>
                      <a:pt x="21" y="0"/>
                    </a:cubicBezTo>
                    <a:cubicBezTo>
                      <a:pt x="23" y="0"/>
                      <a:pt x="24" y="1"/>
                      <a:pt x="25" y="3"/>
                    </a:cubicBezTo>
                    <a:cubicBezTo>
                      <a:pt x="25" y="3"/>
                      <a:pt x="25" y="5"/>
                      <a:pt x="26" y="5"/>
                    </a:cubicBezTo>
                    <a:cubicBezTo>
                      <a:pt x="26" y="5"/>
                      <a:pt x="26" y="3"/>
                      <a:pt x="27" y="3"/>
                    </a:cubicBezTo>
                    <a:cubicBezTo>
                      <a:pt x="27" y="1"/>
                      <a:pt x="28" y="0"/>
                      <a:pt x="30" y="0"/>
                    </a:cubicBezTo>
                    <a:cubicBezTo>
                      <a:pt x="32" y="0"/>
                      <a:pt x="33" y="1"/>
                      <a:pt x="33" y="3"/>
                    </a:cubicBezTo>
                    <a:cubicBezTo>
                      <a:pt x="33" y="3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65"/>
              <p:cNvSpPr>
                <a:spLocks/>
              </p:cNvSpPr>
              <p:nvPr/>
            </p:nvSpPr>
            <p:spPr bwMode="auto">
              <a:xfrm>
                <a:off x="5633162" y="4953023"/>
                <a:ext cx="12397" cy="77140"/>
              </a:xfrm>
              <a:custGeom>
                <a:avLst/>
                <a:gdLst>
                  <a:gd name="T0" fmla="*/ 3 w 6"/>
                  <a:gd name="T1" fmla="*/ 37 h 37"/>
                  <a:gd name="T2" fmla="*/ 0 w 6"/>
                  <a:gd name="T3" fmla="*/ 34 h 37"/>
                  <a:gd name="T4" fmla="*/ 0 w 6"/>
                  <a:gd name="T5" fmla="*/ 3 h 37"/>
                  <a:gd name="T6" fmla="*/ 3 w 6"/>
                  <a:gd name="T7" fmla="*/ 0 h 37"/>
                  <a:gd name="T8" fmla="*/ 6 w 6"/>
                  <a:gd name="T9" fmla="*/ 3 h 37"/>
                  <a:gd name="T10" fmla="*/ 6 w 6"/>
                  <a:gd name="T11" fmla="*/ 34 h 37"/>
                  <a:gd name="T12" fmla="*/ 3 w 6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7">
                    <a:moveTo>
                      <a:pt x="3" y="37"/>
                    </a:moveTo>
                    <a:cubicBezTo>
                      <a:pt x="1" y="37"/>
                      <a:pt x="0" y="36"/>
                      <a:pt x="0" y="3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6"/>
                      <a:pt x="4" y="37"/>
                      <a:pt x="3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66"/>
              <p:cNvSpPr>
                <a:spLocks/>
              </p:cNvSpPr>
              <p:nvPr/>
            </p:nvSpPr>
            <p:spPr bwMode="auto">
              <a:xfrm>
                <a:off x="5704792" y="4980573"/>
                <a:ext cx="45457" cy="70252"/>
              </a:xfrm>
              <a:custGeom>
                <a:avLst/>
                <a:gdLst>
                  <a:gd name="T0" fmla="*/ 3 w 22"/>
                  <a:gd name="T1" fmla="*/ 34 h 34"/>
                  <a:gd name="T2" fmla="*/ 2 w 22"/>
                  <a:gd name="T3" fmla="*/ 33 h 34"/>
                  <a:gd name="T4" fmla="*/ 1 w 22"/>
                  <a:gd name="T5" fmla="*/ 29 h 34"/>
                  <a:gd name="T6" fmla="*/ 16 w 22"/>
                  <a:gd name="T7" fmla="*/ 2 h 34"/>
                  <a:gd name="T8" fmla="*/ 20 w 22"/>
                  <a:gd name="T9" fmla="*/ 1 h 34"/>
                  <a:gd name="T10" fmla="*/ 21 w 22"/>
                  <a:gd name="T11" fmla="*/ 5 h 34"/>
                  <a:gd name="T12" fmla="*/ 6 w 22"/>
                  <a:gd name="T13" fmla="*/ 32 h 34"/>
                  <a:gd name="T14" fmla="*/ 3 w 22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4">
                    <a:moveTo>
                      <a:pt x="3" y="34"/>
                    </a:moveTo>
                    <a:cubicBezTo>
                      <a:pt x="3" y="34"/>
                      <a:pt x="2" y="34"/>
                      <a:pt x="2" y="33"/>
                    </a:cubicBezTo>
                    <a:cubicBezTo>
                      <a:pt x="0" y="32"/>
                      <a:pt x="0" y="31"/>
                      <a:pt x="1" y="29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1"/>
                      <a:pt x="19" y="0"/>
                      <a:pt x="20" y="1"/>
                    </a:cubicBezTo>
                    <a:cubicBezTo>
                      <a:pt x="22" y="2"/>
                      <a:pt x="22" y="4"/>
                      <a:pt x="21" y="5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4" y="34"/>
                      <a:pt x="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67"/>
              <p:cNvSpPr>
                <a:spLocks/>
              </p:cNvSpPr>
              <p:nvPr/>
            </p:nvSpPr>
            <p:spPr bwMode="auto">
              <a:xfrm>
                <a:off x="5758514" y="5059090"/>
                <a:ext cx="70252" cy="45457"/>
              </a:xfrm>
              <a:custGeom>
                <a:avLst/>
                <a:gdLst>
                  <a:gd name="T0" fmla="*/ 3 w 34"/>
                  <a:gd name="T1" fmla="*/ 22 h 22"/>
                  <a:gd name="T2" fmla="*/ 1 w 34"/>
                  <a:gd name="T3" fmla="*/ 20 h 22"/>
                  <a:gd name="T4" fmla="*/ 2 w 34"/>
                  <a:gd name="T5" fmla="*/ 16 h 22"/>
                  <a:gd name="T6" fmla="*/ 29 w 34"/>
                  <a:gd name="T7" fmla="*/ 1 h 22"/>
                  <a:gd name="T8" fmla="*/ 33 w 34"/>
                  <a:gd name="T9" fmla="*/ 2 h 22"/>
                  <a:gd name="T10" fmla="*/ 32 w 34"/>
                  <a:gd name="T11" fmla="*/ 6 h 22"/>
                  <a:gd name="T12" fmla="*/ 5 w 34"/>
                  <a:gd name="T13" fmla="*/ 21 h 22"/>
                  <a:gd name="T14" fmla="*/ 3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3" y="22"/>
                    </a:moveTo>
                    <a:cubicBezTo>
                      <a:pt x="2" y="22"/>
                      <a:pt x="1" y="21"/>
                      <a:pt x="1" y="20"/>
                    </a:cubicBezTo>
                    <a:cubicBezTo>
                      <a:pt x="0" y="19"/>
                      <a:pt x="0" y="17"/>
                      <a:pt x="2" y="1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2" y="0"/>
                      <a:pt x="33" y="2"/>
                    </a:cubicBezTo>
                    <a:cubicBezTo>
                      <a:pt x="34" y="3"/>
                      <a:pt x="33" y="5"/>
                      <a:pt x="32" y="6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2"/>
                      <a:pt x="4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68"/>
              <p:cNvSpPr>
                <a:spLocks/>
              </p:cNvSpPr>
              <p:nvPr/>
            </p:nvSpPr>
            <p:spPr bwMode="auto">
              <a:xfrm>
                <a:off x="5779176" y="5163780"/>
                <a:ext cx="78517" cy="12397"/>
              </a:xfrm>
              <a:custGeom>
                <a:avLst/>
                <a:gdLst>
                  <a:gd name="T0" fmla="*/ 35 w 38"/>
                  <a:gd name="T1" fmla="*/ 6 h 6"/>
                  <a:gd name="T2" fmla="*/ 3 w 38"/>
                  <a:gd name="T3" fmla="*/ 6 h 6"/>
                  <a:gd name="T4" fmla="*/ 0 w 38"/>
                  <a:gd name="T5" fmla="*/ 3 h 6"/>
                  <a:gd name="T6" fmla="*/ 3 w 38"/>
                  <a:gd name="T7" fmla="*/ 0 h 6"/>
                  <a:gd name="T8" fmla="*/ 35 w 38"/>
                  <a:gd name="T9" fmla="*/ 0 h 6"/>
                  <a:gd name="T10" fmla="*/ 38 w 38"/>
                  <a:gd name="T11" fmla="*/ 3 h 6"/>
                  <a:gd name="T12" fmla="*/ 35 w 3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7" y="0"/>
                      <a:pt x="38" y="2"/>
                      <a:pt x="38" y="3"/>
                    </a:cubicBezTo>
                    <a:cubicBezTo>
                      <a:pt x="38" y="5"/>
                      <a:pt x="37" y="6"/>
                      <a:pt x="3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69"/>
              <p:cNvSpPr>
                <a:spLocks/>
              </p:cNvSpPr>
              <p:nvPr/>
            </p:nvSpPr>
            <p:spPr bwMode="auto">
              <a:xfrm>
                <a:off x="5758514" y="5238164"/>
                <a:ext cx="70252" cy="45457"/>
              </a:xfrm>
              <a:custGeom>
                <a:avLst/>
                <a:gdLst>
                  <a:gd name="T0" fmla="*/ 30 w 34"/>
                  <a:gd name="T1" fmla="*/ 22 h 22"/>
                  <a:gd name="T2" fmla="*/ 29 w 34"/>
                  <a:gd name="T3" fmla="*/ 21 h 22"/>
                  <a:gd name="T4" fmla="*/ 2 w 34"/>
                  <a:gd name="T5" fmla="*/ 6 h 22"/>
                  <a:gd name="T6" fmla="*/ 1 w 34"/>
                  <a:gd name="T7" fmla="*/ 2 h 22"/>
                  <a:gd name="T8" fmla="*/ 5 w 34"/>
                  <a:gd name="T9" fmla="*/ 1 h 22"/>
                  <a:gd name="T10" fmla="*/ 32 w 34"/>
                  <a:gd name="T11" fmla="*/ 16 h 22"/>
                  <a:gd name="T12" fmla="*/ 33 w 34"/>
                  <a:gd name="T13" fmla="*/ 20 h 22"/>
                  <a:gd name="T14" fmla="*/ 30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30" y="22"/>
                    </a:moveTo>
                    <a:cubicBezTo>
                      <a:pt x="30" y="22"/>
                      <a:pt x="29" y="22"/>
                      <a:pt x="29" y="2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7"/>
                      <a:pt x="34" y="19"/>
                      <a:pt x="33" y="20"/>
                    </a:cubicBezTo>
                    <a:cubicBezTo>
                      <a:pt x="32" y="21"/>
                      <a:pt x="31" y="22"/>
                      <a:pt x="3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70"/>
              <p:cNvSpPr>
                <a:spLocks/>
              </p:cNvSpPr>
              <p:nvPr/>
            </p:nvSpPr>
            <p:spPr bwMode="auto">
              <a:xfrm>
                <a:off x="5525717" y="4980573"/>
                <a:ext cx="45457" cy="70252"/>
              </a:xfrm>
              <a:custGeom>
                <a:avLst/>
                <a:gdLst>
                  <a:gd name="T0" fmla="*/ 19 w 22"/>
                  <a:gd name="T1" fmla="*/ 34 h 34"/>
                  <a:gd name="T2" fmla="*/ 16 w 22"/>
                  <a:gd name="T3" fmla="*/ 32 h 34"/>
                  <a:gd name="T4" fmla="*/ 1 w 22"/>
                  <a:gd name="T5" fmla="*/ 5 h 34"/>
                  <a:gd name="T6" fmla="*/ 2 w 22"/>
                  <a:gd name="T7" fmla="*/ 1 h 34"/>
                  <a:gd name="T8" fmla="*/ 6 w 22"/>
                  <a:gd name="T9" fmla="*/ 2 h 34"/>
                  <a:gd name="T10" fmla="*/ 21 w 22"/>
                  <a:gd name="T11" fmla="*/ 29 h 34"/>
                  <a:gd name="T12" fmla="*/ 20 w 22"/>
                  <a:gd name="T13" fmla="*/ 33 h 34"/>
                  <a:gd name="T14" fmla="*/ 19 w 22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4">
                    <a:moveTo>
                      <a:pt x="19" y="34"/>
                    </a:moveTo>
                    <a:cubicBezTo>
                      <a:pt x="18" y="34"/>
                      <a:pt x="17" y="33"/>
                      <a:pt x="16" y="3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2" y="31"/>
                      <a:pt x="22" y="32"/>
                      <a:pt x="20" y="33"/>
                    </a:cubicBezTo>
                    <a:cubicBezTo>
                      <a:pt x="20" y="34"/>
                      <a:pt x="19" y="34"/>
                      <a:pt x="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71"/>
              <p:cNvSpPr>
                <a:spLocks/>
              </p:cNvSpPr>
              <p:nvPr/>
            </p:nvSpPr>
            <p:spPr bwMode="auto">
              <a:xfrm>
                <a:off x="5447200" y="5059090"/>
                <a:ext cx="70252" cy="45457"/>
              </a:xfrm>
              <a:custGeom>
                <a:avLst/>
                <a:gdLst>
                  <a:gd name="T0" fmla="*/ 31 w 34"/>
                  <a:gd name="T1" fmla="*/ 22 h 22"/>
                  <a:gd name="T2" fmla="*/ 29 w 34"/>
                  <a:gd name="T3" fmla="*/ 21 h 22"/>
                  <a:gd name="T4" fmla="*/ 2 w 34"/>
                  <a:gd name="T5" fmla="*/ 6 h 22"/>
                  <a:gd name="T6" fmla="*/ 1 w 34"/>
                  <a:gd name="T7" fmla="*/ 2 h 22"/>
                  <a:gd name="T8" fmla="*/ 5 w 34"/>
                  <a:gd name="T9" fmla="*/ 1 h 22"/>
                  <a:gd name="T10" fmla="*/ 32 w 34"/>
                  <a:gd name="T11" fmla="*/ 16 h 22"/>
                  <a:gd name="T12" fmla="*/ 33 w 34"/>
                  <a:gd name="T13" fmla="*/ 20 h 22"/>
                  <a:gd name="T14" fmla="*/ 31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31" y="22"/>
                    </a:moveTo>
                    <a:cubicBezTo>
                      <a:pt x="30" y="22"/>
                      <a:pt x="30" y="22"/>
                      <a:pt x="29" y="2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4" y="17"/>
                      <a:pt x="34" y="19"/>
                      <a:pt x="33" y="20"/>
                    </a:cubicBezTo>
                    <a:cubicBezTo>
                      <a:pt x="33" y="21"/>
                      <a:pt x="32" y="22"/>
                      <a:pt x="3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72"/>
              <p:cNvSpPr>
                <a:spLocks/>
              </p:cNvSpPr>
              <p:nvPr/>
            </p:nvSpPr>
            <p:spPr bwMode="auto">
              <a:xfrm>
                <a:off x="5421028" y="5165157"/>
                <a:ext cx="75762" cy="11020"/>
              </a:xfrm>
              <a:custGeom>
                <a:avLst/>
                <a:gdLst>
                  <a:gd name="T0" fmla="*/ 34 w 37"/>
                  <a:gd name="T1" fmla="*/ 5 h 5"/>
                  <a:gd name="T2" fmla="*/ 3 w 37"/>
                  <a:gd name="T3" fmla="*/ 5 h 5"/>
                  <a:gd name="T4" fmla="*/ 0 w 37"/>
                  <a:gd name="T5" fmla="*/ 3 h 5"/>
                  <a:gd name="T6" fmla="*/ 3 w 37"/>
                  <a:gd name="T7" fmla="*/ 0 h 5"/>
                  <a:gd name="T8" fmla="*/ 34 w 37"/>
                  <a:gd name="T9" fmla="*/ 0 h 5"/>
                  <a:gd name="T10" fmla="*/ 37 w 37"/>
                  <a:gd name="T11" fmla="*/ 3 h 5"/>
                  <a:gd name="T12" fmla="*/ 34 w 3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">
                    <a:moveTo>
                      <a:pt x="34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6" y="0"/>
                      <a:pt x="37" y="1"/>
                      <a:pt x="37" y="3"/>
                    </a:cubicBezTo>
                    <a:cubicBezTo>
                      <a:pt x="37" y="4"/>
                      <a:pt x="36" y="5"/>
                      <a:pt x="3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73"/>
              <p:cNvSpPr>
                <a:spLocks/>
              </p:cNvSpPr>
              <p:nvPr/>
            </p:nvSpPr>
            <p:spPr bwMode="auto">
              <a:xfrm>
                <a:off x="5447200" y="5238164"/>
                <a:ext cx="70252" cy="45457"/>
              </a:xfrm>
              <a:custGeom>
                <a:avLst/>
                <a:gdLst>
                  <a:gd name="T0" fmla="*/ 4 w 34"/>
                  <a:gd name="T1" fmla="*/ 22 h 22"/>
                  <a:gd name="T2" fmla="*/ 1 w 34"/>
                  <a:gd name="T3" fmla="*/ 20 h 22"/>
                  <a:gd name="T4" fmla="*/ 2 w 34"/>
                  <a:gd name="T5" fmla="*/ 16 h 22"/>
                  <a:gd name="T6" fmla="*/ 29 w 34"/>
                  <a:gd name="T7" fmla="*/ 1 h 22"/>
                  <a:gd name="T8" fmla="*/ 33 w 34"/>
                  <a:gd name="T9" fmla="*/ 2 h 22"/>
                  <a:gd name="T10" fmla="*/ 32 w 34"/>
                  <a:gd name="T11" fmla="*/ 6 h 22"/>
                  <a:gd name="T12" fmla="*/ 5 w 34"/>
                  <a:gd name="T13" fmla="*/ 21 h 22"/>
                  <a:gd name="T14" fmla="*/ 4 w 3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4" y="22"/>
                    </a:moveTo>
                    <a:cubicBezTo>
                      <a:pt x="3" y="22"/>
                      <a:pt x="2" y="21"/>
                      <a:pt x="1" y="20"/>
                    </a:cubicBezTo>
                    <a:cubicBezTo>
                      <a:pt x="0" y="19"/>
                      <a:pt x="1" y="17"/>
                      <a:pt x="2" y="1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1" y="0"/>
                      <a:pt x="33" y="0"/>
                      <a:pt x="33" y="2"/>
                    </a:cubicBezTo>
                    <a:cubicBezTo>
                      <a:pt x="34" y="3"/>
                      <a:pt x="34" y="5"/>
                      <a:pt x="32" y="6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4" y="22"/>
                      <a:pt x="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74"/>
              <p:cNvSpPr>
                <a:spLocks noEditPoints="1"/>
              </p:cNvSpPr>
              <p:nvPr/>
            </p:nvSpPr>
            <p:spPr bwMode="auto">
              <a:xfrm>
                <a:off x="5521585" y="5048070"/>
                <a:ext cx="232796" cy="281009"/>
              </a:xfrm>
              <a:custGeom>
                <a:avLst/>
                <a:gdLst>
                  <a:gd name="T0" fmla="*/ 83 w 113"/>
                  <a:gd name="T1" fmla="*/ 136 h 136"/>
                  <a:gd name="T2" fmla="*/ 83 w 113"/>
                  <a:gd name="T3" fmla="*/ 136 h 136"/>
                  <a:gd name="T4" fmla="*/ 30 w 113"/>
                  <a:gd name="T5" fmla="*/ 136 h 136"/>
                  <a:gd name="T6" fmla="*/ 25 w 113"/>
                  <a:gd name="T7" fmla="*/ 131 h 136"/>
                  <a:gd name="T8" fmla="*/ 25 w 113"/>
                  <a:gd name="T9" fmla="*/ 130 h 136"/>
                  <a:gd name="T10" fmla="*/ 22 w 113"/>
                  <a:gd name="T11" fmla="*/ 111 h 136"/>
                  <a:gd name="T12" fmla="*/ 0 w 113"/>
                  <a:gd name="T13" fmla="*/ 57 h 136"/>
                  <a:gd name="T14" fmla="*/ 57 w 113"/>
                  <a:gd name="T15" fmla="*/ 0 h 136"/>
                  <a:gd name="T16" fmla="*/ 113 w 113"/>
                  <a:gd name="T17" fmla="*/ 57 h 136"/>
                  <a:gd name="T18" fmla="*/ 92 w 113"/>
                  <a:gd name="T19" fmla="*/ 111 h 136"/>
                  <a:gd name="T20" fmla="*/ 88 w 113"/>
                  <a:gd name="T21" fmla="*/ 130 h 136"/>
                  <a:gd name="T22" fmla="*/ 88 w 113"/>
                  <a:gd name="T23" fmla="*/ 131 h 136"/>
                  <a:gd name="T24" fmla="*/ 83 w 113"/>
                  <a:gd name="T25" fmla="*/ 136 h 136"/>
                  <a:gd name="T26" fmla="*/ 30 w 113"/>
                  <a:gd name="T27" fmla="*/ 126 h 136"/>
                  <a:gd name="T28" fmla="*/ 25 w 113"/>
                  <a:gd name="T29" fmla="*/ 130 h 136"/>
                  <a:gd name="T30" fmla="*/ 30 w 113"/>
                  <a:gd name="T31" fmla="*/ 126 h 136"/>
                  <a:gd name="T32" fmla="*/ 84 w 113"/>
                  <a:gd name="T33" fmla="*/ 126 h 136"/>
                  <a:gd name="T34" fmla="*/ 86 w 113"/>
                  <a:gd name="T35" fmla="*/ 127 h 136"/>
                  <a:gd name="T36" fmla="*/ 84 w 113"/>
                  <a:gd name="T37" fmla="*/ 126 h 136"/>
                  <a:gd name="T38" fmla="*/ 35 w 113"/>
                  <a:gd name="T39" fmla="*/ 126 h 136"/>
                  <a:gd name="T40" fmla="*/ 78 w 113"/>
                  <a:gd name="T41" fmla="*/ 126 h 136"/>
                  <a:gd name="T42" fmla="*/ 78 w 113"/>
                  <a:gd name="T43" fmla="*/ 122 h 136"/>
                  <a:gd name="T44" fmla="*/ 84 w 113"/>
                  <a:gd name="T45" fmla="*/ 105 h 136"/>
                  <a:gd name="T46" fmla="*/ 104 w 113"/>
                  <a:gd name="T47" fmla="*/ 57 h 136"/>
                  <a:gd name="T48" fmla="*/ 57 w 113"/>
                  <a:gd name="T49" fmla="*/ 10 h 136"/>
                  <a:gd name="T50" fmla="*/ 10 w 113"/>
                  <a:gd name="T51" fmla="*/ 57 h 136"/>
                  <a:gd name="T52" fmla="*/ 29 w 113"/>
                  <a:gd name="T53" fmla="*/ 105 h 136"/>
                  <a:gd name="T54" fmla="*/ 35 w 113"/>
                  <a:gd name="T55" fmla="*/ 122 h 136"/>
                  <a:gd name="T56" fmla="*/ 35 w 113"/>
                  <a:gd name="T57" fmla="*/ 12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3" h="136">
                    <a:moveTo>
                      <a:pt x="83" y="136"/>
                    </a:moveTo>
                    <a:cubicBezTo>
                      <a:pt x="83" y="136"/>
                      <a:pt x="83" y="136"/>
                      <a:pt x="83" y="136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27" y="136"/>
                      <a:pt x="25" y="133"/>
                      <a:pt x="25" y="131"/>
                    </a:cubicBezTo>
                    <a:cubicBezTo>
                      <a:pt x="25" y="131"/>
                      <a:pt x="25" y="130"/>
                      <a:pt x="25" y="130"/>
                    </a:cubicBezTo>
                    <a:cubicBezTo>
                      <a:pt x="25" y="127"/>
                      <a:pt x="25" y="116"/>
                      <a:pt x="22" y="111"/>
                    </a:cubicBezTo>
                    <a:cubicBezTo>
                      <a:pt x="0" y="84"/>
                      <a:pt x="0" y="57"/>
                      <a:pt x="0" y="57"/>
                    </a:cubicBezTo>
                    <a:cubicBezTo>
                      <a:pt x="0" y="26"/>
                      <a:pt x="25" y="0"/>
                      <a:pt x="57" y="0"/>
                    </a:cubicBezTo>
                    <a:cubicBezTo>
                      <a:pt x="88" y="0"/>
                      <a:pt x="113" y="26"/>
                      <a:pt x="113" y="57"/>
                    </a:cubicBezTo>
                    <a:cubicBezTo>
                      <a:pt x="113" y="57"/>
                      <a:pt x="113" y="84"/>
                      <a:pt x="92" y="111"/>
                    </a:cubicBezTo>
                    <a:cubicBezTo>
                      <a:pt x="88" y="116"/>
                      <a:pt x="88" y="127"/>
                      <a:pt x="88" y="130"/>
                    </a:cubicBezTo>
                    <a:cubicBezTo>
                      <a:pt x="88" y="130"/>
                      <a:pt x="88" y="130"/>
                      <a:pt x="88" y="131"/>
                    </a:cubicBezTo>
                    <a:cubicBezTo>
                      <a:pt x="88" y="133"/>
                      <a:pt x="86" y="136"/>
                      <a:pt x="83" y="136"/>
                    </a:cubicBezTo>
                    <a:close/>
                    <a:moveTo>
                      <a:pt x="30" y="126"/>
                    </a:moveTo>
                    <a:cubicBezTo>
                      <a:pt x="27" y="126"/>
                      <a:pt x="25" y="128"/>
                      <a:pt x="25" y="130"/>
                    </a:cubicBezTo>
                    <a:cubicBezTo>
                      <a:pt x="26" y="128"/>
                      <a:pt x="28" y="126"/>
                      <a:pt x="30" y="126"/>
                    </a:cubicBezTo>
                    <a:close/>
                    <a:moveTo>
                      <a:pt x="84" y="126"/>
                    </a:moveTo>
                    <a:cubicBezTo>
                      <a:pt x="85" y="126"/>
                      <a:pt x="85" y="126"/>
                      <a:pt x="86" y="127"/>
                    </a:cubicBezTo>
                    <a:cubicBezTo>
                      <a:pt x="85" y="126"/>
                      <a:pt x="85" y="126"/>
                      <a:pt x="84" y="126"/>
                    </a:cubicBezTo>
                    <a:close/>
                    <a:moveTo>
                      <a:pt x="35" y="126"/>
                    </a:moveTo>
                    <a:cubicBezTo>
                      <a:pt x="78" y="126"/>
                      <a:pt x="78" y="126"/>
                      <a:pt x="78" y="126"/>
                    </a:cubicBezTo>
                    <a:cubicBezTo>
                      <a:pt x="78" y="124"/>
                      <a:pt x="78" y="122"/>
                      <a:pt x="78" y="122"/>
                    </a:cubicBezTo>
                    <a:cubicBezTo>
                      <a:pt x="79" y="114"/>
                      <a:pt x="81" y="109"/>
                      <a:pt x="84" y="105"/>
                    </a:cubicBezTo>
                    <a:cubicBezTo>
                      <a:pt x="103" y="80"/>
                      <a:pt x="104" y="57"/>
                      <a:pt x="104" y="57"/>
                    </a:cubicBezTo>
                    <a:cubicBezTo>
                      <a:pt x="104" y="31"/>
                      <a:pt x="82" y="10"/>
                      <a:pt x="57" y="10"/>
                    </a:cubicBezTo>
                    <a:cubicBezTo>
                      <a:pt x="31" y="10"/>
                      <a:pt x="10" y="31"/>
                      <a:pt x="10" y="57"/>
                    </a:cubicBezTo>
                    <a:cubicBezTo>
                      <a:pt x="10" y="57"/>
                      <a:pt x="10" y="80"/>
                      <a:pt x="29" y="105"/>
                    </a:cubicBezTo>
                    <a:cubicBezTo>
                      <a:pt x="32" y="109"/>
                      <a:pt x="34" y="114"/>
                      <a:pt x="35" y="122"/>
                    </a:cubicBezTo>
                    <a:cubicBezTo>
                      <a:pt x="35" y="122"/>
                      <a:pt x="35" y="124"/>
                      <a:pt x="35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75"/>
              <p:cNvSpPr>
                <a:spLocks/>
              </p:cNvSpPr>
              <p:nvPr/>
            </p:nvSpPr>
            <p:spPr bwMode="auto">
              <a:xfrm>
                <a:off x="5578062" y="5329079"/>
                <a:ext cx="121219" cy="20662"/>
              </a:xfrm>
              <a:custGeom>
                <a:avLst/>
                <a:gdLst>
                  <a:gd name="T0" fmla="*/ 54 w 59"/>
                  <a:gd name="T1" fmla="*/ 10 h 10"/>
                  <a:gd name="T2" fmla="*/ 5 w 59"/>
                  <a:gd name="T3" fmla="*/ 10 h 10"/>
                  <a:gd name="T4" fmla="*/ 0 w 59"/>
                  <a:gd name="T5" fmla="*/ 5 h 10"/>
                  <a:gd name="T6" fmla="*/ 5 w 59"/>
                  <a:gd name="T7" fmla="*/ 0 h 10"/>
                  <a:gd name="T8" fmla="*/ 54 w 59"/>
                  <a:gd name="T9" fmla="*/ 0 h 10"/>
                  <a:gd name="T10" fmla="*/ 59 w 59"/>
                  <a:gd name="T11" fmla="*/ 5 h 10"/>
                  <a:gd name="T12" fmla="*/ 54 w 59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0">
                    <a:moveTo>
                      <a:pt x="54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7" y="0"/>
                      <a:pt x="59" y="3"/>
                      <a:pt x="59" y="5"/>
                    </a:cubicBezTo>
                    <a:cubicBezTo>
                      <a:pt x="59" y="8"/>
                      <a:pt x="57" y="1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76"/>
              <p:cNvSpPr>
                <a:spLocks/>
              </p:cNvSpPr>
              <p:nvPr/>
            </p:nvSpPr>
            <p:spPr bwMode="auto">
              <a:xfrm>
                <a:off x="5586327" y="5351119"/>
                <a:ext cx="106067" cy="20662"/>
              </a:xfrm>
              <a:custGeom>
                <a:avLst/>
                <a:gdLst>
                  <a:gd name="T0" fmla="*/ 47 w 52"/>
                  <a:gd name="T1" fmla="*/ 10 h 10"/>
                  <a:gd name="T2" fmla="*/ 5 w 52"/>
                  <a:gd name="T3" fmla="*/ 10 h 10"/>
                  <a:gd name="T4" fmla="*/ 0 w 52"/>
                  <a:gd name="T5" fmla="*/ 5 h 10"/>
                  <a:gd name="T6" fmla="*/ 5 w 52"/>
                  <a:gd name="T7" fmla="*/ 0 h 10"/>
                  <a:gd name="T8" fmla="*/ 47 w 52"/>
                  <a:gd name="T9" fmla="*/ 0 h 10"/>
                  <a:gd name="T10" fmla="*/ 52 w 52"/>
                  <a:gd name="T11" fmla="*/ 5 h 10"/>
                  <a:gd name="T12" fmla="*/ 47 w 52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">
                    <a:moveTo>
                      <a:pt x="47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0"/>
                      <a:pt x="52" y="2"/>
                      <a:pt x="52" y="5"/>
                    </a:cubicBezTo>
                    <a:cubicBezTo>
                      <a:pt x="52" y="8"/>
                      <a:pt x="49" y="10"/>
                      <a:pt x="4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77"/>
              <p:cNvSpPr>
                <a:spLocks/>
              </p:cNvSpPr>
              <p:nvPr/>
            </p:nvSpPr>
            <p:spPr bwMode="auto">
              <a:xfrm>
                <a:off x="5597347" y="5371781"/>
                <a:ext cx="81272" cy="20662"/>
              </a:xfrm>
              <a:custGeom>
                <a:avLst/>
                <a:gdLst>
                  <a:gd name="T0" fmla="*/ 34 w 39"/>
                  <a:gd name="T1" fmla="*/ 10 h 10"/>
                  <a:gd name="T2" fmla="*/ 5 w 39"/>
                  <a:gd name="T3" fmla="*/ 10 h 10"/>
                  <a:gd name="T4" fmla="*/ 0 w 39"/>
                  <a:gd name="T5" fmla="*/ 5 h 10"/>
                  <a:gd name="T6" fmla="*/ 5 w 39"/>
                  <a:gd name="T7" fmla="*/ 0 h 10"/>
                  <a:gd name="T8" fmla="*/ 34 w 39"/>
                  <a:gd name="T9" fmla="*/ 0 h 10"/>
                  <a:gd name="T10" fmla="*/ 39 w 39"/>
                  <a:gd name="T11" fmla="*/ 5 h 10"/>
                  <a:gd name="T12" fmla="*/ 34 w 39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0">
                    <a:moveTo>
                      <a:pt x="34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0"/>
                      <a:pt x="39" y="3"/>
                      <a:pt x="39" y="5"/>
                    </a:cubicBezTo>
                    <a:cubicBezTo>
                      <a:pt x="39" y="8"/>
                      <a:pt x="37" y="10"/>
                      <a:pt x="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81"/>
            <p:cNvGrpSpPr/>
            <p:nvPr/>
          </p:nvGrpSpPr>
          <p:grpSpPr>
            <a:xfrm>
              <a:off x="6382518" y="3466709"/>
              <a:ext cx="1444990" cy="1337545"/>
              <a:chOff x="6382518" y="3466709"/>
              <a:chExt cx="1444990" cy="1337545"/>
            </a:xfrm>
          </p:grpSpPr>
          <p:sp>
            <p:nvSpPr>
              <p:cNvPr id="140" name="Line 140"/>
              <p:cNvSpPr>
                <a:spLocks noChangeShapeType="1"/>
              </p:cNvSpPr>
              <p:nvPr/>
            </p:nvSpPr>
            <p:spPr bwMode="auto">
              <a:xfrm flipV="1">
                <a:off x="7698024" y="4217442"/>
                <a:ext cx="0" cy="16530"/>
              </a:xfrm>
              <a:prstGeom prst="line">
                <a:avLst/>
              </a:prstGeom>
              <a:noFill/>
              <a:ln w="30163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46" name="Group 180"/>
              <p:cNvGrpSpPr/>
              <p:nvPr/>
            </p:nvGrpSpPr>
            <p:grpSpPr>
              <a:xfrm>
                <a:off x="6382518" y="3466709"/>
                <a:ext cx="1444990" cy="1337545"/>
                <a:chOff x="6382518" y="3466709"/>
                <a:chExt cx="1444990" cy="1337545"/>
              </a:xfrm>
            </p:grpSpPr>
            <p:grpSp>
              <p:nvGrpSpPr>
                <p:cNvPr id="147" name="Group 179"/>
                <p:cNvGrpSpPr/>
                <p:nvPr/>
              </p:nvGrpSpPr>
              <p:grpSpPr>
                <a:xfrm>
                  <a:off x="6382518" y="3513543"/>
                  <a:ext cx="1444990" cy="1290711"/>
                  <a:chOff x="6382518" y="3513543"/>
                  <a:chExt cx="1444990" cy="1290711"/>
                </a:xfrm>
              </p:grpSpPr>
              <p:sp>
                <p:nvSpPr>
                  <p:cNvPr id="20" name="Freeform 20"/>
                  <p:cNvSpPr>
                    <a:spLocks/>
                  </p:cNvSpPr>
                  <p:nvPr/>
                </p:nvSpPr>
                <p:spPr bwMode="auto">
                  <a:xfrm>
                    <a:off x="6382518" y="4385496"/>
                    <a:ext cx="680481" cy="418758"/>
                  </a:xfrm>
                  <a:custGeom>
                    <a:avLst/>
                    <a:gdLst>
                      <a:gd name="T0" fmla="*/ 101 w 330"/>
                      <a:gd name="T1" fmla="*/ 0 h 203"/>
                      <a:gd name="T2" fmla="*/ 0 w 330"/>
                      <a:gd name="T3" fmla="*/ 101 h 203"/>
                      <a:gd name="T4" fmla="*/ 0 w 330"/>
                      <a:gd name="T5" fmla="*/ 101 h 203"/>
                      <a:gd name="T6" fmla="*/ 101 w 330"/>
                      <a:gd name="T7" fmla="*/ 203 h 203"/>
                      <a:gd name="T8" fmla="*/ 330 w 330"/>
                      <a:gd name="T9" fmla="*/ 203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0" h="203">
                        <a:moveTo>
                          <a:pt x="101" y="0"/>
                        </a:moveTo>
                        <a:cubicBezTo>
                          <a:pt x="45" y="0"/>
                          <a:pt x="0" y="46"/>
                          <a:pt x="0" y="101"/>
                        </a:cubicBezTo>
                        <a:cubicBezTo>
                          <a:pt x="0" y="101"/>
                          <a:pt x="0" y="101"/>
                          <a:pt x="0" y="101"/>
                        </a:cubicBezTo>
                        <a:cubicBezTo>
                          <a:pt x="0" y="157"/>
                          <a:pt x="45" y="203"/>
                          <a:pt x="101" y="203"/>
                        </a:cubicBezTo>
                        <a:cubicBezTo>
                          <a:pt x="330" y="203"/>
                          <a:pt x="330" y="203"/>
                          <a:pt x="330" y="203"/>
                        </a:cubicBezTo>
                      </a:path>
                    </a:pathLst>
                  </a:custGeom>
                  <a:noFill/>
                  <a:ln w="30163" cap="flat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Freeform 22"/>
                  <p:cNvSpPr>
                    <a:spLocks/>
                  </p:cNvSpPr>
                  <p:nvPr/>
                </p:nvSpPr>
                <p:spPr bwMode="auto">
                  <a:xfrm>
                    <a:off x="6579499" y="4233972"/>
                    <a:ext cx="1118524" cy="570282"/>
                  </a:xfrm>
                  <a:custGeom>
                    <a:avLst/>
                    <a:gdLst>
                      <a:gd name="T0" fmla="*/ 0 w 542"/>
                      <a:gd name="T1" fmla="*/ 277 h 277"/>
                      <a:gd name="T2" fmla="*/ 266 w 542"/>
                      <a:gd name="T3" fmla="*/ 277 h 277"/>
                      <a:gd name="T4" fmla="*/ 542 w 542"/>
                      <a:gd name="T5" fmla="*/ 0 h 277"/>
                      <a:gd name="T6" fmla="*/ 542 w 542"/>
                      <a:gd name="T7" fmla="*/ 0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42" h="277">
                        <a:moveTo>
                          <a:pt x="0" y="277"/>
                        </a:moveTo>
                        <a:cubicBezTo>
                          <a:pt x="266" y="277"/>
                          <a:pt x="266" y="277"/>
                          <a:pt x="266" y="277"/>
                        </a:cubicBezTo>
                        <a:cubicBezTo>
                          <a:pt x="419" y="277"/>
                          <a:pt x="542" y="153"/>
                          <a:pt x="542" y="0"/>
                        </a:cubicBezTo>
                        <a:cubicBezTo>
                          <a:pt x="542" y="0"/>
                          <a:pt x="542" y="0"/>
                          <a:pt x="542" y="0"/>
                        </a:cubicBezTo>
                      </a:path>
                    </a:pathLst>
                  </a:custGeom>
                  <a:noFill/>
                  <a:ln w="30163" cap="flat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5" name="Freeform 25"/>
                  <p:cNvSpPr>
                    <a:spLocks/>
                  </p:cNvSpPr>
                  <p:nvPr/>
                </p:nvSpPr>
                <p:spPr bwMode="auto">
                  <a:xfrm>
                    <a:off x="6996880" y="3513543"/>
                    <a:ext cx="830628" cy="808588"/>
                  </a:xfrm>
                  <a:custGeom>
                    <a:avLst/>
                    <a:gdLst>
                      <a:gd name="T0" fmla="*/ 0 w 403"/>
                      <a:gd name="T1" fmla="*/ 392 h 392"/>
                      <a:gd name="T2" fmla="*/ 207 w 403"/>
                      <a:gd name="T3" fmla="*/ 392 h 392"/>
                      <a:gd name="T4" fmla="*/ 403 w 403"/>
                      <a:gd name="T5" fmla="*/ 196 h 392"/>
                      <a:gd name="T6" fmla="*/ 403 w 403"/>
                      <a:gd name="T7" fmla="*/ 196 h 392"/>
                      <a:gd name="T8" fmla="*/ 207 w 403"/>
                      <a:gd name="T9" fmla="*/ 0 h 392"/>
                      <a:gd name="T10" fmla="*/ 144 w 403"/>
                      <a:gd name="T11" fmla="*/ 0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3" h="392">
                        <a:moveTo>
                          <a:pt x="0" y="392"/>
                        </a:moveTo>
                        <a:cubicBezTo>
                          <a:pt x="207" y="392"/>
                          <a:pt x="207" y="392"/>
                          <a:pt x="207" y="392"/>
                        </a:cubicBezTo>
                        <a:cubicBezTo>
                          <a:pt x="315" y="392"/>
                          <a:pt x="403" y="304"/>
                          <a:pt x="403" y="196"/>
                        </a:cubicBezTo>
                        <a:cubicBezTo>
                          <a:pt x="403" y="196"/>
                          <a:pt x="403" y="196"/>
                          <a:pt x="403" y="196"/>
                        </a:cubicBezTo>
                        <a:cubicBezTo>
                          <a:pt x="403" y="88"/>
                          <a:pt x="315" y="0"/>
                          <a:pt x="207" y="0"/>
                        </a:cubicBezTo>
                        <a:cubicBezTo>
                          <a:pt x="144" y="0"/>
                          <a:pt x="144" y="0"/>
                          <a:pt x="144" y="0"/>
                        </a:cubicBezTo>
                      </a:path>
                    </a:pathLst>
                  </a:custGeom>
                  <a:noFill/>
                  <a:ln w="30163" cap="flat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3" name="Group 178"/>
                <p:cNvGrpSpPr/>
                <p:nvPr/>
              </p:nvGrpSpPr>
              <p:grpSpPr>
                <a:xfrm>
                  <a:off x="6540930" y="3466709"/>
                  <a:ext cx="804456" cy="968377"/>
                  <a:chOff x="6540930" y="3466709"/>
                  <a:chExt cx="804456" cy="968377"/>
                </a:xfrm>
                <a:solidFill>
                  <a:schemeClr val="accent1"/>
                </a:solidFill>
              </p:grpSpPr>
              <p:sp>
                <p:nvSpPr>
                  <p:cNvPr id="2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6540930" y="4338662"/>
                    <a:ext cx="96424" cy="96424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7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7250339" y="3466709"/>
                    <a:ext cx="95047" cy="950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9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6965197" y="4275297"/>
                    <a:ext cx="97802" cy="9504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grpSp>
        <p:nvGrpSpPr>
          <p:cNvPr id="180" name="Group 219"/>
          <p:cNvGrpSpPr/>
          <p:nvPr/>
        </p:nvGrpSpPr>
        <p:grpSpPr>
          <a:xfrm>
            <a:off x="3006075" y="799305"/>
            <a:ext cx="6179850" cy="1139726"/>
            <a:chOff x="6095803" y="1266263"/>
            <a:chExt cx="12359700" cy="2279451"/>
          </a:xfrm>
        </p:grpSpPr>
        <p:sp>
          <p:nvSpPr>
            <p:cNvPr id="221" name="TextBox 220"/>
            <p:cNvSpPr txBox="1"/>
            <p:nvPr/>
          </p:nvSpPr>
          <p:spPr>
            <a:xfrm>
              <a:off x="6095803" y="1266263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Think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like Google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222" name="Subtitle 2"/>
            <p:cNvSpPr txBox="1">
              <a:spLocks/>
            </p:cNvSpPr>
            <p:nvPr/>
          </p:nvSpPr>
          <p:spPr>
            <a:xfrm>
              <a:off x="6448061" y="2706598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 smtClean="0">
                  <a:latin typeface="Lato Light"/>
                  <a:cs typeface="Lato Light"/>
                </a:rPr>
                <a:t>It really is </a:t>
              </a:r>
              <a:r>
                <a:rPr lang="en-US" sz="1550" dirty="0" smtClean="0">
                  <a:solidFill>
                    <a:schemeClr val="accent2"/>
                  </a:solidFill>
                  <a:latin typeface="Lato Light"/>
                  <a:cs typeface="Lato Light"/>
                </a:rPr>
                <a:t>THAT SIMPLE.</a:t>
              </a:r>
              <a:endParaRPr lang="en-US" sz="1550" dirty="0">
                <a:solidFill>
                  <a:schemeClr val="accent2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961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124701" y="1583957"/>
            <a:ext cx="5067300" cy="5274044"/>
            <a:chOff x="7446549" y="1918937"/>
            <a:chExt cx="4745451" cy="4939064"/>
          </a:xfrm>
        </p:grpSpPr>
        <p:grpSp>
          <p:nvGrpSpPr>
            <p:cNvPr id="9" name="Group 8"/>
            <p:cNvGrpSpPr/>
            <p:nvPr/>
          </p:nvGrpSpPr>
          <p:grpSpPr>
            <a:xfrm>
              <a:off x="8128799" y="1918937"/>
              <a:ext cx="824494" cy="824494"/>
              <a:chOff x="7469188" y="903288"/>
              <a:chExt cx="993775" cy="993775"/>
            </a:xfrm>
          </p:grpSpPr>
          <p:sp>
            <p:nvSpPr>
              <p:cNvPr id="92" name="Oval 15"/>
              <p:cNvSpPr>
                <a:spLocks noChangeArrowheads="1"/>
              </p:cNvSpPr>
              <p:nvPr/>
            </p:nvSpPr>
            <p:spPr bwMode="auto">
              <a:xfrm>
                <a:off x="7469188" y="903288"/>
                <a:ext cx="993775" cy="99377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Oval 16"/>
              <p:cNvSpPr>
                <a:spLocks noChangeArrowheads="1"/>
              </p:cNvSpPr>
              <p:nvPr/>
            </p:nvSpPr>
            <p:spPr bwMode="auto">
              <a:xfrm>
                <a:off x="7518400" y="954088"/>
                <a:ext cx="893763" cy="8921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Oval 17"/>
              <p:cNvSpPr>
                <a:spLocks noChangeArrowheads="1"/>
              </p:cNvSpPr>
              <p:nvPr/>
            </p:nvSpPr>
            <p:spPr bwMode="auto">
              <a:xfrm>
                <a:off x="7562850" y="996951"/>
                <a:ext cx="804863" cy="80486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18"/>
              <p:cNvSpPr>
                <a:spLocks noEditPoints="1"/>
              </p:cNvSpPr>
              <p:nvPr/>
            </p:nvSpPr>
            <p:spPr bwMode="auto">
              <a:xfrm>
                <a:off x="7780338" y="1076326"/>
                <a:ext cx="371475" cy="647700"/>
              </a:xfrm>
              <a:custGeom>
                <a:avLst/>
                <a:gdLst>
                  <a:gd name="T0" fmla="*/ 102 w 185"/>
                  <a:gd name="T1" fmla="*/ 0 h 323"/>
                  <a:gd name="T2" fmla="*/ 102 w 185"/>
                  <a:gd name="T3" fmla="*/ 29 h 323"/>
                  <a:gd name="T4" fmla="*/ 181 w 185"/>
                  <a:gd name="T5" fmla="*/ 90 h 323"/>
                  <a:gd name="T6" fmla="*/ 143 w 185"/>
                  <a:gd name="T7" fmla="*/ 90 h 323"/>
                  <a:gd name="T8" fmla="*/ 101 w 185"/>
                  <a:gd name="T9" fmla="*/ 59 h 323"/>
                  <a:gd name="T10" fmla="*/ 101 w 185"/>
                  <a:gd name="T11" fmla="*/ 136 h 323"/>
                  <a:gd name="T12" fmla="*/ 185 w 185"/>
                  <a:gd name="T13" fmla="*/ 212 h 323"/>
                  <a:gd name="T14" fmla="*/ 152 w 185"/>
                  <a:gd name="T15" fmla="*/ 273 h 323"/>
                  <a:gd name="T16" fmla="*/ 101 w 185"/>
                  <a:gd name="T17" fmla="*/ 287 h 323"/>
                  <a:gd name="T18" fmla="*/ 101 w 185"/>
                  <a:gd name="T19" fmla="*/ 323 h 323"/>
                  <a:gd name="T20" fmla="*/ 82 w 185"/>
                  <a:gd name="T21" fmla="*/ 323 h 323"/>
                  <a:gd name="T22" fmla="*/ 82 w 185"/>
                  <a:gd name="T23" fmla="*/ 287 h 323"/>
                  <a:gd name="T24" fmla="*/ 21 w 185"/>
                  <a:gd name="T25" fmla="*/ 266 h 323"/>
                  <a:gd name="T26" fmla="*/ 0 w 185"/>
                  <a:gd name="T27" fmla="*/ 215 h 323"/>
                  <a:gd name="T28" fmla="*/ 38 w 185"/>
                  <a:gd name="T29" fmla="*/ 215 h 323"/>
                  <a:gd name="T30" fmla="*/ 82 w 185"/>
                  <a:gd name="T31" fmla="*/ 256 h 323"/>
                  <a:gd name="T32" fmla="*/ 82 w 185"/>
                  <a:gd name="T33" fmla="*/ 169 h 323"/>
                  <a:gd name="T34" fmla="*/ 5 w 185"/>
                  <a:gd name="T35" fmla="*/ 96 h 323"/>
                  <a:gd name="T36" fmla="*/ 36 w 185"/>
                  <a:gd name="T37" fmla="*/ 41 h 323"/>
                  <a:gd name="T38" fmla="*/ 83 w 185"/>
                  <a:gd name="T39" fmla="*/ 30 h 323"/>
                  <a:gd name="T40" fmla="*/ 83 w 185"/>
                  <a:gd name="T41" fmla="*/ 0 h 323"/>
                  <a:gd name="T42" fmla="*/ 102 w 185"/>
                  <a:gd name="T43" fmla="*/ 0 h 323"/>
                  <a:gd name="T44" fmla="*/ 83 w 185"/>
                  <a:gd name="T45" fmla="*/ 59 h 323"/>
                  <a:gd name="T46" fmla="*/ 41 w 185"/>
                  <a:gd name="T47" fmla="*/ 94 h 323"/>
                  <a:gd name="T48" fmla="*/ 83 w 185"/>
                  <a:gd name="T49" fmla="*/ 131 h 323"/>
                  <a:gd name="T50" fmla="*/ 83 w 185"/>
                  <a:gd name="T51" fmla="*/ 59 h 323"/>
                  <a:gd name="T52" fmla="*/ 101 w 185"/>
                  <a:gd name="T53" fmla="*/ 256 h 323"/>
                  <a:gd name="T54" fmla="*/ 147 w 185"/>
                  <a:gd name="T55" fmla="*/ 216 h 323"/>
                  <a:gd name="T56" fmla="*/ 101 w 185"/>
                  <a:gd name="T57" fmla="*/ 174 h 323"/>
                  <a:gd name="T58" fmla="*/ 101 w 185"/>
                  <a:gd name="T59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5" h="323">
                    <a:moveTo>
                      <a:pt x="102" y="0"/>
                    </a:moveTo>
                    <a:cubicBezTo>
                      <a:pt x="102" y="29"/>
                      <a:pt x="102" y="29"/>
                      <a:pt x="102" y="29"/>
                    </a:cubicBezTo>
                    <a:cubicBezTo>
                      <a:pt x="118" y="30"/>
                      <a:pt x="180" y="32"/>
                      <a:pt x="181" y="90"/>
                    </a:cubicBezTo>
                    <a:cubicBezTo>
                      <a:pt x="143" y="90"/>
                      <a:pt x="143" y="90"/>
                      <a:pt x="143" y="90"/>
                    </a:cubicBezTo>
                    <a:cubicBezTo>
                      <a:pt x="142" y="66"/>
                      <a:pt x="123" y="60"/>
                      <a:pt x="101" y="59"/>
                    </a:cubicBezTo>
                    <a:cubicBezTo>
                      <a:pt x="101" y="136"/>
                      <a:pt x="101" y="136"/>
                      <a:pt x="101" y="136"/>
                    </a:cubicBezTo>
                    <a:cubicBezTo>
                      <a:pt x="139" y="146"/>
                      <a:pt x="185" y="160"/>
                      <a:pt x="185" y="212"/>
                    </a:cubicBezTo>
                    <a:cubicBezTo>
                      <a:pt x="185" y="248"/>
                      <a:pt x="161" y="267"/>
                      <a:pt x="152" y="273"/>
                    </a:cubicBezTo>
                    <a:cubicBezTo>
                      <a:pt x="135" y="284"/>
                      <a:pt x="114" y="286"/>
                      <a:pt x="101" y="287"/>
                    </a:cubicBezTo>
                    <a:cubicBezTo>
                      <a:pt x="101" y="323"/>
                      <a:pt x="101" y="323"/>
                      <a:pt x="101" y="323"/>
                    </a:cubicBezTo>
                    <a:cubicBezTo>
                      <a:pt x="82" y="323"/>
                      <a:pt x="82" y="323"/>
                      <a:pt x="82" y="323"/>
                    </a:cubicBezTo>
                    <a:cubicBezTo>
                      <a:pt x="82" y="287"/>
                      <a:pt x="82" y="287"/>
                      <a:pt x="82" y="287"/>
                    </a:cubicBezTo>
                    <a:cubicBezTo>
                      <a:pt x="66" y="286"/>
                      <a:pt x="43" y="286"/>
                      <a:pt x="21" y="266"/>
                    </a:cubicBezTo>
                    <a:cubicBezTo>
                      <a:pt x="2" y="249"/>
                      <a:pt x="0" y="231"/>
                      <a:pt x="0" y="215"/>
                    </a:cubicBezTo>
                    <a:cubicBezTo>
                      <a:pt x="38" y="215"/>
                      <a:pt x="38" y="215"/>
                      <a:pt x="38" y="215"/>
                    </a:cubicBezTo>
                    <a:cubicBezTo>
                      <a:pt x="37" y="231"/>
                      <a:pt x="47" y="255"/>
                      <a:pt x="82" y="256"/>
                    </a:cubicBezTo>
                    <a:cubicBezTo>
                      <a:pt x="82" y="169"/>
                      <a:pt x="82" y="169"/>
                      <a:pt x="82" y="169"/>
                    </a:cubicBezTo>
                    <a:cubicBezTo>
                      <a:pt x="22" y="151"/>
                      <a:pt x="5" y="136"/>
                      <a:pt x="5" y="96"/>
                    </a:cubicBezTo>
                    <a:cubicBezTo>
                      <a:pt x="5" y="66"/>
                      <a:pt x="23" y="49"/>
                      <a:pt x="36" y="41"/>
                    </a:cubicBezTo>
                    <a:cubicBezTo>
                      <a:pt x="53" y="31"/>
                      <a:pt x="73" y="30"/>
                      <a:pt x="83" y="30"/>
                    </a:cubicBezTo>
                    <a:cubicBezTo>
                      <a:pt x="83" y="0"/>
                      <a:pt x="83" y="0"/>
                      <a:pt x="83" y="0"/>
                    </a:cubicBezTo>
                    <a:lnTo>
                      <a:pt x="102" y="0"/>
                    </a:lnTo>
                    <a:close/>
                    <a:moveTo>
                      <a:pt x="83" y="59"/>
                    </a:moveTo>
                    <a:cubicBezTo>
                      <a:pt x="43" y="63"/>
                      <a:pt x="41" y="87"/>
                      <a:pt x="41" y="94"/>
                    </a:cubicBezTo>
                    <a:cubicBezTo>
                      <a:pt x="41" y="118"/>
                      <a:pt x="65" y="125"/>
                      <a:pt x="83" y="131"/>
                    </a:cubicBezTo>
                    <a:lnTo>
                      <a:pt x="83" y="59"/>
                    </a:lnTo>
                    <a:close/>
                    <a:moveTo>
                      <a:pt x="101" y="256"/>
                    </a:moveTo>
                    <a:cubicBezTo>
                      <a:pt x="133" y="255"/>
                      <a:pt x="147" y="235"/>
                      <a:pt x="147" y="216"/>
                    </a:cubicBezTo>
                    <a:cubicBezTo>
                      <a:pt x="147" y="189"/>
                      <a:pt x="120" y="180"/>
                      <a:pt x="101" y="174"/>
                    </a:cubicBezTo>
                    <a:lnTo>
                      <a:pt x="101" y="2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0441913" y="3417619"/>
              <a:ext cx="739730" cy="737726"/>
              <a:chOff x="4281488" y="1639888"/>
              <a:chExt cx="585788" cy="584200"/>
            </a:xfrm>
          </p:grpSpPr>
          <p:sp>
            <p:nvSpPr>
              <p:cNvPr id="96" name="Oval 19"/>
              <p:cNvSpPr>
                <a:spLocks noChangeArrowheads="1"/>
              </p:cNvSpPr>
              <p:nvPr/>
            </p:nvSpPr>
            <p:spPr bwMode="auto">
              <a:xfrm>
                <a:off x="4281488" y="1639888"/>
                <a:ext cx="585788" cy="5842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Oval 20"/>
              <p:cNvSpPr>
                <a:spLocks noChangeArrowheads="1"/>
              </p:cNvSpPr>
              <p:nvPr/>
            </p:nvSpPr>
            <p:spPr bwMode="auto">
              <a:xfrm>
                <a:off x="4311650" y="1670051"/>
                <a:ext cx="525463" cy="5238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Oval 21"/>
              <p:cNvSpPr>
                <a:spLocks noChangeArrowheads="1"/>
              </p:cNvSpPr>
              <p:nvPr/>
            </p:nvSpPr>
            <p:spPr bwMode="auto">
              <a:xfrm>
                <a:off x="4338638" y="1693863"/>
                <a:ext cx="473075" cy="4762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22"/>
              <p:cNvSpPr>
                <a:spLocks noEditPoints="1"/>
              </p:cNvSpPr>
              <p:nvPr/>
            </p:nvSpPr>
            <p:spPr bwMode="auto">
              <a:xfrm>
                <a:off x="4467225" y="1739901"/>
                <a:ext cx="217488" cy="384175"/>
              </a:xfrm>
              <a:custGeom>
                <a:avLst/>
                <a:gdLst>
                  <a:gd name="T0" fmla="*/ 60 w 109"/>
                  <a:gd name="T1" fmla="*/ 0 h 191"/>
                  <a:gd name="T2" fmla="*/ 60 w 109"/>
                  <a:gd name="T3" fmla="*/ 18 h 191"/>
                  <a:gd name="T4" fmla="*/ 106 w 109"/>
                  <a:gd name="T5" fmla="*/ 53 h 191"/>
                  <a:gd name="T6" fmla="*/ 84 w 109"/>
                  <a:gd name="T7" fmla="*/ 53 h 191"/>
                  <a:gd name="T8" fmla="*/ 59 w 109"/>
                  <a:gd name="T9" fmla="*/ 35 h 191"/>
                  <a:gd name="T10" fmla="*/ 59 w 109"/>
                  <a:gd name="T11" fmla="*/ 81 h 191"/>
                  <a:gd name="T12" fmla="*/ 109 w 109"/>
                  <a:gd name="T13" fmla="*/ 125 h 191"/>
                  <a:gd name="T14" fmla="*/ 89 w 109"/>
                  <a:gd name="T15" fmla="*/ 161 h 191"/>
                  <a:gd name="T16" fmla="*/ 59 w 109"/>
                  <a:gd name="T17" fmla="*/ 169 h 191"/>
                  <a:gd name="T18" fmla="*/ 59 w 109"/>
                  <a:gd name="T19" fmla="*/ 191 h 191"/>
                  <a:gd name="T20" fmla="*/ 48 w 109"/>
                  <a:gd name="T21" fmla="*/ 191 h 191"/>
                  <a:gd name="T22" fmla="*/ 48 w 109"/>
                  <a:gd name="T23" fmla="*/ 169 h 191"/>
                  <a:gd name="T24" fmla="*/ 12 w 109"/>
                  <a:gd name="T25" fmla="*/ 157 h 191"/>
                  <a:gd name="T26" fmla="*/ 0 w 109"/>
                  <a:gd name="T27" fmla="*/ 127 h 191"/>
                  <a:gd name="T28" fmla="*/ 22 w 109"/>
                  <a:gd name="T29" fmla="*/ 127 h 191"/>
                  <a:gd name="T30" fmla="*/ 48 w 109"/>
                  <a:gd name="T31" fmla="*/ 151 h 191"/>
                  <a:gd name="T32" fmla="*/ 48 w 109"/>
                  <a:gd name="T33" fmla="*/ 100 h 191"/>
                  <a:gd name="T34" fmla="*/ 3 w 109"/>
                  <a:gd name="T35" fmla="*/ 57 h 191"/>
                  <a:gd name="T36" fmla="*/ 21 w 109"/>
                  <a:gd name="T37" fmla="*/ 25 h 191"/>
                  <a:gd name="T38" fmla="*/ 49 w 109"/>
                  <a:gd name="T39" fmla="*/ 18 h 191"/>
                  <a:gd name="T40" fmla="*/ 49 w 109"/>
                  <a:gd name="T41" fmla="*/ 0 h 191"/>
                  <a:gd name="T42" fmla="*/ 60 w 109"/>
                  <a:gd name="T43" fmla="*/ 0 h 191"/>
                  <a:gd name="T44" fmla="*/ 48 w 109"/>
                  <a:gd name="T45" fmla="*/ 35 h 191"/>
                  <a:gd name="T46" fmla="*/ 24 w 109"/>
                  <a:gd name="T47" fmla="*/ 56 h 191"/>
                  <a:gd name="T48" fmla="*/ 48 w 109"/>
                  <a:gd name="T49" fmla="*/ 78 h 191"/>
                  <a:gd name="T50" fmla="*/ 48 w 109"/>
                  <a:gd name="T51" fmla="*/ 35 h 191"/>
                  <a:gd name="T52" fmla="*/ 59 w 109"/>
                  <a:gd name="T53" fmla="*/ 151 h 191"/>
                  <a:gd name="T54" fmla="*/ 86 w 109"/>
                  <a:gd name="T55" fmla="*/ 128 h 191"/>
                  <a:gd name="T56" fmla="*/ 59 w 109"/>
                  <a:gd name="T57" fmla="*/ 103 h 191"/>
                  <a:gd name="T58" fmla="*/ 59 w 109"/>
                  <a:gd name="T59" fmla="*/ 15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191">
                    <a:moveTo>
                      <a:pt x="60" y="0"/>
                    </a:moveTo>
                    <a:cubicBezTo>
                      <a:pt x="60" y="18"/>
                      <a:pt x="60" y="18"/>
                      <a:pt x="60" y="18"/>
                    </a:cubicBezTo>
                    <a:cubicBezTo>
                      <a:pt x="69" y="18"/>
                      <a:pt x="106" y="19"/>
                      <a:pt x="106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3" y="40"/>
                      <a:pt x="72" y="36"/>
                      <a:pt x="59" y="35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82" y="87"/>
                      <a:pt x="109" y="95"/>
                      <a:pt x="109" y="125"/>
                    </a:cubicBezTo>
                    <a:cubicBezTo>
                      <a:pt x="109" y="147"/>
                      <a:pt x="95" y="158"/>
                      <a:pt x="89" y="161"/>
                    </a:cubicBezTo>
                    <a:cubicBezTo>
                      <a:pt x="79" y="168"/>
                      <a:pt x="67" y="169"/>
                      <a:pt x="59" y="169"/>
                    </a:cubicBezTo>
                    <a:cubicBezTo>
                      <a:pt x="59" y="191"/>
                      <a:pt x="59" y="191"/>
                      <a:pt x="59" y="191"/>
                    </a:cubicBezTo>
                    <a:cubicBezTo>
                      <a:pt x="48" y="191"/>
                      <a:pt x="48" y="191"/>
                      <a:pt x="48" y="191"/>
                    </a:cubicBezTo>
                    <a:cubicBezTo>
                      <a:pt x="48" y="169"/>
                      <a:pt x="48" y="169"/>
                      <a:pt x="48" y="169"/>
                    </a:cubicBezTo>
                    <a:cubicBezTo>
                      <a:pt x="38" y="169"/>
                      <a:pt x="25" y="169"/>
                      <a:pt x="12" y="157"/>
                    </a:cubicBezTo>
                    <a:cubicBezTo>
                      <a:pt x="1" y="147"/>
                      <a:pt x="0" y="136"/>
                      <a:pt x="0" y="127"/>
                    </a:cubicBezTo>
                    <a:cubicBezTo>
                      <a:pt x="22" y="127"/>
                      <a:pt x="22" y="127"/>
                      <a:pt x="22" y="127"/>
                    </a:cubicBezTo>
                    <a:cubicBezTo>
                      <a:pt x="21" y="137"/>
                      <a:pt x="27" y="151"/>
                      <a:pt x="48" y="151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12" y="90"/>
                      <a:pt x="3" y="81"/>
                      <a:pt x="3" y="57"/>
                    </a:cubicBezTo>
                    <a:cubicBezTo>
                      <a:pt x="3" y="39"/>
                      <a:pt x="13" y="30"/>
                      <a:pt x="21" y="25"/>
                    </a:cubicBezTo>
                    <a:cubicBezTo>
                      <a:pt x="31" y="19"/>
                      <a:pt x="43" y="18"/>
                      <a:pt x="49" y="18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60" y="0"/>
                    </a:lnTo>
                    <a:close/>
                    <a:moveTo>
                      <a:pt x="48" y="35"/>
                    </a:moveTo>
                    <a:cubicBezTo>
                      <a:pt x="25" y="38"/>
                      <a:pt x="24" y="52"/>
                      <a:pt x="24" y="56"/>
                    </a:cubicBezTo>
                    <a:cubicBezTo>
                      <a:pt x="24" y="70"/>
                      <a:pt x="38" y="74"/>
                      <a:pt x="48" y="78"/>
                    </a:cubicBezTo>
                    <a:lnTo>
                      <a:pt x="48" y="35"/>
                    </a:lnTo>
                    <a:close/>
                    <a:moveTo>
                      <a:pt x="59" y="151"/>
                    </a:moveTo>
                    <a:cubicBezTo>
                      <a:pt x="78" y="151"/>
                      <a:pt x="86" y="139"/>
                      <a:pt x="86" y="128"/>
                    </a:cubicBezTo>
                    <a:cubicBezTo>
                      <a:pt x="86" y="112"/>
                      <a:pt x="70" y="107"/>
                      <a:pt x="59" y="103"/>
                    </a:cubicBezTo>
                    <a:lnTo>
                      <a:pt x="59" y="15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9587468" y="2660110"/>
              <a:ext cx="739730" cy="739730"/>
              <a:chOff x="4857750" y="1063626"/>
              <a:chExt cx="585788" cy="585788"/>
            </a:xfrm>
          </p:grpSpPr>
          <p:sp>
            <p:nvSpPr>
              <p:cNvPr id="100" name="Oval 23"/>
              <p:cNvSpPr>
                <a:spLocks noChangeArrowheads="1"/>
              </p:cNvSpPr>
              <p:nvPr/>
            </p:nvSpPr>
            <p:spPr bwMode="auto">
              <a:xfrm>
                <a:off x="4857750" y="1063626"/>
                <a:ext cx="585788" cy="58578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Oval 24"/>
              <p:cNvSpPr>
                <a:spLocks noChangeArrowheads="1"/>
              </p:cNvSpPr>
              <p:nvPr/>
            </p:nvSpPr>
            <p:spPr bwMode="auto">
              <a:xfrm>
                <a:off x="4887913" y="1093788"/>
                <a:ext cx="525463" cy="52546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Oval 25"/>
              <p:cNvSpPr>
                <a:spLocks noChangeArrowheads="1"/>
              </p:cNvSpPr>
              <p:nvPr/>
            </p:nvSpPr>
            <p:spPr bwMode="auto">
              <a:xfrm>
                <a:off x="4914900" y="1119188"/>
                <a:ext cx="473075" cy="47466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26"/>
              <p:cNvSpPr>
                <a:spLocks noEditPoints="1"/>
              </p:cNvSpPr>
              <p:nvPr/>
            </p:nvSpPr>
            <p:spPr bwMode="auto">
              <a:xfrm>
                <a:off x="5040313" y="1166813"/>
                <a:ext cx="219075" cy="381000"/>
              </a:xfrm>
              <a:custGeom>
                <a:avLst/>
                <a:gdLst>
                  <a:gd name="T0" fmla="*/ 60 w 109"/>
                  <a:gd name="T1" fmla="*/ 0 h 190"/>
                  <a:gd name="T2" fmla="*/ 60 w 109"/>
                  <a:gd name="T3" fmla="*/ 17 h 190"/>
                  <a:gd name="T4" fmla="*/ 107 w 109"/>
                  <a:gd name="T5" fmla="*/ 53 h 190"/>
                  <a:gd name="T6" fmla="*/ 84 w 109"/>
                  <a:gd name="T7" fmla="*/ 53 h 190"/>
                  <a:gd name="T8" fmla="*/ 60 w 109"/>
                  <a:gd name="T9" fmla="*/ 35 h 190"/>
                  <a:gd name="T10" fmla="*/ 60 w 109"/>
                  <a:gd name="T11" fmla="*/ 80 h 190"/>
                  <a:gd name="T12" fmla="*/ 109 w 109"/>
                  <a:gd name="T13" fmla="*/ 125 h 190"/>
                  <a:gd name="T14" fmla="*/ 90 w 109"/>
                  <a:gd name="T15" fmla="*/ 161 h 190"/>
                  <a:gd name="T16" fmla="*/ 60 w 109"/>
                  <a:gd name="T17" fmla="*/ 169 h 190"/>
                  <a:gd name="T18" fmla="*/ 60 w 109"/>
                  <a:gd name="T19" fmla="*/ 190 h 190"/>
                  <a:gd name="T20" fmla="*/ 48 w 109"/>
                  <a:gd name="T21" fmla="*/ 190 h 190"/>
                  <a:gd name="T22" fmla="*/ 48 w 109"/>
                  <a:gd name="T23" fmla="*/ 169 h 190"/>
                  <a:gd name="T24" fmla="*/ 13 w 109"/>
                  <a:gd name="T25" fmla="*/ 157 h 190"/>
                  <a:gd name="T26" fmla="*/ 0 w 109"/>
                  <a:gd name="T27" fmla="*/ 127 h 190"/>
                  <a:gd name="T28" fmla="*/ 22 w 109"/>
                  <a:gd name="T29" fmla="*/ 127 h 190"/>
                  <a:gd name="T30" fmla="*/ 48 w 109"/>
                  <a:gd name="T31" fmla="*/ 150 h 190"/>
                  <a:gd name="T32" fmla="*/ 48 w 109"/>
                  <a:gd name="T33" fmla="*/ 100 h 190"/>
                  <a:gd name="T34" fmla="*/ 3 w 109"/>
                  <a:gd name="T35" fmla="*/ 57 h 190"/>
                  <a:gd name="T36" fmla="*/ 22 w 109"/>
                  <a:gd name="T37" fmla="*/ 24 h 190"/>
                  <a:gd name="T38" fmla="*/ 49 w 109"/>
                  <a:gd name="T39" fmla="*/ 18 h 190"/>
                  <a:gd name="T40" fmla="*/ 49 w 109"/>
                  <a:gd name="T41" fmla="*/ 0 h 190"/>
                  <a:gd name="T42" fmla="*/ 60 w 109"/>
                  <a:gd name="T43" fmla="*/ 0 h 190"/>
                  <a:gd name="T44" fmla="*/ 49 w 109"/>
                  <a:gd name="T45" fmla="*/ 35 h 190"/>
                  <a:gd name="T46" fmla="*/ 25 w 109"/>
                  <a:gd name="T47" fmla="*/ 55 h 190"/>
                  <a:gd name="T48" fmla="*/ 49 w 109"/>
                  <a:gd name="T49" fmla="*/ 77 h 190"/>
                  <a:gd name="T50" fmla="*/ 49 w 109"/>
                  <a:gd name="T51" fmla="*/ 35 h 190"/>
                  <a:gd name="T52" fmla="*/ 60 w 109"/>
                  <a:gd name="T53" fmla="*/ 150 h 190"/>
                  <a:gd name="T54" fmla="*/ 87 w 109"/>
                  <a:gd name="T55" fmla="*/ 127 h 190"/>
                  <a:gd name="T56" fmla="*/ 60 w 109"/>
                  <a:gd name="T57" fmla="*/ 103 h 190"/>
                  <a:gd name="T58" fmla="*/ 60 w 109"/>
                  <a:gd name="T59" fmla="*/ 15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190">
                    <a:moveTo>
                      <a:pt x="60" y="0"/>
                    </a:moveTo>
                    <a:cubicBezTo>
                      <a:pt x="60" y="17"/>
                      <a:pt x="60" y="17"/>
                      <a:pt x="60" y="17"/>
                    </a:cubicBezTo>
                    <a:cubicBezTo>
                      <a:pt x="70" y="18"/>
                      <a:pt x="106" y="19"/>
                      <a:pt x="107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39"/>
                      <a:pt x="73" y="35"/>
                      <a:pt x="60" y="35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82" y="86"/>
                      <a:pt x="109" y="95"/>
                      <a:pt x="109" y="125"/>
                    </a:cubicBezTo>
                    <a:cubicBezTo>
                      <a:pt x="109" y="146"/>
                      <a:pt x="95" y="157"/>
                      <a:pt x="90" y="161"/>
                    </a:cubicBezTo>
                    <a:cubicBezTo>
                      <a:pt x="80" y="167"/>
                      <a:pt x="67" y="168"/>
                      <a:pt x="60" y="169"/>
                    </a:cubicBezTo>
                    <a:cubicBezTo>
                      <a:pt x="60" y="190"/>
                      <a:pt x="60" y="190"/>
                      <a:pt x="60" y="190"/>
                    </a:cubicBezTo>
                    <a:cubicBezTo>
                      <a:pt x="48" y="190"/>
                      <a:pt x="48" y="190"/>
                      <a:pt x="48" y="190"/>
                    </a:cubicBezTo>
                    <a:cubicBezTo>
                      <a:pt x="48" y="169"/>
                      <a:pt x="48" y="169"/>
                      <a:pt x="48" y="169"/>
                    </a:cubicBezTo>
                    <a:cubicBezTo>
                      <a:pt x="39" y="169"/>
                      <a:pt x="26" y="168"/>
                      <a:pt x="13" y="157"/>
                    </a:cubicBezTo>
                    <a:cubicBezTo>
                      <a:pt x="1" y="147"/>
                      <a:pt x="0" y="136"/>
                      <a:pt x="0" y="127"/>
                    </a:cubicBezTo>
                    <a:cubicBezTo>
                      <a:pt x="22" y="127"/>
                      <a:pt x="22" y="127"/>
                      <a:pt x="22" y="127"/>
                    </a:cubicBezTo>
                    <a:cubicBezTo>
                      <a:pt x="22" y="136"/>
                      <a:pt x="28" y="150"/>
                      <a:pt x="48" y="150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13" y="89"/>
                      <a:pt x="3" y="80"/>
                      <a:pt x="3" y="57"/>
                    </a:cubicBezTo>
                    <a:cubicBezTo>
                      <a:pt x="3" y="39"/>
                      <a:pt x="14" y="29"/>
                      <a:pt x="22" y="24"/>
                    </a:cubicBezTo>
                    <a:cubicBezTo>
                      <a:pt x="32" y="18"/>
                      <a:pt x="43" y="18"/>
                      <a:pt x="49" y="18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60" y="0"/>
                    </a:lnTo>
                    <a:close/>
                    <a:moveTo>
                      <a:pt x="49" y="35"/>
                    </a:moveTo>
                    <a:cubicBezTo>
                      <a:pt x="26" y="37"/>
                      <a:pt x="25" y="51"/>
                      <a:pt x="25" y="55"/>
                    </a:cubicBezTo>
                    <a:cubicBezTo>
                      <a:pt x="25" y="70"/>
                      <a:pt x="38" y="74"/>
                      <a:pt x="49" y="77"/>
                    </a:cubicBezTo>
                    <a:lnTo>
                      <a:pt x="49" y="35"/>
                    </a:lnTo>
                    <a:close/>
                    <a:moveTo>
                      <a:pt x="60" y="150"/>
                    </a:moveTo>
                    <a:cubicBezTo>
                      <a:pt x="79" y="150"/>
                      <a:pt x="87" y="138"/>
                      <a:pt x="87" y="127"/>
                    </a:cubicBezTo>
                    <a:cubicBezTo>
                      <a:pt x="87" y="111"/>
                      <a:pt x="71" y="106"/>
                      <a:pt x="60" y="103"/>
                    </a:cubicBezTo>
                    <a:lnTo>
                      <a:pt x="60" y="1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487307" y="2209511"/>
              <a:ext cx="737725" cy="737726"/>
              <a:chOff x="4121150" y="903288"/>
              <a:chExt cx="584200" cy="584200"/>
            </a:xfrm>
          </p:grpSpPr>
          <p:sp>
            <p:nvSpPr>
              <p:cNvPr id="104" name="Oval 27"/>
              <p:cNvSpPr>
                <a:spLocks noChangeArrowheads="1"/>
              </p:cNvSpPr>
              <p:nvPr/>
            </p:nvSpPr>
            <p:spPr bwMode="auto">
              <a:xfrm>
                <a:off x="4121150" y="903288"/>
                <a:ext cx="584200" cy="5842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Oval 28"/>
              <p:cNvSpPr>
                <a:spLocks noChangeArrowheads="1"/>
              </p:cNvSpPr>
              <p:nvPr/>
            </p:nvSpPr>
            <p:spPr bwMode="auto">
              <a:xfrm>
                <a:off x="4151313" y="933451"/>
                <a:ext cx="523875" cy="5238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Oval 29"/>
              <p:cNvSpPr>
                <a:spLocks noChangeArrowheads="1"/>
              </p:cNvSpPr>
              <p:nvPr/>
            </p:nvSpPr>
            <p:spPr bwMode="auto">
              <a:xfrm>
                <a:off x="4175125" y="957263"/>
                <a:ext cx="476250" cy="4762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30"/>
              <p:cNvSpPr>
                <a:spLocks noEditPoints="1"/>
              </p:cNvSpPr>
              <p:nvPr/>
            </p:nvSpPr>
            <p:spPr bwMode="auto">
              <a:xfrm>
                <a:off x="4303713" y="1003301"/>
                <a:ext cx="219075" cy="384175"/>
              </a:xfrm>
              <a:custGeom>
                <a:avLst/>
                <a:gdLst>
                  <a:gd name="T0" fmla="*/ 60 w 109"/>
                  <a:gd name="T1" fmla="*/ 0 h 191"/>
                  <a:gd name="T2" fmla="*/ 60 w 109"/>
                  <a:gd name="T3" fmla="*/ 18 h 191"/>
                  <a:gd name="T4" fmla="*/ 107 w 109"/>
                  <a:gd name="T5" fmla="*/ 53 h 191"/>
                  <a:gd name="T6" fmla="*/ 84 w 109"/>
                  <a:gd name="T7" fmla="*/ 53 h 191"/>
                  <a:gd name="T8" fmla="*/ 60 w 109"/>
                  <a:gd name="T9" fmla="*/ 35 h 191"/>
                  <a:gd name="T10" fmla="*/ 60 w 109"/>
                  <a:gd name="T11" fmla="*/ 81 h 191"/>
                  <a:gd name="T12" fmla="*/ 109 w 109"/>
                  <a:gd name="T13" fmla="*/ 125 h 191"/>
                  <a:gd name="T14" fmla="*/ 89 w 109"/>
                  <a:gd name="T15" fmla="*/ 161 h 191"/>
                  <a:gd name="T16" fmla="*/ 59 w 109"/>
                  <a:gd name="T17" fmla="*/ 169 h 191"/>
                  <a:gd name="T18" fmla="*/ 59 w 109"/>
                  <a:gd name="T19" fmla="*/ 191 h 191"/>
                  <a:gd name="T20" fmla="*/ 48 w 109"/>
                  <a:gd name="T21" fmla="*/ 191 h 191"/>
                  <a:gd name="T22" fmla="*/ 48 w 109"/>
                  <a:gd name="T23" fmla="*/ 169 h 191"/>
                  <a:gd name="T24" fmla="*/ 12 w 109"/>
                  <a:gd name="T25" fmla="*/ 157 h 191"/>
                  <a:gd name="T26" fmla="*/ 0 w 109"/>
                  <a:gd name="T27" fmla="*/ 127 h 191"/>
                  <a:gd name="T28" fmla="*/ 22 w 109"/>
                  <a:gd name="T29" fmla="*/ 127 h 191"/>
                  <a:gd name="T30" fmla="*/ 48 w 109"/>
                  <a:gd name="T31" fmla="*/ 151 h 191"/>
                  <a:gd name="T32" fmla="*/ 48 w 109"/>
                  <a:gd name="T33" fmla="*/ 100 h 191"/>
                  <a:gd name="T34" fmla="*/ 3 w 109"/>
                  <a:gd name="T35" fmla="*/ 57 h 191"/>
                  <a:gd name="T36" fmla="*/ 21 w 109"/>
                  <a:gd name="T37" fmla="*/ 25 h 191"/>
                  <a:gd name="T38" fmla="*/ 49 w 109"/>
                  <a:gd name="T39" fmla="*/ 18 h 191"/>
                  <a:gd name="T40" fmla="*/ 49 w 109"/>
                  <a:gd name="T41" fmla="*/ 0 h 191"/>
                  <a:gd name="T42" fmla="*/ 60 w 109"/>
                  <a:gd name="T43" fmla="*/ 0 h 191"/>
                  <a:gd name="T44" fmla="*/ 49 w 109"/>
                  <a:gd name="T45" fmla="*/ 35 h 191"/>
                  <a:gd name="T46" fmla="*/ 24 w 109"/>
                  <a:gd name="T47" fmla="*/ 56 h 191"/>
                  <a:gd name="T48" fmla="*/ 49 w 109"/>
                  <a:gd name="T49" fmla="*/ 77 h 191"/>
                  <a:gd name="T50" fmla="*/ 49 w 109"/>
                  <a:gd name="T51" fmla="*/ 35 h 191"/>
                  <a:gd name="T52" fmla="*/ 60 w 109"/>
                  <a:gd name="T53" fmla="*/ 151 h 191"/>
                  <a:gd name="T54" fmla="*/ 86 w 109"/>
                  <a:gd name="T55" fmla="*/ 128 h 191"/>
                  <a:gd name="T56" fmla="*/ 60 w 109"/>
                  <a:gd name="T57" fmla="*/ 103 h 191"/>
                  <a:gd name="T58" fmla="*/ 60 w 109"/>
                  <a:gd name="T59" fmla="*/ 15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191">
                    <a:moveTo>
                      <a:pt x="60" y="0"/>
                    </a:moveTo>
                    <a:cubicBezTo>
                      <a:pt x="60" y="18"/>
                      <a:pt x="60" y="18"/>
                      <a:pt x="60" y="18"/>
                    </a:cubicBezTo>
                    <a:cubicBezTo>
                      <a:pt x="70" y="18"/>
                      <a:pt x="106" y="19"/>
                      <a:pt x="107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39"/>
                      <a:pt x="73" y="36"/>
                      <a:pt x="60" y="35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82" y="87"/>
                      <a:pt x="109" y="95"/>
                      <a:pt x="109" y="125"/>
                    </a:cubicBezTo>
                    <a:cubicBezTo>
                      <a:pt x="109" y="146"/>
                      <a:pt x="95" y="157"/>
                      <a:pt x="89" y="161"/>
                    </a:cubicBezTo>
                    <a:cubicBezTo>
                      <a:pt x="79" y="167"/>
                      <a:pt x="67" y="169"/>
                      <a:pt x="59" y="169"/>
                    </a:cubicBezTo>
                    <a:cubicBezTo>
                      <a:pt x="59" y="191"/>
                      <a:pt x="59" y="191"/>
                      <a:pt x="59" y="191"/>
                    </a:cubicBezTo>
                    <a:cubicBezTo>
                      <a:pt x="48" y="191"/>
                      <a:pt x="48" y="191"/>
                      <a:pt x="48" y="191"/>
                    </a:cubicBezTo>
                    <a:cubicBezTo>
                      <a:pt x="48" y="169"/>
                      <a:pt x="48" y="169"/>
                      <a:pt x="48" y="169"/>
                    </a:cubicBezTo>
                    <a:cubicBezTo>
                      <a:pt x="39" y="169"/>
                      <a:pt x="25" y="169"/>
                      <a:pt x="12" y="157"/>
                    </a:cubicBezTo>
                    <a:cubicBezTo>
                      <a:pt x="1" y="147"/>
                      <a:pt x="0" y="136"/>
                      <a:pt x="0" y="127"/>
                    </a:cubicBezTo>
                    <a:cubicBezTo>
                      <a:pt x="22" y="127"/>
                      <a:pt x="22" y="127"/>
                      <a:pt x="22" y="127"/>
                    </a:cubicBezTo>
                    <a:cubicBezTo>
                      <a:pt x="22" y="136"/>
                      <a:pt x="27" y="150"/>
                      <a:pt x="48" y="151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13" y="89"/>
                      <a:pt x="3" y="80"/>
                      <a:pt x="3" y="57"/>
                    </a:cubicBezTo>
                    <a:cubicBezTo>
                      <a:pt x="3" y="39"/>
                      <a:pt x="14" y="29"/>
                      <a:pt x="21" y="25"/>
                    </a:cubicBezTo>
                    <a:cubicBezTo>
                      <a:pt x="31" y="19"/>
                      <a:pt x="43" y="18"/>
                      <a:pt x="49" y="18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60" y="0"/>
                    </a:lnTo>
                    <a:close/>
                    <a:moveTo>
                      <a:pt x="49" y="35"/>
                    </a:moveTo>
                    <a:cubicBezTo>
                      <a:pt x="25" y="38"/>
                      <a:pt x="24" y="52"/>
                      <a:pt x="24" y="56"/>
                    </a:cubicBezTo>
                    <a:cubicBezTo>
                      <a:pt x="24" y="70"/>
                      <a:pt x="38" y="74"/>
                      <a:pt x="49" y="77"/>
                    </a:cubicBezTo>
                    <a:lnTo>
                      <a:pt x="49" y="35"/>
                    </a:lnTo>
                    <a:close/>
                    <a:moveTo>
                      <a:pt x="60" y="151"/>
                    </a:moveTo>
                    <a:cubicBezTo>
                      <a:pt x="79" y="151"/>
                      <a:pt x="86" y="138"/>
                      <a:pt x="86" y="128"/>
                    </a:cubicBezTo>
                    <a:cubicBezTo>
                      <a:pt x="86" y="112"/>
                      <a:pt x="71" y="106"/>
                      <a:pt x="60" y="103"/>
                    </a:cubicBezTo>
                    <a:lnTo>
                      <a:pt x="60" y="15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8" name="Freeform 31"/>
            <p:cNvSpPr>
              <a:spLocks/>
            </p:cNvSpPr>
            <p:nvPr/>
          </p:nvSpPr>
          <p:spPr bwMode="auto">
            <a:xfrm flipH="1">
              <a:off x="8040553" y="2782944"/>
              <a:ext cx="1207766" cy="1410598"/>
            </a:xfrm>
            <a:custGeom>
              <a:avLst/>
              <a:gdLst>
                <a:gd name="T0" fmla="*/ 252 w 725"/>
                <a:gd name="T1" fmla="*/ 564 h 847"/>
                <a:gd name="T2" fmla="*/ 322 w 725"/>
                <a:gd name="T3" fmla="*/ 371 h 847"/>
                <a:gd name="T4" fmla="*/ 423 w 725"/>
                <a:gd name="T5" fmla="*/ 8 h 847"/>
                <a:gd name="T6" fmla="*/ 400 w 725"/>
                <a:gd name="T7" fmla="*/ 115 h 847"/>
                <a:gd name="T8" fmla="*/ 346 w 725"/>
                <a:gd name="T9" fmla="*/ 246 h 847"/>
                <a:gd name="T10" fmla="*/ 0 w 725"/>
                <a:gd name="T11" fmla="*/ 155 h 847"/>
                <a:gd name="T12" fmla="*/ 309 w 725"/>
                <a:gd name="T13" fmla="*/ 231 h 847"/>
                <a:gd name="T14" fmla="*/ 299 w 725"/>
                <a:gd name="T15" fmla="*/ 221 h 847"/>
                <a:gd name="T16" fmla="*/ 289 w 725"/>
                <a:gd name="T17" fmla="*/ 213 h 847"/>
                <a:gd name="T18" fmla="*/ 278 w 725"/>
                <a:gd name="T19" fmla="*/ 204 h 847"/>
                <a:gd name="T20" fmla="*/ 257 w 725"/>
                <a:gd name="T21" fmla="*/ 191 h 847"/>
                <a:gd name="T22" fmla="*/ 242 w 725"/>
                <a:gd name="T23" fmla="*/ 183 h 847"/>
                <a:gd name="T24" fmla="*/ 227 w 725"/>
                <a:gd name="T25" fmla="*/ 175 h 847"/>
                <a:gd name="T26" fmla="*/ 212 w 725"/>
                <a:gd name="T27" fmla="*/ 168 h 847"/>
                <a:gd name="T28" fmla="*/ 185 w 725"/>
                <a:gd name="T29" fmla="*/ 156 h 847"/>
                <a:gd name="T30" fmla="*/ 166 w 725"/>
                <a:gd name="T31" fmla="*/ 148 h 847"/>
                <a:gd name="T32" fmla="*/ 239 w 725"/>
                <a:gd name="T33" fmla="*/ 173 h 847"/>
                <a:gd name="T34" fmla="*/ 322 w 725"/>
                <a:gd name="T35" fmla="*/ 239 h 847"/>
                <a:gd name="T36" fmla="*/ 268 w 725"/>
                <a:gd name="T37" fmla="*/ 376 h 847"/>
                <a:gd name="T38" fmla="*/ 198 w 725"/>
                <a:gd name="T39" fmla="*/ 699 h 847"/>
                <a:gd name="T40" fmla="*/ 281 w 725"/>
                <a:gd name="T41" fmla="*/ 792 h 847"/>
                <a:gd name="T42" fmla="*/ 250 w 725"/>
                <a:gd name="T43" fmla="*/ 597 h 847"/>
                <a:gd name="T44" fmla="*/ 320 w 725"/>
                <a:gd name="T45" fmla="*/ 534 h 847"/>
                <a:gd name="T46" fmla="*/ 507 w 725"/>
                <a:gd name="T47" fmla="*/ 469 h 847"/>
                <a:gd name="T48" fmla="*/ 484 w 725"/>
                <a:gd name="T49" fmla="*/ 476 h 847"/>
                <a:gd name="T50" fmla="*/ 450 w 725"/>
                <a:gd name="T51" fmla="*/ 486 h 847"/>
                <a:gd name="T52" fmla="*/ 418 w 725"/>
                <a:gd name="T53" fmla="*/ 496 h 847"/>
                <a:gd name="T54" fmla="*/ 396 w 725"/>
                <a:gd name="T55" fmla="*/ 505 h 847"/>
                <a:gd name="T56" fmla="*/ 375 w 725"/>
                <a:gd name="T57" fmla="*/ 514 h 847"/>
                <a:gd name="T58" fmla="*/ 343 w 725"/>
                <a:gd name="T59" fmla="*/ 529 h 847"/>
                <a:gd name="T60" fmla="*/ 325 w 725"/>
                <a:gd name="T61" fmla="*/ 539 h 847"/>
                <a:gd name="T62" fmla="*/ 309 w 725"/>
                <a:gd name="T63" fmla="*/ 550 h 847"/>
                <a:gd name="T64" fmla="*/ 296 w 725"/>
                <a:gd name="T65" fmla="*/ 560 h 847"/>
                <a:gd name="T66" fmla="*/ 565 w 725"/>
                <a:gd name="T67" fmla="*/ 576 h 847"/>
                <a:gd name="T68" fmla="*/ 283 w 725"/>
                <a:gd name="T69" fmla="*/ 53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5" h="847">
                  <a:moveTo>
                    <a:pt x="283" y="538"/>
                  </a:moveTo>
                  <a:cubicBezTo>
                    <a:pt x="275" y="544"/>
                    <a:pt x="264" y="553"/>
                    <a:pt x="252" y="564"/>
                  </a:cubicBezTo>
                  <a:cubicBezTo>
                    <a:pt x="252" y="562"/>
                    <a:pt x="252" y="560"/>
                    <a:pt x="253" y="557"/>
                  </a:cubicBezTo>
                  <a:cubicBezTo>
                    <a:pt x="261" y="491"/>
                    <a:pt x="290" y="429"/>
                    <a:pt x="322" y="371"/>
                  </a:cubicBezTo>
                  <a:cubicBezTo>
                    <a:pt x="353" y="316"/>
                    <a:pt x="386" y="262"/>
                    <a:pt x="409" y="203"/>
                  </a:cubicBezTo>
                  <a:cubicBezTo>
                    <a:pt x="431" y="146"/>
                    <a:pt x="446" y="67"/>
                    <a:pt x="423" y="8"/>
                  </a:cubicBezTo>
                  <a:cubicBezTo>
                    <a:pt x="420" y="0"/>
                    <a:pt x="409" y="2"/>
                    <a:pt x="408" y="10"/>
                  </a:cubicBezTo>
                  <a:cubicBezTo>
                    <a:pt x="405" y="46"/>
                    <a:pt x="407" y="80"/>
                    <a:pt x="400" y="115"/>
                  </a:cubicBezTo>
                  <a:cubicBezTo>
                    <a:pt x="393" y="147"/>
                    <a:pt x="381" y="178"/>
                    <a:pt x="367" y="207"/>
                  </a:cubicBezTo>
                  <a:cubicBezTo>
                    <a:pt x="361" y="220"/>
                    <a:pt x="354" y="233"/>
                    <a:pt x="346" y="246"/>
                  </a:cubicBezTo>
                  <a:cubicBezTo>
                    <a:pt x="336" y="232"/>
                    <a:pt x="322" y="218"/>
                    <a:pt x="314" y="210"/>
                  </a:cubicBezTo>
                  <a:cubicBezTo>
                    <a:pt x="278" y="33"/>
                    <a:pt x="154" y="50"/>
                    <a:pt x="0" y="155"/>
                  </a:cubicBezTo>
                  <a:cubicBezTo>
                    <a:pt x="46" y="160"/>
                    <a:pt x="88" y="187"/>
                    <a:pt x="110" y="218"/>
                  </a:cubicBezTo>
                  <a:cubicBezTo>
                    <a:pt x="180" y="318"/>
                    <a:pt x="240" y="265"/>
                    <a:pt x="309" y="231"/>
                  </a:cubicBezTo>
                  <a:cubicBezTo>
                    <a:pt x="307" y="229"/>
                    <a:pt x="305" y="227"/>
                    <a:pt x="303" y="225"/>
                  </a:cubicBezTo>
                  <a:cubicBezTo>
                    <a:pt x="302" y="224"/>
                    <a:pt x="301" y="223"/>
                    <a:pt x="299" y="221"/>
                  </a:cubicBezTo>
                  <a:cubicBezTo>
                    <a:pt x="298" y="220"/>
                    <a:pt x="296" y="219"/>
                    <a:pt x="295" y="217"/>
                  </a:cubicBezTo>
                  <a:cubicBezTo>
                    <a:pt x="293" y="216"/>
                    <a:pt x="291" y="214"/>
                    <a:pt x="289" y="213"/>
                  </a:cubicBezTo>
                  <a:cubicBezTo>
                    <a:pt x="288" y="212"/>
                    <a:pt x="286" y="210"/>
                    <a:pt x="284" y="209"/>
                  </a:cubicBezTo>
                  <a:cubicBezTo>
                    <a:pt x="282" y="207"/>
                    <a:pt x="280" y="206"/>
                    <a:pt x="278" y="204"/>
                  </a:cubicBezTo>
                  <a:cubicBezTo>
                    <a:pt x="276" y="203"/>
                    <a:pt x="274" y="201"/>
                    <a:pt x="271" y="200"/>
                  </a:cubicBezTo>
                  <a:cubicBezTo>
                    <a:pt x="267" y="197"/>
                    <a:pt x="262" y="194"/>
                    <a:pt x="257" y="191"/>
                  </a:cubicBezTo>
                  <a:cubicBezTo>
                    <a:pt x="255" y="190"/>
                    <a:pt x="252" y="188"/>
                    <a:pt x="250" y="187"/>
                  </a:cubicBezTo>
                  <a:cubicBezTo>
                    <a:pt x="248" y="185"/>
                    <a:pt x="245" y="184"/>
                    <a:pt x="242" y="183"/>
                  </a:cubicBezTo>
                  <a:cubicBezTo>
                    <a:pt x="240" y="181"/>
                    <a:pt x="237" y="180"/>
                    <a:pt x="235" y="179"/>
                  </a:cubicBezTo>
                  <a:cubicBezTo>
                    <a:pt x="232" y="177"/>
                    <a:pt x="230" y="176"/>
                    <a:pt x="227" y="175"/>
                  </a:cubicBezTo>
                  <a:cubicBezTo>
                    <a:pt x="225" y="174"/>
                    <a:pt x="222" y="172"/>
                    <a:pt x="220" y="171"/>
                  </a:cubicBezTo>
                  <a:cubicBezTo>
                    <a:pt x="217" y="170"/>
                    <a:pt x="215" y="169"/>
                    <a:pt x="212" y="168"/>
                  </a:cubicBezTo>
                  <a:cubicBezTo>
                    <a:pt x="207" y="166"/>
                    <a:pt x="203" y="163"/>
                    <a:pt x="198" y="162"/>
                  </a:cubicBezTo>
                  <a:cubicBezTo>
                    <a:pt x="193" y="160"/>
                    <a:pt x="189" y="158"/>
                    <a:pt x="185" y="156"/>
                  </a:cubicBezTo>
                  <a:cubicBezTo>
                    <a:pt x="181" y="154"/>
                    <a:pt x="177" y="153"/>
                    <a:pt x="174" y="152"/>
                  </a:cubicBezTo>
                  <a:cubicBezTo>
                    <a:pt x="171" y="150"/>
                    <a:pt x="168" y="149"/>
                    <a:pt x="166" y="148"/>
                  </a:cubicBezTo>
                  <a:cubicBezTo>
                    <a:pt x="161" y="146"/>
                    <a:pt x="158" y="145"/>
                    <a:pt x="158" y="145"/>
                  </a:cubicBezTo>
                  <a:cubicBezTo>
                    <a:pt x="187" y="151"/>
                    <a:pt x="214" y="160"/>
                    <a:pt x="239" y="173"/>
                  </a:cubicBezTo>
                  <a:cubicBezTo>
                    <a:pt x="256" y="182"/>
                    <a:pt x="272" y="193"/>
                    <a:pt x="288" y="205"/>
                  </a:cubicBezTo>
                  <a:cubicBezTo>
                    <a:pt x="292" y="209"/>
                    <a:pt x="309" y="222"/>
                    <a:pt x="322" y="239"/>
                  </a:cubicBezTo>
                  <a:cubicBezTo>
                    <a:pt x="328" y="246"/>
                    <a:pt x="333" y="254"/>
                    <a:pt x="337" y="262"/>
                  </a:cubicBezTo>
                  <a:cubicBezTo>
                    <a:pt x="315" y="300"/>
                    <a:pt x="290" y="337"/>
                    <a:pt x="268" y="376"/>
                  </a:cubicBezTo>
                  <a:cubicBezTo>
                    <a:pt x="234" y="436"/>
                    <a:pt x="208" y="500"/>
                    <a:pt x="200" y="569"/>
                  </a:cubicBezTo>
                  <a:cubicBezTo>
                    <a:pt x="194" y="612"/>
                    <a:pt x="195" y="656"/>
                    <a:pt x="198" y="699"/>
                  </a:cubicBezTo>
                  <a:cubicBezTo>
                    <a:pt x="202" y="741"/>
                    <a:pt x="211" y="783"/>
                    <a:pt x="235" y="819"/>
                  </a:cubicBezTo>
                  <a:cubicBezTo>
                    <a:pt x="254" y="847"/>
                    <a:pt x="299" y="822"/>
                    <a:pt x="281" y="792"/>
                  </a:cubicBezTo>
                  <a:cubicBezTo>
                    <a:pt x="261" y="757"/>
                    <a:pt x="254" y="717"/>
                    <a:pt x="252" y="678"/>
                  </a:cubicBezTo>
                  <a:cubicBezTo>
                    <a:pt x="250" y="651"/>
                    <a:pt x="249" y="624"/>
                    <a:pt x="250" y="597"/>
                  </a:cubicBezTo>
                  <a:cubicBezTo>
                    <a:pt x="255" y="590"/>
                    <a:pt x="262" y="583"/>
                    <a:pt x="268" y="576"/>
                  </a:cubicBezTo>
                  <a:cubicBezTo>
                    <a:pt x="289" y="555"/>
                    <a:pt x="313" y="538"/>
                    <a:pt x="320" y="534"/>
                  </a:cubicBezTo>
                  <a:cubicBezTo>
                    <a:pt x="343" y="519"/>
                    <a:pt x="367" y="506"/>
                    <a:pt x="392" y="496"/>
                  </a:cubicBezTo>
                  <a:cubicBezTo>
                    <a:pt x="428" y="482"/>
                    <a:pt x="467" y="473"/>
                    <a:pt x="507" y="469"/>
                  </a:cubicBezTo>
                  <a:cubicBezTo>
                    <a:pt x="507" y="469"/>
                    <a:pt x="503" y="470"/>
                    <a:pt x="496" y="472"/>
                  </a:cubicBezTo>
                  <a:cubicBezTo>
                    <a:pt x="493" y="473"/>
                    <a:pt x="489" y="474"/>
                    <a:pt x="484" y="476"/>
                  </a:cubicBezTo>
                  <a:cubicBezTo>
                    <a:pt x="479" y="477"/>
                    <a:pt x="474" y="478"/>
                    <a:pt x="468" y="480"/>
                  </a:cubicBezTo>
                  <a:cubicBezTo>
                    <a:pt x="463" y="482"/>
                    <a:pt x="456" y="484"/>
                    <a:pt x="450" y="486"/>
                  </a:cubicBezTo>
                  <a:cubicBezTo>
                    <a:pt x="443" y="488"/>
                    <a:pt x="436" y="491"/>
                    <a:pt x="429" y="493"/>
                  </a:cubicBezTo>
                  <a:cubicBezTo>
                    <a:pt x="426" y="494"/>
                    <a:pt x="422" y="495"/>
                    <a:pt x="418" y="496"/>
                  </a:cubicBezTo>
                  <a:cubicBezTo>
                    <a:pt x="415" y="498"/>
                    <a:pt x="411" y="499"/>
                    <a:pt x="408" y="501"/>
                  </a:cubicBezTo>
                  <a:cubicBezTo>
                    <a:pt x="404" y="502"/>
                    <a:pt x="400" y="503"/>
                    <a:pt x="396" y="505"/>
                  </a:cubicBezTo>
                  <a:cubicBezTo>
                    <a:pt x="393" y="506"/>
                    <a:pt x="389" y="508"/>
                    <a:pt x="386" y="509"/>
                  </a:cubicBezTo>
                  <a:cubicBezTo>
                    <a:pt x="382" y="511"/>
                    <a:pt x="378" y="512"/>
                    <a:pt x="375" y="514"/>
                  </a:cubicBezTo>
                  <a:cubicBezTo>
                    <a:pt x="371" y="515"/>
                    <a:pt x="367" y="517"/>
                    <a:pt x="364" y="519"/>
                  </a:cubicBezTo>
                  <a:cubicBezTo>
                    <a:pt x="357" y="522"/>
                    <a:pt x="350" y="526"/>
                    <a:pt x="343" y="529"/>
                  </a:cubicBezTo>
                  <a:cubicBezTo>
                    <a:pt x="340" y="531"/>
                    <a:pt x="337" y="533"/>
                    <a:pt x="334" y="534"/>
                  </a:cubicBezTo>
                  <a:cubicBezTo>
                    <a:pt x="331" y="536"/>
                    <a:pt x="328" y="538"/>
                    <a:pt x="325" y="539"/>
                  </a:cubicBezTo>
                  <a:cubicBezTo>
                    <a:pt x="322" y="541"/>
                    <a:pt x="319" y="543"/>
                    <a:pt x="316" y="545"/>
                  </a:cubicBezTo>
                  <a:cubicBezTo>
                    <a:pt x="314" y="546"/>
                    <a:pt x="311" y="548"/>
                    <a:pt x="309" y="550"/>
                  </a:cubicBezTo>
                  <a:cubicBezTo>
                    <a:pt x="306" y="552"/>
                    <a:pt x="304" y="553"/>
                    <a:pt x="302" y="555"/>
                  </a:cubicBezTo>
                  <a:cubicBezTo>
                    <a:pt x="300" y="557"/>
                    <a:pt x="297" y="558"/>
                    <a:pt x="296" y="560"/>
                  </a:cubicBezTo>
                  <a:cubicBezTo>
                    <a:pt x="293" y="562"/>
                    <a:pt x="290" y="564"/>
                    <a:pt x="288" y="567"/>
                  </a:cubicBezTo>
                  <a:cubicBezTo>
                    <a:pt x="378" y="623"/>
                    <a:pt x="454" y="705"/>
                    <a:pt x="565" y="576"/>
                  </a:cubicBezTo>
                  <a:cubicBezTo>
                    <a:pt x="599" y="536"/>
                    <a:pt x="660" y="504"/>
                    <a:pt x="725" y="504"/>
                  </a:cubicBezTo>
                  <a:cubicBezTo>
                    <a:pt x="525" y="337"/>
                    <a:pt x="356" y="298"/>
                    <a:pt x="283" y="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 flipH="1">
              <a:off x="7446549" y="4420079"/>
              <a:ext cx="4745451" cy="2437922"/>
              <a:chOff x="3565525" y="3917951"/>
              <a:chExt cx="5719763" cy="2938463"/>
            </a:xfrm>
          </p:grpSpPr>
          <p:sp>
            <p:nvSpPr>
              <p:cNvPr id="83" name="Freeform 6"/>
              <p:cNvSpPr>
                <a:spLocks/>
              </p:cNvSpPr>
              <p:nvPr/>
            </p:nvSpPr>
            <p:spPr bwMode="auto">
              <a:xfrm>
                <a:off x="8313738" y="4084638"/>
                <a:ext cx="971550" cy="601663"/>
              </a:xfrm>
              <a:custGeom>
                <a:avLst/>
                <a:gdLst>
                  <a:gd name="T0" fmla="*/ 484 w 484"/>
                  <a:gd name="T1" fmla="*/ 52 h 300"/>
                  <a:gd name="T2" fmla="*/ 415 w 484"/>
                  <a:gd name="T3" fmla="*/ 111 h 300"/>
                  <a:gd name="T4" fmla="*/ 330 w 484"/>
                  <a:gd name="T5" fmla="*/ 179 h 300"/>
                  <a:gd name="T6" fmla="*/ 170 w 484"/>
                  <a:gd name="T7" fmla="*/ 300 h 300"/>
                  <a:gd name="T8" fmla="*/ 117 w 484"/>
                  <a:gd name="T9" fmla="*/ 235 h 300"/>
                  <a:gd name="T10" fmla="*/ 0 w 484"/>
                  <a:gd name="T11" fmla="*/ 190 h 300"/>
                  <a:gd name="T12" fmla="*/ 110 w 484"/>
                  <a:gd name="T13" fmla="*/ 129 h 300"/>
                  <a:gd name="T14" fmla="*/ 229 w 484"/>
                  <a:gd name="T15" fmla="*/ 55 h 300"/>
                  <a:gd name="T16" fmla="*/ 357 w 484"/>
                  <a:gd name="T17" fmla="*/ 1 h 300"/>
                  <a:gd name="T18" fmla="*/ 484 w 484"/>
                  <a:gd name="T19" fmla="*/ 52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4" h="300">
                    <a:moveTo>
                      <a:pt x="484" y="52"/>
                    </a:moveTo>
                    <a:cubicBezTo>
                      <a:pt x="463" y="74"/>
                      <a:pt x="438" y="92"/>
                      <a:pt x="415" y="111"/>
                    </a:cubicBezTo>
                    <a:cubicBezTo>
                      <a:pt x="387" y="134"/>
                      <a:pt x="359" y="157"/>
                      <a:pt x="330" y="179"/>
                    </a:cubicBezTo>
                    <a:cubicBezTo>
                      <a:pt x="277" y="220"/>
                      <a:pt x="223" y="260"/>
                      <a:pt x="170" y="300"/>
                    </a:cubicBezTo>
                    <a:cubicBezTo>
                      <a:pt x="161" y="274"/>
                      <a:pt x="140" y="251"/>
                      <a:pt x="117" y="235"/>
                    </a:cubicBezTo>
                    <a:cubicBezTo>
                      <a:pt x="84" y="211"/>
                      <a:pt x="42" y="197"/>
                      <a:pt x="0" y="190"/>
                    </a:cubicBezTo>
                    <a:cubicBezTo>
                      <a:pt x="28" y="157"/>
                      <a:pt x="72" y="145"/>
                      <a:pt x="110" y="129"/>
                    </a:cubicBezTo>
                    <a:cubicBezTo>
                      <a:pt x="155" y="112"/>
                      <a:pt x="191" y="82"/>
                      <a:pt x="229" y="55"/>
                    </a:cubicBezTo>
                    <a:cubicBezTo>
                      <a:pt x="267" y="27"/>
                      <a:pt x="309" y="3"/>
                      <a:pt x="357" y="1"/>
                    </a:cubicBezTo>
                    <a:cubicBezTo>
                      <a:pt x="402" y="0"/>
                      <a:pt x="456" y="15"/>
                      <a:pt x="484" y="52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7"/>
              <p:cNvSpPr>
                <a:spLocks/>
              </p:cNvSpPr>
              <p:nvPr/>
            </p:nvSpPr>
            <p:spPr bwMode="auto">
              <a:xfrm>
                <a:off x="8162925" y="3929063"/>
                <a:ext cx="1017588" cy="528638"/>
              </a:xfrm>
              <a:custGeom>
                <a:avLst/>
                <a:gdLst>
                  <a:gd name="T0" fmla="*/ 507 w 507"/>
                  <a:gd name="T1" fmla="*/ 36 h 263"/>
                  <a:gd name="T2" fmla="*/ 487 w 507"/>
                  <a:gd name="T3" fmla="*/ 66 h 263"/>
                  <a:gd name="T4" fmla="*/ 450 w 507"/>
                  <a:gd name="T5" fmla="*/ 60 h 263"/>
                  <a:gd name="T6" fmla="*/ 306 w 507"/>
                  <a:gd name="T7" fmla="*/ 107 h 263"/>
                  <a:gd name="T8" fmla="*/ 177 w 507"/>
                  <a:gd name="T9" fmla="*/ 189 h 263"/>
                  <a:gd name="T10" fmla="*/ 55 w 507"/>
                  <a:gd name="T11" fmla="*/ 263 h 263"/>
                  <a:gd name="T12" fmla="*/ 54 w 507"/>
                  <a:gd name="T13" fmla="*/ 263 h 263"/>
                  <a:gd name="T14" fmla="*/ 13 w 507"/>
                  <a:gd name="T15" fmla="*/ 259 h 263"/>
                  <a:gd name="T16" fmla="*/ 0 w 507"/>
                  <a:gd name="T17" fmla="*/ 258 h 263"/>
                  <a:gd name="T18" fmla="*/ 113 w 507"/>
                  <a:gd name="T19" fmla="*/ 178 h 263"/>
                  <a:gd name="T20" fmla="*/ 240 w 507"/>
                  <a:gd name="T21" fmla="*/ 96 h 263"/>
                  <a:gd name="T22" fmla="*/ 372 w 507"/>
                  <a:gd name="T23" fmla="*/ 18 h 263"/>
                  <a:gd name="T24" fmla="*/ 507 w 507"/>
                  <a:gd name="T25" fmla="*/ 3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7" h="263">
                    <a:moveTo>
                      <a:pt x="507" y="36"/>
                    </a:moveTo>
                    <a:cubicBezTo>
                      <a:pt x="503" y="47"/>
                      <a:pt x="494" y="57"/>
                      <a:pt x="487" y="66"/>
                    </a:cubicBezTo>
                    <a:cubicBezTo>
                      <a:pt x="475" y="63"/>
                      <a:pt x="462" y="61"/>
                      <a:pt x="450" y="60"/>
                    </a:cubicBezTo>
                    <a:cubicBezTo>
                      <a:pt x="397" y="55"/>
                      <a:pt x="349" y="78"/>
                      <a:pt x="306" y="107"/>
                    </a:cubicBezTo>
                    <a:cubicBezTo>
                      <a:pt x="264" y="136"/>
                      <a:pt x="225" y="170"/>
                      <a:pt x="177" y="189"/>
                    </a:cubicBezTo>
                    <a:cubicBezTo>
                      <a:pt x="132" y="207"/>
                      <a:pt x="84" y="222"/>
                      <a:pt x="55" y="263"/>
                    </a:cubicBezTo>
                    <a:cubicBezTo>
                      <a:pt x="54" y="263"/>
                      <a:pt x="54" y="263"/>
                      <a:pt x="54" y="263"/>
                    </a:cubicBezTo>
                    <a:cubicBezTo>
                      <a:pt x="41" y="261"/>
                      <a:pt x="27" y="260"/>
                      <a:pt x="13" y="259"/>
                    </a:cubicBezTo>
                    <a:cubicBezTo>
                      <a:pt x="9" y="258"/>
                      <a:pt x="4" y="258"/>
                      <a:pt x="0" y="258"/>
                    </a:cubicBezTo>
                    <a:cubicBezTo>
                      <a:pt x="32" y="225"/>
                      <a:pt x="72" y="201"/>
                      <a:pt x="113" y="178"/>
                    </a:cubicBezTo>
                    <a:cubicBezTo>
                      <a:pt x="157" y="153"/>
                      <a:pt x="199" y="127"/>
                      <a:pt x="240" y="96"/>
                    </a:cubicBezTo>
                    <a:cubicBezTo>
                      <a:pt x="281" y="66"/>
                      <a:pt x="323" y="34"/>
                      <a:pt x="372" y="18"/>
                    </a:cubicBezTo>
                    <a:cubicBezTo>
                      <a:pt x="415" y="4"/>
                      <a:pt x="473" y="0"/>
                      <a:pt x="507" y="3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"/>
              <p:cNvSpPr>
                <a:spLocks/>
              </p:cNvSpPr>
              <p:nvPr/>
            </p:nvSpPr>
            <p:spPr bwMode="auto">
              <a:xfrm>
                <a:off x="7904163" y="3917951"/>
                <a:ext cx="958850" cy="530225"/>
              </a:xfrm>
              <a:custGeom>
                <a:avLst/>
                <a:gdLst>
                  <a:gd name="T0" fmla="*/ 478 w 478"/>
                  <a:gd name="T1" fmla="*/ 11 h 264"/>
                  <a:gd name="T2" fmla="*/ 374 w 478"/>
                  <a:gd name="T3" fmla="*/ 75 h 264"/>
                  <a:gd name="T4" fmla="*/ 310 w 478"/>
                  <a:gd name="T5" fmla="*/ 121 h 264"/>
                  <a:gd name="T6" fmla="*/ 238 w 478"/>
                  <a:gd name="T7" fmla="*/ 164 h 264"/>
                  <a:gd name="T8" fmla="*/ 104 w 478"/>
                  <a:gd name="T9" fmla="*/ 262 h 264"/>
                  <a:gd name="T10" fmla="*/ 0 w 478"/>
                  <a:gd name="T11" fmla="*/ 264 h 264"/>
                  <a:gd name="T12" fmla="*/ 105 w 478"/>
                  <a:gd name="T13" fmla="*/ 186 h 264"/>
                  <a:gd name="T14" fmla="*/ 221 w 478"/>
                  <a:gd name="T15" fmla="*/ 95 h 264"/>
                  <a:gd name="T16" fmla="*/ 343 w 478"/>
                  <a:gd name="T17" fmla="*/ 16 h 264"/>
                  <a:gd name="T18" fmla="*/ 478 w 478"/>
                  <a:gd name="T19" fmla="*/ 1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8" h="264">
                    <a:moveTo>
                      <a:pt x="478" y="11"/>
                    </a:moveTo>
                    <a:cubicBezTo>
                      <a:pt x="441" y="27"/>
                      <a:pt x="406" y="51"/>
                      <a:pt x="374" y="75"/>
                    </a:cubicBezTo>
                    <a:cubicBezTo>
                      <a:pt x="353" y="91"/>
                      <a:pt x="332" y="107"/>
                      <a:pt x="310" y="121"/>
                    </a:cubicBezTo>
                    <a:cubicBezTo>
                      <a:pt x="287" y="137"/>
                      <a:pt x="263" y="150"/>
                      <a:pt x="238" y="164"/>
                    </a:cubicBezTo>
                    <a:cubicBezTo>
                      <a:pt x="190" y="191"/>
                      <a:pt x="141" y="220"/>
                      <a:pt x="104" y="262"/>
                    </a:cubicBezTo>
                    <a:cubicBezTo>
                      <a:pt x="69" y="261"/>
                      <a:pt x="35" y="262"/>
                      <a:pt x="0" y="264"/>
                    </a:cubicBezTo>
                    <a:cubicBezTo>
                      <a:pt x="32" y="234"/>
                      <a:pt x="69" y="210"/>
                      <a:pt x="105" y="186"/>
                    </a:cubicBezTo>
                    <a:cubicBezTo>
                      <a:pt x="147" y="159"/>
                      <a:pt x="184" y="127"/>
                      <a:pt x="221" y="95"/>
                    </a:cubicBezTo>
                    <a:cubicBezTo>
                      <a:pt x="258" y="63"/>
                      <a:pt x="297" y="32"/>
                      <a:pt x="343" y="16"/>
                    </a:cubicBezTo>
                    <a:cubicBezTo>
                      <a:pt x="386" y="2"/>
                      <a:pt x="434" y="0"/>
                      <a:pt x="478" y="1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10"/>
              <p:cNvSpPr>
                <a:spLocks noEditPoints="1"/>
              </p:cNvSpPr>
              <p:nvPr/>
            </p:nvSpPr>
            <p:spPr bwMode="auto">
              <a:xfrm>
                <a:off x="4759325" y="4098926"/>
                <a:ext cx="3890963" cy="1530350"/>
              </a:xfrm>
              <a:custGeom>
                <a:avLst/>
                <a:gdLst>
                  <a:gd name="T0" fmla="*/ 1925 w 1939"/>
                  <a:gd name="T1" fmla="*/ 306 h 763"/>
                  <a:gd name="T2" fmla="*/ 1652 w 1939"/>
                  <a:gd name="T3" fmla="*/ 428 h 763"/>
                  <a:gd name="T4" fmla="*/ 1451 w 1939"/>
                  <a:gd name="T5" fmla="*/ 402 h 763"/>
                  <a:gd name="T6" fmla="*/ 1269 w 1939"/>
                  <a:gd name="T7" fmla="*/ 402 h 763"/>
                  <a:gd name="T8" fmla="*/ 1057 w 1939"/>
                  <a:gd name="T9" fmla="*/ 485 h 763"/>
                  <a:gd name="T10" fmla="*/ 1302 w 1939"/>
                  <a:gd name="T11" fmla="*/ 418 h 763"/>
                  <a:gd name="T12" fmla="*/ 1315 w 1939"/>
                  <a:gd name="T13" fmla="*/ 586 h 763"/>
                  <a:gd name="T14" fmla="*/ 1325 w 1939"/>
                  <a:gd name="T15" fmla="*/ 499 h 763"/>
                  <a:gd name="T16" fmla="*/ 1370 w 1939"/>
                  <a:gd name="T17" fmla="*/ 416 h 763"/>
                  <a:gd name="T18" fmla="*/ 1398 w 1939"/>
                  <a:gd name="T19" fmla="*/ 437 h 763"/>
                  <a:gd name="T20" fmla="*/ 1445 w 1939"/>
                  <a:gd name="T21" fmla="*/ 544 h 763"/>
                  <a:gd name="T22" fmla="*/ 1434 w 1939"/>
                  <a:gd name="T23" fmla="*/ 463 h 763"/>
                  <a:gd name="T24" fmla="*/ 1444 w 1939"/>
                  <a:gd name="T25" fmla="*/ 421 h 763"/>
                  <a:gd name="T26" fmla="*/ 1483 w 1939"/>
                  <a:gd name="T27" fmla="*/ 439 h 763"/>
                  <a:gd name="T28" fmla="*/ 1536 w 1939"/>
                  <a:gd name="T29" fmla="*/ 489 h 763"/>
                  <a:gd name="T30" fmla="*/ 1525 w 1939"/>
                  <a:gd name="T31" fmla="*/ 458 h 763"/>
                  <a:gd name="T32" fmla="*/ 1496 w 1939"/>
                  <a:gd name="T33" fmla="*/ 426 h 763"/>
                  <a:gd name="T34" fmla="*/ 1641 w 1939"/>
                  <a:gd name="T35" fmla="*/ 509 h 763"/>
                  <a:gd name="T36" fmla="*/ 1371 w 1939"/>
                  <a:gd name="T37" fmla="*/ 746 h 763"/>
                  <a:gd name="T38" fmla="*/ 1145 w 1939"/>
                  <a:gd name="T39" fmla="*/ 744 h 763"/>
                  <a:gd name="T40" fmla="*/ 698 w 1939"/>
                  <a:gd name="T41" fmla="*/ 635 h 763"/>
                  <a:gd name="T42" fmla="*/ 302 w 1939"/>
                  <a:gd name="T43" fmla="*/ 654 h 763"/>
                  <a:gd name="T44" fmla="*/ 0 w 1939"/>
                  <a:gd name="T45" fmla="*/ 304 h 763"/>
                  <a:gd name="T46" fmla="*/ 160 w 1939"/>
                  <a:gd name="T47" fmla="*/ 164 h 763"/>
                  <a:gd name="T48" fmla="*/ 541 w 1939"/>
                  <a:gd name="T49" fmla="*/ 42 h 763"/>
                  <a:gd name="T50" fmla="*/ 720 w 1939"/>
                  <a:gd name="T51" fmla="*/ 29 h 763"/>
                  <a:gd name="T52" fmla="*/ 1209 w 1939"/>
                  <a:gd name="T53" fmla="*/ 151 h 763"/>
                  <a:gd name="T54" fmla="*/ 1210 w 1939"/>
                  <a:gd name="T55" fmla="*/ 152 h 763"/>
                  <a:gd name="T56" fmla="*/ 1213 w 1939"/>
                  <a:gd name="T57" fmla="*/ 153 h 763"/>
                  <a:gd name="T58" fmla="*/ 1599 w 1939"/>
                  <a:gd name="T59" fmla="*/ 192 h 763"/>
                  <a:gd name="T60" fmla="*/ 1906 w 1939"/>
                  <a:gd name="T61" fmla="*/ 281 h 763"/>
                  <a:gd name="T62" fmla="*/ 1734 w 1939"/>
                  <a:gd name="T63" fmla="*/ 242 h 763"/>
                  <a:gd name="T64" fmla="*/ 1713 w 1939"/>
                  <a:gd name="T65" fmla="*/ 368 h 763"/>
                  <a:gd name="T66" fmla="*/ 1770 w 1939"/>
                  <a:gd name="T67" fmla="*/ 403 h 763"/>
                  <a:gd name="T68" fmla="*/ 1714 w 1939"/>
                  <a:gd name="T69" fmla="*/ 305 h 763"/>
                  <a:gd name="T70" fmla="*/ 1827 w 1939"/>
                  <a:gd name="T71" fmla="*/ 256 h 763"/>
                  <a:gd name="T72" fmla="*/ 1892 w 1939"/>
                  <a:gd name="T73" fmla="*/ 344 h 763"/>
                  <a:gd name="T74" fmla="*/ 1792 w 1939"/>
                  <a:gd name="T75" fmla="*/ 407 h 763"/>
                  <a:gd name="T76" fmla="*/ 1906 w 1939"/>
                  <a:gd name="T77" fmla="*/ 281 h 763"/>
                  <a:gd name="T78" fmla="*/ 1525 w 1939"/>
                  <a:gd name="T79" fmla="*/ 376 h 763"/>
                  <a:gd name="T80" fmla="*/ 1508 w 1939"/>
                  <a:gd name="T81" fmla="*/ 284 h 763"/>
                  <a:gd name="T82" fmla="*/ 1513 w 1939"/>
                  <a:gd name="T83" fmla="*/ 235 h 763"/>
                  <a:gd name="T84" fmla="*/ 1500 w 1939"/>
                  <a:gd name="T85" fmla="*/ 361 h 763"/>
                  <a:gd name="T86" fmla="*/ 1491 w 1939"/>
                  <a:gd name="T87" fmla="*/ 367 h 763"/>
                  <a:gd name="T88" fmla="*/ 1474 w 1939"/>
                  <a:gd name="T89" fmla="*/ 321 h 763"/>
                  <a:gd name="T90" fmla="*/ 1467 w 1939"/>
                  <a:gd name="T91" fmla="*/ 261 h 763"/>
                  <a:gd name="T92" fmla="*/ 1488 w 1939"/>
                  <a:gd name="T93" fmla="*/ 369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39" h="763">
                    <a:moveTo>
                      <a:pt x="1801" y="210"/>
                    </a:moveTo>
                    <a:cubicBezTo>
                      <a:pt x="1851" y="223"/>
                      <a:pt x="1911" y="251"/>
                      <a:pt x="1925" y="306"/>
                    </a:cubicBezTo>
                    <a:cubicBezTo>
                      <a:pt x="1939" y="362"/>
                      <a:pt x="1874" y="400"/>
                      <a:pt x="1830" y="415"/>
                    </a:cubicBezTo>
                    <a:cubicBezTo>
                      <a:pt x="1774" y="435"/>
                      <a:pt x="1711" y="433"/>
                      <a:pt x="1652" y="428"/>
                    </a:cubicBezTo>
                    <a:cubicBezTo>
                      <a:pt x="1594" y="423"/>
                      <a:pt x="1536" y="412"/>
                      <a:pt x="1478" y="405"/>
                    </a:cubicBezTo>
                    <a:cubicBezTo>
                      <a:pt x="1469" y="404"/>
                      <a:pt x="1460" y="403"/>
                      <a:pt x="1451" y="402"/>
                    </a:cubicBezTo>
                    <a:cubicBezTo>
                      <a:pt x="1450" y="402"/>
                      <a:pt x="1449" y="402"/>
                      <a:pt x="1448" y="402"/>
                    </a:cubicBezTo>
                    <a:cubicBezTo>
                      <a:pt x="1389" y="397"/>
                      <a:pt x="1329" y="395"/>
                      <a:pt x="1269" y="402"/>
                    </a:cubicBezTo>
                    <a:cubicBezTo>
                      <a:pt x="1191" y="411"/>
                      <a:pt x="1117" y="434"/>
                      <a:pt x="1047" y="469"/>
                    </a:cubicBezTo>
                    <a:cubicBezTo>
                      <a:pt x="1036" y="474"/>
                      <a:pt x="1046" y="490"/>
                      <a:pt x="1057" y="485"/>
                    </a:cubicBezTo>
                    <a:cubicBezTo>
                      <a:pt x="1120" y="454"/>
                      <a:pt x="1186" y="432"/>
                      <a:pt x="1256" y="423"/>
                    </a:cubicBezTo>
                    <a:cubicBezTo>
                      <a:pt x="1271" y="420"/>
                      <a:pt x="1287" y="419"/>
                      <a:pt x="1302" y="418"/>
                    </a:cubicBezTo>
                    <a:cubicBezTo>
                      <a:pt x="1309" y="446"/>
                      <a:pt x="1312" y="474"/>
                      <a:pt x="1312" y="504"/>
                    </a:cubicBezTo>
                    <a:cubicBezTo>
                      <a:pt x="1312" y="531"/>
                      <a:pt x="1310" y="559"/>
                      <a:pt x="1315" y="586"/>
                    </a:cubicBezTo>
                    <a:cubicBezTo>
                      <a:pt x="1315" y="588"/>
                      <a:pt x="1318" y="588"/>
                      <a:pt x="1319" y="586"/>
                    </a:cubicBezTo>
                    <a:cubicBezTo>
                      <a:pt x="1323" y="557"/>
                      <a:pt x="1324" y="528"/>
                      <a:pt x="1325" y="499"/>
                    </a:cubicBezTo>
                    <a:cubicBezTo>
                      <a:pt x="1326" y="472"/>
                      <a:pt x="1326" y="444"/>
                      <a:pt x="1320" y="417"/>
                    </a:cubicBezTo>
                    <a:cubicBezTo>
                      <a:pt x="1337" y="416"/>
                      <a:pt x="1354" y="416"/>
                      <a:pt x="1370" y="416"/>
                    </a:cubicBezTo>
                    <a:cubicBezTo>
                      <a:pt x="1371" y="417"/>
                      <a:pt x="1371" y="417"/>
                      <a:pt x="1372" y="417"/>
                    </a:cubicBezTo>
                    <a:cubicBezTo>
                      <a:pt x="1382" y="423"/>
                      <a:pt x="1390" y="429"/>
                      <a:pt x="1398" y="437"/>
                    </a:cubicBezTo>
                    <a:cubicBezTo>
                      <a:pt x="1407" y="447"/>
                      <a:pt x="1414" y="459"/>
                      <a:pt x="1420" y="471"/>
                    </a:cubicBezTo>
                    <a:cubicBezTo>
                      <a:pt x="1432" y="494"/>
                      <a:pt x="1437" y="519"/>
                      <a:pt x="1445" y="544"/>
                    </a:cubicBezTo>
                    <a:cubicBezTo>
                      <a:pt x="1447" y="548"/>
                      <a:pt x="1452" y="547"/>
                      <a:pt x="1453" y="543"/>
                    </a:cubicBezTo>
                    <a:cubicBezTo>
                      <a:pt x="1455" y="517"/>
                      <a:pt x="1444" y="487"/>
                      <a:pt x="1434" y="463"/>
                    </a:cubicBezTo>
                    <a:cubicBezTo>
                      <a:pt x="1428" y="448"/>
                      <a:pt x="1419" y="431"/>
                      <a:pt x="1406" y="418"/>
                    </a:cubicBezTo>
                    <a:cubicBezTo>
                      <a:pt x="1419" y="419"/>
                      <a:pt x="1431" y="420"/>
                      <a:pt x="1444" y="421"/>
                    </a:cubicBezTo>
                    <a:cubicBezTo>
                      <a:pt x="1445" y="421"/>
                      <a:pt x="1447" y="422"/>
                      <a:pt x="1448" y="422"/>
                    </a:cubicBezTo>
                    <a:cubicBezTo>
                      <a:pt x="1461" y="425"/>
                      <a:pt x="1472" y="431"/>
                      <a:pt x="1483" y="439"/>
                    </a:cubicBezTo>
                    <a:cubicBezTo>
                      <a:pt x="1494" y="447"/>
                      <a:pt x="1503" y="457"/>
                      <a:pt x="1512" y="467"/>
                    </a:cubicBezTo>
                    <a:cubicBezTo>
                      <a:pt x="1519" y="475"/>
                      <a:pt x="1526" y="486"/>
                      <a:pt x="1536" y="489"/>
                    </a:cubicBezTo>
                    <a:cubicBezTo>
                      <a:pt x="1540" y="490"/>
                      <a:pt x="1542" y="487"/>
                      <a:pt x="1542" y="484"/>
                    </a:cubicBezTo>
                    <a:cubicBezTo>
                      <a:pt x="1540" y="474"/>
                      <a:pt x="1531" y="466"/>
                      <a:pt x="1525" y="458"/>
                    </a:cubicBezTo>
                    <a:cubicBezTo>
                      <a:pt x="1517" y="448"/>
                      <a:pt x="1508" y="438"/>
                      <a:pt x="1498" y="429"/>
                    </a:cubicBezTo>
                    <a:cubicBezTo>
                      <a:pt x="1497" y="428"/>
                      <a:pt x="1497" y="427"/>
                      <a:pt x="1496" y="426"/>
                    </a:cubicBezTo>
                    <a:cubicBezTo>
                      <a:pt x="1568" y="436"/>
                      <a:pt x="1641" y="451"/>
                      <a:pt x="1714" y="451"/>
                    </a:cubicBezTo>
                    <a:cubicBezTo>
                      <a:pt x="1688" y="467"/>
                      <a:pt x="1664" y="489"/>
                      <a:pt x="1641" y="509"/>
                    </a:cubicBezTo>
                    <a:cubicBezTo>
                      <a:pt x="1611" y="535"/>
                      <a:pt x="1582" y="563"/>
                      <a:pt x="1554" y="592"/>
                    </a:cubicBezTo>
                    <a:cubicBezTo>
                      <a:pt x="1497" y="648"/>
                      <a:pt x="1440" y="705"/>
                      <a:pt x="1371" y="746"/>
                    </a:cubicBezTo>
                    <a:cubicBezTo>
                      <a:pt x="1370" y="746"/>
                      <a:pt x="1369" y="746"/>
                      <a:pt x="1368" y="747"/>
                    </a:cubicBezTo>
                    <a:cubicBezTo>
                      <a:pt x="1296" y="763"/>
                      <a:pt x="1217" y="756"/>
                      <a:pt x="1145" y="744"/>
                    </a:cubicBezTo>
                    <a:cubicBezTo>
                      <a:pt x="1069" y="731"/>
                      <a:pt x="995" y="712"/>
                      <a:pt x="921" y="693"/>
                    </a:cubicBezTo>
                    <a:cubicBezTo>
                      <a:pt x="847" y="673"/>
                      <a:pt x="773" y="652"/>
                      <a:pt x="698" y="635"/>
                    </a:cubicBezTo>
                    <a:cubicBezTo>
                      <a:pt x="631" y="620"/>
                      <a:pt x="562" y="608"/>
                      <a:pt x="493" y="607"/>
                    </a:cubicBezTo>
                    <a:cubicBezTo>
                      <a:pt x="425" y="606"/>
                      <a:pt x="361" y="621"/>
                      <a:pt x="302" y="654"/>
                    </a:cubicBezTo>
                    <a:cubicBezTo>
                      <a:pt x="285" y="663"/>
                      <a:pt x="269" y="673"/>
                      <a:pt x="254" y="684"/>
                    </a:cubicBezTo>
                    <a:cubicBezTo>
                      <a:pt x="0" y="304"/>
                      <a:pt x="0" y="304"/>
                      <a:pt x="0" y="304"/>
                    </a:cubicBezTo>
                    <a:cubicBezTo>
                      <a:pt x="3" y="301"/>
                      <a:pt x="6" y="298"/>
                      <a:pt x="10" y="295"/>
                    </a:cubicBezTo>
                    <a:cubicBezTo>
                      <a:pt x="58" y="249"/>
                      <a:pt x="105" y="203"/>
                      <a:pt x="160" y="164"/>
                    </a:cubicBezTo>
                    <a:cubicBezTo>
                      <a:pt x="215" y="126"/>
                      <a:pt x="275" y="94"/>
                      <a:pt x="337" y="70"/>
                    </a:cubicBezTo>
                    <a:cubicBezTo>
                      <a:pt x="403" y="45"/>
                      <a:pt x="472" y="41"/>
                      <a:pt x="541" y="42"/>
                    </a:cubicBezTo>
                    <a:cubicBezTo>
                      <a:pt x="571" y="42"/>
                      <a:pt x="601" y="42"/>
                      <a:pt x="631" y="42"/>
                    </a:cubicBezTo>
                    <a:cubicBezTo>
                      <a:pt x="661" y="41"/>
                      <a:pt x="691" y="35"/>
                      <a:pt x="720" y="29"/>
                    </a:cubicBezTo>
                    <a:cubicBezTo>
                      <a:pt x="780" y="17"/>
                      <a:pt x="840" y="0"/>
                      <a:pt x="901" y="2"/>
                    </a:cubicBezTo>
                    <a:cubicBezTo>
                      <a:pt x="1018" y="6"/>
                      <a:pt x="1117" y="88"/>
                      <a:pt x="1209" y="151"/>
                    </a:cubicBezTo>
                    <a:cubicBezTo>
                      <a:pt x="1209" y="151"/>
                      <a:pt x="1209" y="151"/>
                      <a:pt x="1209" y="152"/>
                    </a:cubicBezTo>
                    <a:cubicBezTo>
                      <a:pt x="1209" y="152"/>
                      <a:pt x="1209" y="152"/>
                      <a:pt x="1210" y="152"/>
                    </a:cubicBezTo>
                    <a:cubicBezTo>
                      <a:pt x="1210" y="152"/>
                      <a:pt x="1210" y="152"/>
                      <a:pt x="1211" y="152"/>
                    </a:cubicBezTo>
                    <a:cubicBezTo>
                      <a:pt x="1211" y="153"/>
                      <a:pt x="1212" y="153"/>
                      <a:pt x="1213" y="153"/>
                    </a:cubicBezTo>
                    <a:cubicBezTo>
                      <a:pt x="1268" y="186"/>
                      <a:pt x="1333" y="194"/>
                      <a:pt x="1396" y="196"/>
                    </a:cubicBezTo>
                    <a:cubicBezTo>
                      <a:pt x="1464" y="198"/>
                      <a:pt x="1531" y="194"/>
                      <a:pt x="1599" y="192"/>
                    </a:cubicBezTo>
                    <a:cubicBezTo>
                      <a:pt x="1667" y="190"/>
                      <a:pt x="1736" y="191"/>
                      <a:pt x="1801" y="210"/>
                    </a:cubicBezTo>
                    <a:close/>
                    <a:moveTo>
                      <a:pt x="1906" y="281"/>
                    </a:moveTo>
                    <a:cubicBezTo>
                      <a:pt x="1894" y="255"/>
                      <a:pt x="1864" y="246"/>
                      <a:pt x="1831" y="238"/>
                    </a:cubicBezTo>
                    <a:cubicBezTo>
                      <a:pt x="1799" y="229"/>
                      <a:pt x="1763" y="225"/>
                      <a:pt x="1734" y="242"/>
                    </a:cubicBezTo>
                    <a:cubicBezTo>
                      <a:pt x="1714" y="253"/>
                      <a:pt x="1702" y="276"/>
                      <a:pt x="1699" y="298"/>
                    </a:cubicBezTo>
                    <a:cubicBezTo>
                      <a:pt x="1695" y="322"/>
                      <a:pt x="1700" y="347"/>
                      <a:pt x="1713" y="368"/>
                    </a:cubicBezTo>
                    <a:cubicBezTo>
                      <a:pt x="1725" y="390"/>
                      <a:pt x="1758" y="409"/>
                      <a:pt x="1769" y="406"/>
                    </a:cubicBezTo>
                    <a:cubicBezTo>
                      <a:pt x="1771" y="405"/>
                      <a:pt x="1771" y="404"/>
                      <a:pt x="1770" y="403"/>
                    </a:cubicBezTo>
                    <a:cubicBezTo>
                      <a:pt x="1763" y="397"/>
                      <a:pt x="1741" y="391"/>
                      <a:pt x="1726" y="363"/>
                    </a:cubicBezTo>
                    <a:cubicBezTo>
                      <a:pt x="1715" y="346"/>
                      <a:pt x="1712" y="325"/>
                      <a:pt x="1714" y="305"/>
                    </a:cubicBezTo>
                    <a:cubicBezTo>
                      <a:pt x="1716" y="286"/>
                      <a:pt x="1726" y="268"/>
                      <a:pt x="1741" y="258"/>
                    </a:cubicBezTo>
                    <a:cubicBezTo>
                      <a:pt x="1766" y="241"/>
                      <a:pt x="1801" y="248"/>
                      <a:pt x="1827" y="256"/>
                    </a:cubicBezTo>
                    <a:cubicBezTo>
                      <a:pt x="1854" y="264"/>
                      <a:pt x="1876" y="269"/>
                      <a:pt x="1890" y="290"/>
                    </a:cubicBezTo>
                    <a:cubicBezTo>
                      <a:pt x="1900" y="307"/>
                      <a:pt x="1900" y="327"/>
                      <a:pt x="1892" y="344"/>
                    </a:cubicBezTo>
                    <a:cubicBezTo>
                      <a:pt x="1875" y="379"/>
                      <a:pt x="1830" y="403"/>
                      <a:pt x="1792" y="405"/>
                    </a:cubicBezTo>
                    <a:cubicBezTo>
                      <a:pt x="1791" y="405"/>
                      <a:pt x="1790" y="407"/>
                      <a:pt x="1792" y="407"/>
                    </a:cubicBezTo>
                    <a:cubicBezTo>
                      <a:pt x="1837" y="415"/>
                      <a:pt x="1886" y="388"/>
                      <a:pt x="1907" y="346"/>
                    </a:cubicBezTo>
                    <a:cubicBezTo>
                      <a:pt x="1917" y="325"/>
                      <a:pt x="1916" y="302"/>
                      <a:pt x="1906" y="281"/>
                    </a:cubicBezTo>
                    <a:close/>
                    <a:moveTo>
                      <a:pt x="1520" y="394"/>
                    </a:moveTo>
                    <a:cubicBezTo>
                      <a:pt x="1532" y="398"/>
                      <a:pt x="1527" y="381"/>
                      <a:pt x="1525" y="376"/>
                    </a:cubicBezTo>
                    <a:cubicBezTo>
                      <a:pt x="1519" y="362"/>
                      <a:pt x="1514" y="347"/>
                      <a:pt x="1511" y="332"/>
                    </a:cubicBezTo>
                    <a:cubicBezTo>
                      <a:pt x="1508" y="316"/>
                      <a:pt x="1508" y="300"/>
                      <a:pt x="1508" y="284"/>
                    </a:cubicBezTo>
                    <a:cubicBezTo>
                      <a:pt x="1509" y="269"/>
                      <a:pt x="1511" y="251"/>
                      <a:pt x="1517" y="237"/>
                    </a:cubicBezTo>
                    <a:cubicBezTo>
                      <a:pt x="1518" y="234"/>
                      <a:pt x="1515" y="232"/>
                      <a:pt x="1513" y="235"/>
                    </a:cubicBezTo>
                    <a:cubicBezTo>
                      <a:pt x="1498" y="261"/>
                      <a:pt x="1493" y="287"/>
                      <a:pt x="1494" y="317"/>
                    </a:cubicBezTo>
                    <a:cubicBezTo>
                      <a:pt x="1494" y="332"/>
                      <a:pt x="1496" y="347"/>
                      <a:pt x="1500" y="361"/>
                    </a:cubicBezTo>
                    <a:cubicBezTo>
                      <a:pt x="1503" y="371"/>
                      <a:pt x="1509" y="391"/>
                      <a:pt x="1520" y="394"/>
                    </a:cubicBezTo>
                    <a:close/>
                    <a:moveTo>
                      <a:pt x="1491" y="367"/>
                    </a:moveTo>
                    <a:cubicBezTo>
                      <a:pt x="1493" y="361"/>
                      <a:pt x="1488" y="354"/>
                      <a:pt x="1485" y="349"/>
                    </a:cubicBezTo>
                    <a:cubicBezTo>
                      <a:pt x="1481" y="340"/>
                      <a:pt x="1477" y="331"/>
                      <a:pt x="1474" y="321"/>
                    </a:cubicBezTo>
                    <a:cubicBezTo>
                      <a:pt x="1469" y="303"/>
                      <a:pt x="1466" y="280"/>
                      <a:pt x="1471" y="262"/>
                    </a:cubicBezTo>
                    <a:cubicBezTo>
                      <a:pt x="1471" y="260"/>
                      <a:pt x="1468" y="259"/>
                      <a:pt x="1467" y="261"/>
                    </a:cubicBezTo>
                    <a:cubicBezTo>
                      <a:pt x="1459" y="281"/>
                      <a:pt x="1456" y="299"/>
                      <a:pt x="1459" y="321"/>
                    </a:cubicBezTo>
                    <a:cubicBezTo>
                      <a:pt x="1461" y="334"/>
                      <a:pt x="1470" y="372"/>
                      <a:pt x="1488" y="369"/>
                    </a:cubicBezTo>
                    <a:cubicBezTo>
                      <a:pt x="1489" y="369"/>
                      <a:pt x="1490" y="368"/>
                      <a:pt x="1491" y="36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11"/>
              <p:cNvSpPr>
                <a:spLocks/>
              </p:cNvSpPr>
              <p:nvPr/>
            </p:nvSpPr>
            <p:spPr bwMode="auto">
              <a:xfrm>
                <a:off x="3565525" y="4794251"/>
                <a:ext cx="1463675" cy="2062163"/>
              </a:xfrm>
              <a:custGeom>
                <a:avLst/>
                <a:gdLst>
                  <a:gd name="T0" fmla="*/ 0 w 922"/>
                  <a:gd name="T1" fmla="*/ 136 h 1299"/>
                  <a:gd name="T2" fmla="*/ 0 w 922"/>
                  <a:gd name="T3" fmla="*/ 1299 h 1299"/>
                  <a:gd name="T4" fmla="*/ 692 w 922"/>
                  <a:gd name="T5" fmla="*/ 1299 h 1299"/>
                  <a:gd name="T6" fmla="*/ 922 w 922"/>
                  <a:gd name="T7" fmla="*/ 1118 h 1299"/>
                  <a:gd name="T8" fmla="*/ 219 w 922"/>
                  <a:gd name="T9" fmla="*/ 0 h 1299"/>
                  <a:gd name="T10" fmla="*/ 0 w 922"/>
                  <a:gd name="T11" fmla="*/ 136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2" h="1299">
                    <a:moveTo>
                      <a:pt x="0" y="136"/>
                    </a:moveTo>
                    <a:lnTo>
                      <a:pt x="0" y="1299"/>
                    </a:lnTo>
                    <a:lnTo>
                      <a:pt x="692" y="1299"/>
                    </a:lnTo>
                    <a:lnTo>
                      <a:pt x="922" y="1118"/>
                    </a:lnTo>
                    <a:lnTo>
                      <a:pt x="219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12"/>
              <p:cNvSpPr>
                <a:spLocks/>
              </p:cNvSpPr>
              <p:nvPr/>
            </p:nvSpPr>
            <p:spPr bwMode="auto">
              <a:xfrm>
                <a:off x="4319588" y="6356351"/>
                <a:ext cx="430213" cy="428625"/>
              </a:xfrm>
              <a:custGeom>
                <a:avLst/>
                <a:gdLst>
                  <a:gd name="T0" fmla="*/ 201 w 214"/>
                  <a:gd name="T1" fmla="*/ 83 h 214"/>
                  <a:gd name="T2" fmla="*/ 131 w 214"/>
                  <a:gd name="T3" fmla="*/ 201 h 214"/>
                  <a:gd name="T4" fmla="*/ 13 w 214"/>
                  <a:gd name="T5" fmla="*/ 131 h 214"/>
                  <a:gd name="T6" fmla="*/ 83 w 214"/>
                  <a:gd name="T7" fmla="*/ 13 h 214"/>
                  <a:gd name="T8" fmla="*/ 201 w 214"/>
                  <a:gd name="T9" fmla="*/ 8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214">
                    <a:moveTo>
                      <a:pt x="201" y="83"/>
                    </a:moveTo>
                    <a:cubicBezTo>
                      <a:pt x="214" y="135"/>
                      <a:pt x="182" y="188"/>
                      <a:pt x="131" y="201"/>
                    </a:cubicBezTo>
                    <a:cubicBezTo>
                      <a:pt x="79" y="214"/>
                      <a:pt x="26" y="183"/>
                      <a:pt x="13" y="131"/>
                    </a:cubicBezTo>
                    <a:cubicBezTo>
                      <a:pt x="0" y="79"/>
                      <a:pt x="31" y="26"/>
                      <a:pt x="83" y="13"/>
                    </a:cubicBezTo>
                    <a:cubicBezTo>
                      <a:pt x="135" y="0"/>
                      <a:pt x="188" y="31"/>
                      <a:pt x="201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4416425" y="6453188"/>
                <a:ext cx="236538" cy="236538"/>
              </a:xfrm>
              <a:custGeom>
                <a:avLst/>
                <a:gdLst>
                  <a:gd name="T0" fmla="*/ 110 w 149"/>
                  <a:gd name="T1" fmla="*/ 0 h 149"/>
                  <a:gd name="T2" fmla="*/ 72 w 149"/>
                  <a:gd name="T3" fmla="*/ 64 h 149"/>
                  <a:gd name="T4" fmla="*/ 8 w 149"/>
                  <a:gd name="T5" fmla="*/ 26 h 149"/>
                  <a:gd name="T6" fmla="*/ 0 w 149"/>
                  <a:gd name="T7" fmla="*/ 39 h 149"/>
                  <a:gd name="T8" fmla="*/ 64 w 149"/>
                  <a:gd name="T9" fmla="*/ 77 h 149"/>
                  <a:gd name="T10" fmla="*/ 25 w 149"/>
                  <a:gd name="T11" fmla="*/ 141 h 149"/>
                  <a:gd name="T12" fmla="*/ 39 w 149"/>
                  <a:gd name="T13" fmla="*/ 149 h 149"/>
                  <a:gd name="T14" fmla="*/ 77 w 149"/>
                  <a:gd name="T15" fmla="*/ 84 h 149"/>
                  <a:gd name="T16" fmla="*/ 142 w 149"/>
                  <a:gd name="T17" fmla="*/ 122 h 149"/>
                  <a:gd name="T18" fmla="*/ 149 w 149"/>
                  <a:gd name="T19" fmla="*/ 110 h 149"/>
                  <a:gd name="T20" fmla="*/ 85 w 149"/>
                  <a:gd name="T21" fmla="*/ 72 h 149"/>
                  <a:gd name="T22" fmla="*/ 123 w 149"/>
                  <a:gd name="T23" fmla="*/ 7 h 149"/>
                  <a:gd name="T24" fmla="*/ 110 w 149"/>
                  <a:gd name="T2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9" h="149">
                    <a:moveTo>
                      <a:pt x="110" y="0"/>
                    </a:moveTo>
                    <a:lnTo>
                      <a:pt x="72" y="64"/>
                    </a:lnTo>
                    <a:lnTo>
                      <a:pt x="8" y="26"/>
                    </a:lnTo>
                    <a:lnTo>
                      <a:pt x="0" y="39"/>
                    </a:lnTo>
                    <a:lnTo>
                      <a:pt x="64" y="77"/>
                    </a:lnTo>
                    <a:lnTo>
                      <a:pt x="25" y="141"/>
                    </a:lnTo>
                    <a:lnTo>
                      <a:pt x="39" y="149"/>
                    </a:lnTo>
                    <a:lnTo>
                      <a:pt x="77" y="84"/>
                    </a:lnTo>
                    <a:lnTo>
                      <a:pt x="142" y="122"/>
                    </a:lnTo>
                    <a:lnTo>
                      <a:pt x="149" y="110"/>
                    </a:lnTo>
                    <a:lnTo>
                      <a:pt x="85" y="72"/>
                    </a:lnTo>
                    <a:lnTo>
                      <a:pt x="123" y="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990975" y="4457701"/>
                <a:ext cx="1512888" cy="1930400"/>
              </a:xfrm>
              <a:custGeom>
                <a:avLst/>
                <a:gdLst>
                  <a:gd name="T0" fmla="*/ 582 w 953"/>
                  <a:gd name="T1" fmla="*/ 1216 h 1216"/>
                  <a:gd name="T2" fmla="*/ 953 w 953"/>
                  <a:gd name="T3" fmla="*/ 858 h 1216"/>
                  <a:gd name="T4" fmla="*/ 819 w 953"/>
                  <a:gd name="T5" fmla="*/ 659 h 1216"/>
                  <a:gd name="T6" fmla="*/ 805 w 953"/>
                  <a:gd name="T7" fmla="*/ 638 h 1216"/>
                  <a:gd name="T8" fmla="*/ 484 w 953"/>
                  <a:gd name="T9" fmla="*/ 158 h 1216"/>
                  <a:gd name="T10" fmla="*/ 472 w 953"/>
                  <a:gd name="T11" fmla="*/ 139 h 1216"/>
                  <a:gd name="T12" fmla="*/ 378 w 953"/>
                  <a:gd name="T13" fmla="*/ 0 h 1216"/>
                  <a:gd name="T14" fmla="*/ 0 w 953"/>
                  <a:gd name="T15" fmla="*/ 291 h 1216"/>
                  <a:gd name="T16" fmla="*/ 582 w 953"/>
                  <a:gd name="T17" fmla="*/ 1216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3" h="1216">
                    <a:moveTo>
                      <a:pt x="582" y="1216"/>
                    </a:moveTo>
                    <a:lnTo>
                      <a:pt x="953" y="858"/>
                    </a:lnTo>
                    <a:lnTo>
                      <a:pt x="819" y="659"/>
                    </a:lnTo>
                    <a:lnTo>
                      <a:pt x="805" y="638"/>
                    </a:lnTo>
                    <a:lnTo>
                      <a:pt x="484" y="158"/>
                    </a:lnTo>
                    <a:lnTo>
                      <a:pt x="472" y="139"/>
                    </a:lnTo>
                    <a:lnTo>
                      <a:pt x="378" y="0"/>
                    </a:lnTo>
                    <a:lnTo>
                      <a:pt x="0" y="291"/>
                    </a:lnTo>
                    <a:lnTo>
                      <a:pt x="582" y="121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9"/>
              <p:cNvSpPr>
                <a:spLocks/>
              </p:cNvSpPr>
              <p:nvPr/>
            </p:nvSpPr>
            <p:spPr bwMode="auto">
              <a:xfrm>
                <a:off x="7591425" y="3925888"/>
                <a:ext cx="889000" cy="530225"/>
              </a:xfrm>
              <a:custGeom>
                <a:avLst/>
                <a:gdLst>
                  <a:gd name="T0" fmla="*/ 443 w 443"/>
                  <a:gd name="T1" fmla="*/ 18 h 264"/>
                  <a:gd name="T2" fmla="*/ 375 w 443"/>
                  <a:gd name="T3" fmla="*/ 68 h 264"/>
                  <a:gd name="T4" fmla="*/ 317 w 443"/>
                  <a:gd name="T5" fmla="*/ 119 h 264"/>
                  <a:gd name="T6" fmla="*/ 251 w 443"/>
                  <a:gd name="T7" fmla="*/ 166 h 264"/>
                  <a:gd name="T8" fmla="*/ 128 w 443"/>
                  <a:gd name="T9" fmla="*/ 261 h 264"/>
                  <a:gd name="T10" fmla="*/ 94 w 443"/>
                  <a:gd name="T11" fmla="*/ 262 h 264"/>
                  <a:gd name="T12" fmla="*/ 0 w 443"/>
                  <a:gd name="T13" fmla="*/ 264 h 264"/>
                  <a:gd name="T14" fmla="*/ 105 w 443"/>
                  <a:gd name="T15" fmla="*/ 191 h 264"/>
                  <a:gd name="T16" fmla="*/ 217 w 443"/>
                  <a:gd name="T17" fmla="*/ 112 h 264"/>
                  <a:gd name="T18" fmla="*/ 319 w 443"/>
                  <a:gd name="T19" fmla="*/ 33 h 264"/>
                  <a:gd name="T20" fmla="*/ 443 w 443"/>
                  <a:gd name="T21" fmla="*/ 1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3" h="264">
                    <a:moveTo>
                      <a:pt x="443" y="18"/>
                    </a:moveTo>
                    <a:cubicBezTo>
                      <a:pt x="419" y="32"/>
                      <a:pt x="397" y="50"/>
                      <a:pt x="375" y="68"/>
                    </a:cubicBezTo>
                    <a:cubicBezTo>
                      <a:pt x="355" y="84"/>
                      <a:pt x="336" y="102"/>
                      <a:pt x="317" y="119"/>
                    </a:cubicBezTo>
                    <a:cubicBezTo>
                      <a:pt x="296" y="136"/>
                      <a:pt x="274" y="151"/>
                      <a:pt x="251" y="166"/>
                    </a:cubicBezTo>
                    <a:cubicBezTo>
                      <a:pt x="208" y="195"/>
                      <a:pt x="164" y="223"/>
                      <a:pt x="128" y="261"/>
                    </a:cubicBezTo>
                    <a:cubicBezTo>
                      <a:pt x="117" y="261"/>
                      <a:pt x="105" y="262"/>
                      <a:pt x="94" y="262"/>
                    </a:cubicBezTo>
                    <a:cubicBezTo>
                      <a:pt x="64" y="263"/>
                      <a:pt x="32" y="264"/>
                      <a:pt x="0" y="264"/>
                    </a:cubicBezTo>
                    <a:cubicBezTo>
                      <a:pt x="34" y="238"/>
                      <a:pt x="69" y="215"/>
                      <a:pt x="105" y="191"/>
                    </a:cubicBezTo>
                    <a:cubicBezTo>
                      <a:pt x="144" y="166"/>
                      <a:pt x="182" y="142"/>
                      <a:pt x="217" y="112"/>
                    </a:cubicBezTo>
                    <a:cubicBezTo>
                      <a:pt x="250" y="84"/>
                      <a:pt x="281" y="54"/>
                      <a:pt x="319" y="33"/>
                    </a:cubicBezTo>
                    <a:cubicBezTo>
                      <a:pt x="355" y="12"/>
                      <a:pt x="403" y="0"/>
                      <a:pt x="443" y="18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 flipH="1">
              <a:off x="7832455" y="4188275"/>
              <a:ext cx="1776745" cy="671713"/>
              <a:chOff x="6678612" y="3638551"/>
              <a:chExt cx="2141538" cy="809625"/>
            </a:xfrm>
            <a:solidFill>
              <a:schemeClr val="accent4"/>
            </a:solidFill>
          </p:grpSpPr>
          <p:sp>
            <p:nvSpPr>
              <p:cNvPr id="289" name="Freeform 288"/>
              <p:cNvSpPr>
                <a:spLocks noChangeArrowheads="1"/>
              </p:cNvSpPr>
              <p:nvPr/>
            </p:nvSpPr>
            <p:spPr bwMode="auto">
              <a:xfrm>
                <a:off x="7696199" y="4000501"/>
                <a:ext cx="793750" cy="77788"/>
              </a:xfrm>
              <a:custGeom>
                <a:avLst/>
                <a:gdLst>
                  <a:gd name="connsiteX0" fmla="*/ 763588 w 793750"/>
                  <a:gd name="connsiteY0" fmla="*/ 15875 h 77788"/>
                  <a:gd name="connsiteX1" fmla="*/ 763588 w 793750"/>
                  <a:gd name="connsiteY1" fmla="*/ 61913 h 77788"/>
                  <a:gd name="connsiteX2" fmla="*/ 779463 w 793750"/>
                  <a:gd name="connsiteY2" fmla="*/ 61913 h 77788"/>
                  <a:gd name="connsiteX3" fmla="*/ 779463 w 793750"/>
                  <a:gd name="connsiteY3" fmla="*/ 15875 h 77788"/>
                  <a:gd name="connsiteX4" fmla="*/ 728663 w 793750"/>
                  <a:gd name="connsiteY4" fmla="*/ 15875 h 77788"/>
                  <a:gd name="connsiteX5" fmla="*/ 728663 w 793750"/>
                  <a:gd name="connsiteY5" fmla="*/ 61913 h 77788"/>
                  <a:gd name="connsiteX6" fmla="*/ 744538 w 793750"/>
                  <a:gd name="connsiteY6" fmla="*/ 61913 h 77788"/>
                  <a:gd name="connsiteX7" fmla="*/ 744538 w 793750"/>
                  <a:gd name="connsiteY7" fmla="*/ 15875 h 77788"/>
                  <a:gd name="connsiteX8" fmla="*/ 692150 w 793750"/>
                  <a:gd name="connsiteY8" fmla="*/ 15875 h 77788"/>
                  <a:gd name="connsiteX9" fmla="*/ 692150 w 793750"/>
                  <a:gd name="connsiteY9" fmla="*/ 61913 h 77788"/>
                  <a:gd name="connsiteX10" fmla="*/ 708025 w 793750"/>
                  <a:gd name="connsiteY10" fmla="*/ 61913 h 77788"/>
                  <a:gd name="connsiteX11" fmla="*/ 708025 w 793750"/>
                  <a:gd name="connsiteY11" fmla="*/ 15875 h 77788"/>
                  <a:gd name="connsiteX12" fmla="*/ 657225 w 793750"/>
                  <a:gd name="connsiteY12" fmla="*/ 15875 h 77788"/>
                  <a:gd name="connsiteX13" fmla="*/ 657225 w 793750"/>
                  <a:gd name="connsiteY13" fmla="*/ 61913 h 77788"/>
                  <a:gd name="connsiteX14" fmla="*/ 673100 w 793750"/>
                  <a:gd name="connsiteY14" fmla="*/ 61913 h 77788"/>
                  <a:gd name="connsiteX15" fmla="*/ 673100 w 793750"/>
                  <a:gd name="connsiteY15" fmla="*/ 15875 h 77788"/>
                  <a:gd name="connsiteX16" fmla="*/ 622300 w 793750"/>
                  <a:gd name="connsiteY16" fmla="*/ 15875 h 77788"/>
                  <a:gd name="connsiteX17" fmla="*/ 622300 w 793750"/>
                  <a:gd name="connsiteY17" fmla="*/ 61913 h 77788"/>
                  <a:gd name="connsiteX18" fmla="*/ 638175 w 793750"/>
                  <a:gd name="connsiteY18" fmla="*/ 61913 h 77788"/>
                  <a:gd name="connsiteX19" fmla="*/ 638175 w 793750"/>
                  <a:gd name="connsiteY19" fmla="*/ 15875 h 77788"/>
                  <a:gd name="connsiteX20" fmla="*/ 585788 w 793750"/>
                  <a:gd name="connsiteY20" fmla="*/ 15875 h 77788"/>
                  <a:gd name="connsiteX21" fmla="*/ 585788 w 793750"/>
                  <a:gd name="connsiteY21" fmla="*/ 61913 h 77788"/>
                  <a:gd name="connsiteX22" fmla="*/ 601663 w 793750"/>
                  <a:gd name="connsiteY22" fmla="*/ 61913 h 77788"/>
                  <a:gd name="connsiteX23" fmla="*/ 601663 w 793750"/>
                  <a:gd name="connsiteY23" fmla="*/ 15875 h 77788"/>
                  <a:gd name="connsiteX24" fmla="*/ 549275 w 793750"/>
                  <a:gd name="connsiteY24" fmla="*/ 15875 h 77788"/>
                  <a:gd name="connsiteX25" fmla="*/ 549275 w 793750"/>
                  <a:gd name="connsiteY25" fmla="*/ 61913 h 77788"/>
                  <a:gd name="connsiteX26" fmla="*/ 565150 w 793750"/>
                  <a:gd name="connsiteY26" fmla="*/ 61913 h 77788"/>
                  <a:gd name="connsiteX27" fmla="*/ 565150 w 793750"/>
                  <a:gd name="connsiteY27" fmla="*/ 15875 h 77788"/>
                  <a:gd name="connsiteX28" fmla="*/ 512763 w 793750"/>
                  <a:gd name="connsiteY28" fmla="*/ 15875 h 77788"/>
                  <a:gd name="connsiteX29" fmla="*/ 512763 w 793750"/>
                  <a:gd name="connsiteY29" fmla="*/ 61913 h 77788"/>
                  <a:gd name="connsiteX30" fmla="*/ 528638 w 793750"/>
                  <a:gd name="connsiteY30" fmla="*/ 61913 h 77788"/>
                  <a:gd name="connsiteX31" fmla="*/ 528638 w 793750"/>
                  <a:gd name="connsiteY31" fmla="*/ 15875 h 77788"/>
                  <a:gd name="connsiteX32" fmla="*/ 479425 w 793750"/>
                  <a:gd name="connsiteY32" fmla="*/ 15875 h 77788"/>
                  <a:gd name="connsiteX33" fmla="*/ 479425 w 793750"/>
                  <a:gd name="connsiteY33" fmla="*/ 61913 h 77788"/>
                  <a:gd name="connsiteX34" fmla="*/ 493713 w 793750"/>
                  <a:gd name="connsiteY34" fmla="*/ 61913 h 77788"/>
                  <a:gd name="connsiteX35" fmla="*/ 493713 w 793750"/>
                  <a:gd name="connsiteY35" fmla="*/ 15875 h 77788"/>
                  <a:gd name="connsiteX36" fmla="*/ 442913 w 793750"/>
                  <a:gd name="connsiteY36" fmla="*/ 15875 h 77788"/>
                  <a:gd name="connsiteX37" fmla="*/ 442913 w 793750"/>
                  <a:gd name="connsiteY37" fmla="*/ 61913 h 77788"/>
                  <a:gd name="connsiteX38" fmla="*/ 458788 w 793750"/>
                  <a:gd name="connsiteY38" fmla="*/ 61913 h 77788"/>
                  <a:gd name="connsiteX39" fmla="*/ 458788 w 793750"/>
                  <a:gd name="connsiteY39" fmla="*/ 15875 h 77788"/>
                  <a:gd name="connsiteX40" fmla="*/ 406400 w 793750"/>
                  <a:gd name="connsiteY40" fmla="*/ 15875 h 77788"/>
                  <a:gd name="connsiteX41" fmla="*/ 406400 w 793750"/>
                  <a:gd name="connsiteY41" fmla="*/ 61913 h 77788"/>
                  <a:gd name="connsiteX42" fmla="*/ 422275 w 793750"/>
                  <a:gd name="connsiteY42" fmla="*/ 61913 h 77788"/>
                  <a:gd name="connsiteX43" fmla="*/ 422275 w 793750"/>
                  <a:gd name="connsiteY43" fmla="*/ 15875 h 77788"/>
                  <a:gd name="connsiteX44" fmla="*/ 371475 w 793750"/>
                  <a:gd name="connsiteY44" fmla="*/ 15875 h 77788"/>
                  <a:gd name="connsiteX45" fmla="*/ 371475 w 793750"/>
                  <a:gd name="connsiteY45" fmla="*/ 61913 h 77788"/>
                  <a:gd name="connsiteX46" fmla="*/ 387350 w 793750"/>
                  <a:gd name="connsiteY46" fmla="*/ 61913 h 77788"/>
                  <a:gd name="connsiteX47" fmla="*/ 387350 w 793750"/>
                  <a:gd name="connsiteY47" fmla="*/ 15875 h 77788"/>
                  <a:gd name="connsiteX48" fmla="*/ 334963 w 793750"/>
                  <a:gd name="connsiteY48" fmla="*/ 15875 h 77788"/>
                  <a:gd name="connsiteX49" fmla="*/ 334963 w 793750"/>
                  <a:gd name="connsiteY49" fmla="*/ 61913 h 77788"/>
                  <a:gd name="connsiteX50" fmla="*/ 350838 w 793750"/>
                  <a:gd name="connsiteY50" fmla="*/ 61913 h 77788"/>
                  <a:gd name="connsiteX51" fmla="*/ 350838 w 793750"/>
                  <a:gd name="connsiteY51" fmla="*/ 15875 h 77788"/>
                  <a:gd name="connsiteX52" fmla="*/ 298450 w 793750"/>
                  <a:gd name="connsiteY52" fmla="*/ 15875 h 77788"/>
                  <a:gd name="connsiteX53" fmla="*/ 298450 w 793750"/>
                  <a:gd name="connsiteY53" fmla="*/ 61913 h 77788"/>
                  <a:gd name="connsiteX54" fmla="*/ 314325 w 793750"/>
                  <a:gd name="connsiteY54" fmla="*/ 61913 h 77788"/>
                  <a:gd name="connsiteX55" fmla="*/ 314325 w 793750"/>
                  <a:gd name="connsiteY55" fmla="*/ 15875 h 77788"/>
                  <a:gd name="connsiteX56" fmla="*/ 265113 w 793750"/>
                  <a:gd name="connsiteY56" fmla="*/ 15875 h 77788"/>
                  <a:gd name="connsiteX57" fmla="*/ 265113 w 793750"/>
                  <a:gd name="connsiteY57" fmla="*/ 61913 h 77788"/>
                  <a:gd name="connsiteX58" fmla="*/ 280988 w 793750"/>
                  <a:gd name="connsiteY58" fmla="*/ 61913 h 77788"/>
                  <a:gd name="connsiteX59" fmla="*/ 280988 w 793750"/>
                  <a:gd name="connsiteY59" fmla="*/ 15875 h 77788"/>
                  <a:gd name="connsiteX60" fmla="*/ 228600 w 793750"/>
                  <a:gd name="connsiteY60" fmla="*/ 15875 h 77788"/>
                  <a:gd name="connsiteX61" fmla="*/ 228600 w 793750"/>
                  <a:gd name="connsiteY61" fmla="*/ 61913 h 77788"/>
                  <a:gd name="connsiteX62" fmla="*/ 244475 w 793750"/>
                  <a:gd name="connsiteY62" fmla="*/ 61913 h 77788"/>
                  <a:gd name="connsiteX63" fmla="*/ 244475 w 793750"/>
                  <a:gd name="connsiteY63" fmla="*/ 15875 h 77788"/>
                  <a:gd name="connsiteX64" fmla="*/ 192088 w 793750"/>
                  <a:gd name="connsiteY64" fmla="*/ 15875 h 77788"/>
                  <a:gd name="connsiteX65" fmla="*/ 192088 w 793750"/>
                  <a:gd name="connsiteY65" fmla="*/ 61913 h 77788"/>
                  <a:gd name="connsiteX66" fmla="*/ 207963 w 793750"/>
                  <a:gd name="connsiteY66" fmla="*/ 61913 h 77788"/>
                  <a:gd name="connsiteX67" fmla="*/ 207963 w 793750"/>
                  <a:gd name="connsiteY67" fmla="*/ 15875 h 77788"/>
                  <a:gd name="connsiteX68" fmla="*/ 155575 w 793750"/>
                  <a:gd name="connsiteY68" fmla="*/ 15875 h 77788"/>
                  <a:gd name="connsiteX69" fmla="*/ 155575 w 793750"/>
                  <a:gd name="connsiteY69" fmla="*/ 61913 h 77788"/>
                  <a:gd name="connsiteX70" fmla="*/ 171450 w 793750"/>
                  <a:gd name="connsiteY70" fmla="*/ 61913 h 77788"/>
                  <a:gd name="connsiteX71" fmla="*/ 171450 w 793750"/>
                  <a:gd name="connsiteY71" fmla="*/ 15875 h 77788"/>
                  <a:gd name="connsiteX72" fmla="*/ 120650 w 793750"/>
                  <a:gd name="connsiteY72" fmla="*/ 15875 h 77788"/>
                  <a:gd name="connsiteX73" fmla="*/ 120650 w 793750"/>
                  <a:gd name="connsiteY73" fmla="*/ 61913 h 77788"/>
                  <a:gd name="connsiteX74" fmla="*/ 136525 w 793750"/>
                  <a:gd name="connsiteY74" fmla="*/ 61913 h 77788"/>
                  <a:gd name="connsiteX75" fmla="*/ 136525 w 793750"/>
                  <a:gd name="connsiteY75" fmla="*/ 15875 h 77788"/>
                  <a:gd name="connsiteX76" fmla="*/ 85725 w 793750"/>
                  <a:gd name="connsiteY76" fmla="*/ 15875 h 77788"/>
                  <a:gd name="connsiteX77" fmla="*/ 85725 w 793750"/>
                  <a:gd name="connsiteY77" fmla="*/ 61913 h 77788"/>
                  <a:gd name="connsiteX78" fmla="*/ 101600 w 793750"/>
                  <a:gd name="connsiteY78" fmla="*/ 61913 h 77788"/>
                  <a:gd name="connsiteX79" fmla="*/ 101600 w 793750"/>
                  <a:gd name="connsiteY79" fmla="*/ 15875 h 77788"/>
                  <a:gd name="connsiteX80" fmla="*/ 49213 w 793750"/>
                  <a:gd name="connsiteY80" fmla="*/ 15875 h 77788"/>
                  <a:gd name="connsiteX81" fmla="*/ 49213 w 793750"/>
                  <a:gd name="connsiteY81" fmla="*/ 61913 h 77788"/>
                  <a:gd name="connsiteX82" fmla="*/ 65088 w 793750"/>
                  <a:gd name="connsiteY82" fmla="*/ 61913 h 77788"/>
                  <a:gd name="connsiteX83" fmla="*/ 65088 w 793750"/>
                  <a:gd name="connsiteY83" fmla="*/ 15875 h 77788"/>
                  <a:gd name="connsiteX84" fmla="*/ 14288 w 793750"/>
                  <a:gd name="connsiteY84" fmla="*/ 15875 h 77788"/>
                  <a:gd name="connsiteX85" fmla="*/ 14288 w 793750"/>
                  <a:gd name="connsiteY85" fmla="*/ 61913 h 77788"/>
                  <a:gd name="connsiteX86" fmla="*/ 30163 w 793750"/>
                  <a:gd name="connsiteY86" fmla="*/ 61913 h 77788"/>
                  <a:gd name="connsiteX87" fmla="*/ 30163 w 793750"/>
                  <a:gd name="connsiteY87" fmla="*/ 15875 h 77788"/>
                  <a:gd name="connsiteX88" fmla="*/ 0 w 793750"/>
                  <a:gd name="connsiteY88" fmla="*/ 0 h 77788"/>
                  <a:gd name="connsiteX89" fmla="*/ 793750 w 793750"/>
                  <a:gd name="connsiteY89" fmla="*/ 0 h 77788"/>
                  <a:gd name="connsiteX90" fmla="*/ 793750 w 793750"/>
                  <a:gd name="connsiteY90" fmla="*/ 77788 h 77788"/>
                  <a:gd name="connsiteX91" fmla="*/ 0 w 793750"/>
                  <a:gd name="connsiteY91" fmla="*/ 77788 h 77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793750" h="77788">
                    <a:moveTo>
                      <a:pt x="763588" y="15875"/>
                    </a:moveTo>
                    <a:lnTo>
                      <a:pt x="763588" y="61913"/>
                    </a:lnTo>
                    <a:lnTo>
                      <a:pt x="779463" y="61913"/>
                    </a:lnTo>
                    <a:lnTo>
                      <a:pt x="779463" y="15875"/>
                    </a:lnTo>
                    <a:close/>
                    <a:moveTo>
                      <a:pt x="728663" y="15875"/>
                    </a:moveTo>
                    <a:lnTo>
                      <a:pt x="728663" y="61913"/>
                    </a:lnTo>
                    <a:lnTo>
                      <a:pt x="744538" y="61913"/>
                    </a:lnTo>
                    <a:lnTo>
                      <a:pt x="744538" y="15875"/>
                    </a:lnTo>
                    <a:close/>
                    <a:moveTo>
                      <a:pt x="692150" y="15875"/>
                    </a:moveTo>
                    <a:lnTo>
                      <a:pt x="692150" y="61913"/>
                    </a:lnTo>
                    <a:lnTo>
                      <a:pt x="708025" y="61913"/>
                    </a:lnTo>
                    <a:lnTo>
                      <a:pt x="708025" y="15875"/>
                    </a:lnTo>
                    <a:close/>
                    <a:moveTo>
                      <a:pt x="657225" y="15875"/>
                    </a:moveTo>
                    <a:lnTo>
                      <a:pt x="657225" y="61913"/>
                    </a:lnTo>
                    <a:lnTo>
                      <a:pt x="673100" y="61913"/>
                    </a:lnTo>
                    <a:lnTo>
                      <a:pt x="673100" y="15875"/>
                    </a:lnTo>
                    <a:close/>
                    <a:moveTo>
                      <a:pt x="622300" y="15875"/>
                    </a:moveTo>
                    <a:lnTo>
                      <a:pt x="622300" y="61913"/>
                    </a:lnTo>
                    <a:lnTo>
                      <a:pt x="638175" y="61913"/>
                    </a:lnTo>
                    <a:lnTo>
                      <a:pt x="638175" y="15875"/>
                    </a:lnTo>
                    <a:close/>
                    <a:moveTo>
                      <a:pt x="585788" y="15875"/>
                    </a:moveTo>
                    <a:lnTo>
                      <a:pt x="585788" y="61913"/>
                    </a:lnTo>
                    <a:lnTo>
                      <a:pt x="601663" y="61913"/>
                    </a:lnTo>
                    <a:lnTo>
                      <a:pt x="601663" y="15875"/>
                    </a:lnTo>
                    <a:close/>
                    <a:moveTo>
                      <a:pt x="549275" y="15875"/>
                    </a:moveTo>
                    <a:lnTo>
                      <a:pt x="549275" y="61913"/>
                    </a:lnTo>
                    <a:lnTo>
                      <a:pt x="565150" y="61913"/>
                    </a:lnTo>
                    <a:lnTo>
                      <a:pt x="565150" y="15875"/>
                    </a:lnTo>
                    <a:close/>
                    <a:moveTo>
                      <a:pt x="512763" y="15875"/>
                    </a:moveTo>
                    <a:lnTo>
                      <a:pt x="512763" y="61913"/>
                    </a:lnTo>
                    <a:lnTo>
                      <a:pt x="528638" y="61913"/>
                    </a:lnTo>
                    <a:lnTo>
                      <a:pt x="528638" y="15875"/>
                    </a:lnTo>
                    <a:close/>
                    <a:moveTo>
                      <a:pt x="479425" y="15875"/>
                    </a:moveTo>
                    <a:lnTo>
                      <a:pt x="479425" y="61913"/>
                    </a:lnTo>
                    <a:lnTo>
                      <a:pt x="493713" y="61913"/>
                    </a:lnTo>
                    <a:lnTo>
                      <a:pt x="493713" y="15875"/>
                    </a:lnTo>
                    <a:close/>
                    <a:moveTo>
                      <a:pt x="442913" y="15875"/>
                    </a:moveTo>
                    <a:lnTo>
                      <a:pt x="442913" y="61913"/>
                    </a:lnTo>
                    <a:lnTo>
                      <a:pt x="458788" y="61913"/>
                    </a:lnTo>
                    <a:lnTo>
                      <a:pt x="458788" y="15875"/>
                    </a:lnTo>
                    <a:close/>
                    <a:moveTo>
                      <a:pt x="406400" y="15875"/>
                    </a:moveTo>
                    <a:lnTo>
                      <a:pt x="406400" y="61913"/>
                    </a:lnTo>
                    <a:lnTo>
                      <a:pt x="422275" y="61913"/>
                    </a:lnTo>
                    <a:lnTo>
                      <a:pt x="422275" y="15875"/>
                    </a:lnTo>
                    <a:close/>
                    <a:moveTo>
                      <a:pt x="371475" y="15875"/>
                    </a:moveTo>
                    <a:lnTo>
                      <a:pt x="371475" y="61913"/>
                    </a:lnTo>
                    <a:lnTo>
                      <a:pt x="387350" y="61913"/>
                    </a:lnTo>
                    <a:lnTo>
                      <a:pt x="387350" y="15875"/>
                    </a:lnTo>
                    <a:close/>
                    <a:moveTo>
                      <a:pt x="334963" y="15875"/>
                    </a:moveTo>
                    <a:lnTo>
                      <a:pt x="334963" y="61913"/>
                    </a:lnTo>
                    <a:lnTo>
                      <a:pt x="350838" y="61913"/>
                    </a:lnTo>
                    <a:lnTo>
                      <a:pt x="350838" y="15875"/>
                    </a:lnTo>
                    <a:close/>
                    <a:moveTo>
                      <a:pt x="298450" y="15875"/>
                    </a:moveTo>
                    <a:lnTo>
                      <a:pt x="298450" y="61913"/>
                    </a:lnTo>
                    <a:lnTo>
                      <a:pt x="314325" y="61913"/>
                    </a:lnTo>
                    <a:lnTo>
                      <a:pt x="314325" y="15875"/>
                    </a:lnTo>
                    <a:close/>
                    <a:moveTo>
                      <a:pt x="265113" y="15875"/>
                    </a:moveTo>
                    <a:lnTo>
                      <a:pt x="265113" y="61913"/>
                    </a:lnTo>
                    <a:lnTo>
                      <a:pt x="280988" y="61913"/>
                    </a:lnTo>
                    <a:lnTo>
                      <a:pt x="280988" y="15875"/>
                    </a:lnTo>
                    <a:close/>
                    <a:moveTo>
                      <a:pt x="228600" y="15875"/>
                    </a:moveTo>
                    <a:lnTo>
                      <a:pt x="228600" y="61913"/>
                    </a:lnTo>
                    <a:lnTo>
                      <a:pt x="244475" y="61913"/>
                    </a:lnTo>
                    <a:lnTo>
                      <a:pt x="244475" y="15875"/>
                    </a:lnTo>
                    <a:close/>
                    <a:moveTo>
                      <a:pt x="192088" y="15875"/>
                    </a:moveTo>
                    <a:lnTo>
                      <a:pt x="192088" y="61913"/>
                    </a:lnTo>
                    <a:lnTo>
                      <a:pt x="207963" y="61913"/>
                    </a:lnTo>
                    <a:lnTo>
                      <a:pt x="207963" y="15875"/>
                    </a:lnTo>
                    <a:close/>
                    <a:moveTo>
                      <a:pt x="155575" y="15875"/>
                    </a:moveTo>
                    <a:lnTo>
                      <a:pt x="155575" y="61913"/>
                    </a:lnTo>
                    <a:lnTo>
                      <a:pt x="171450" y="61913"/>
                    </a:lnTo>
                    <a:lnTo>
                      <a:pt x="171450" y="15875"/>
                    </a:lnTo>
                    <a:close/>
                    <a:moveTo>
                      <a:pt x="120650" y="15875"/>
                    </a:moveTo>
                    <a:lnTo>
                      <a:pt x="120650" y="61913"/>
                    </a:lnTo>
                    <a:lnTo>
                      <a:pt x="136525" y="61913"/>
                    </a:lnTo>
                    <a:lnTo>
                      <a:pt x="136525" y="15875"/>
                    </a:lnTo>
                    <a:close/>
                    <a:moveTo>
                      <a:pt x="85725" y="15875"/>
                    </a:moveTo>
                    <a:lnTo>
                      <a:pt x="85725" y="61913"/>
                    </a:lnTo>
                    <a:lnTo>
                      <a:pt x="101600" y="61913"/>
                    </a:lnTo>
                    <a:lnTo>
                      <a:pt x="101600" y="15875"/>
                    </a:lnTo>
                    <a:close/>
                    <a:moveTo>
                      <a:pt x="49213" y="15875"/>
                    </a:moveTo>
                    <a:lnTo>
                      <a:pt x="49213" y="61913"/>
                    </a:lnTo>
                    <a:lnTo>
                      <a:pt x="65088" y="61913"/>
                    </a:lnTo>
                    <a:lnTo>
                      <a:pt x="65088" y="15875"/>
                    </a:lnTo>
                    <a:close/>
                    <a:moveTo>
                      <a:pt x="14288" y="15875"/>
                    </a:moveTo>
                    <a:lnTo>
                      <a:pt x="14288" y="61913"/>
                    </a:lnTo>
                    <a:lnTo>
                      <a:pt x="30163" y="61913"/>
                    </a:lnTo>
                    <a:lnTo>
                      <a:pt x="30163" y="15875"/>
                    </a:lnTo>
                    <a:close/>
                    <a:moveTo>
                      <a:pt x="0" y="0"/>
                    </a:moveTo>
                    <a:lnTo>
                      <a:pt x="793750" y="0"/>
                    </a:lnTo>
                    <a:lnTo>
                      <a:pt x="793750" y="77788"/>
                    </a:lnTo>
                    <a:lnTo>
                      <a:pt x="0" y="77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284"/>
              <p:cNvSpPr>
                <a:spLocks noChangeArrowheads="1"/>
              </p:cNvSpPr>
              <p:nvPr/>
            </p:nvSpPr>
            <p:spPr bwMode="auto">
              <a:xfrm>
                <a:off x="6678612" y="3759201"/>
                <a:ext cx="793750" cy="80963"/>
              </a:xfrm>
              <a:custGeom>
                <a:avLst/>
                <a:gdLst>
                  <a:gd name="connsiteX0" fmla="*/ 763587 w 793750"/>
                  <a:gd name="connsiteY0" fmla="*/ 17462 h 80963"/>
                  <a:gd name="connsiteX1" fmla="*/ 763587 w 793750"/>
                  <a:gd name="connsiteY1" fmla="*/ 61912 h 80963"/>
                  <a:gd name="connsiteX2" fmla="*/ 781050 w 793750"/>
                  <a:gd name="connsiteY2" fmla="*/ 61912 h 80963"/>
                  <a:gd name="connsiteX3" fmla="*/ 781050 w 793750"/>
                  <a:gd name="connsiteY3" fmla="*/ 17462 h 80963"/>
                  <a:gd name="connsiteX4" fmla="*/ 728662 w 793750"/>
                  <a:gd name="connsiteY4" fmla="*/ 17462 h 80963"/>
                  <a:gd name="connsiteX5" fmla="*/ 728662 w 793750"/>
                  <a:gd name="connsiteY5" fmla="*/ 61912 h 80963"/>
                  <a:gd name="connsiteX6" fmla="*/ 744537 w 793750"/>
                  <a:gd name="connsiteY6" fmla="*/ 61912 h 80963"/>
                  <a:gd name="connsiteX7" fmla="*/ 744537 w 793750"/>
                  <a:gd name="connsiteY7" fmla="*/ 17462 h 80963"/>
                  <a:gd name="connsiteX8" fmla="*/ 692150 w 793750"/>
                  <a:gd name="connsiteY8" fmla="*/ 17462 h 80963"/>
                  <a:gd name="connsiteX9" fmla="*/ 692150 w 793750"/>
                  <a:gd name="connsiteY9" fmla="*/ 61912 h 80963"/>
                  <a:gd name="connsiteX10" fmla="*/ 708025 w 793750"/>
                  <a:gd name="connsiteY10" fmla="*/ 61912 h 80963"/>
                  <a:gd name="connsiteX11" fmla="*/ 708025 w 793750"/>
                  <a:gd name="connsiteY11" fmla="*/ 17462 h 80963"/>
                  <a:gd name="connsiteX12" fmla="*/ 657225 w 793750"/>
                  <a:gd name="connsiteY12" fmla="*/ 17462 h 80963"/>
                  <a:gd name="connsiteX13" fmla="*/ 657225 w 793750"/>
                  <a:gd name="connsiteY13" fmla="*/ 61912 h 80963"/>
                  <a:gd name="connsiteX14" fmla="*/ 671513 w 793750"/>
                  <a:gd name="connsiteY14" fmla="*/ 61912 h 80963"/>
                  <a:gd name="connsiteX15" fmla="*/ 671513 w 793750"/>
                  <a:gd name="connsiteY15" fmla="*/ 17462 h 80963"/>
                  <a:gd name="connsiteX16" fmla="*/ 622300 w 793750"/>
                  <a:gd name="connsiteY16" fmla="*/ 17462 h 80963"/>
                  <a:gd name="connsiteX17" fmla="*/ 622300 w 793750"/>
                  <a:gd name="connsiteY17" fmla="*/ 61912 h 80963"/>
                  <a:gd name="connsiteX18" fmla="*/ 638175 w 793750"/>
                  <a:gd name="connsiteY18" fmla="*/ 61912 h 80963"/>
                  <a:gd name="connsiteX19" fmla="*/ 638175 w 793750"/>
                  <a:gd name="connsiteY19" fmla="*/ 17462 h 80963"/>
                  <a:gd name="connsiteX20" fmla="*/ 585787 w 793750"/>
                  <a:gd name="connsiteY20" fmla="*/ 17462 h 80963"/>
                  <a:gd name="connsiteX21" fmla="*/ 585787 w 793750"/>
                  <a:gd name="connsiteY21" fmla="*/ 61912 h 80963"/>
                  <a:gd name="connsiteX22" fmla="*/ 601662 w 793750"/>
                  <a:gd name="connsiteY22" fmla="*/ 61912 h 80963"/>
                  <a:gd name="connsiteX23" fmla="*/ 601662 w 793750"/>
                  <a:gd name="connsiteY23" fmla="*/ 17462 h 80963"/>
                  <a:gd name="connsiteX24" fmla="*/ 549275 w 793750"/>
                  <a:gd name="connsiteY24" fmla="*/ 17462 h 80963"/>
                  <a:gd name="connsiteX25" fmla="*/ 549275 w 793750"/>
                  <a:gd name="connsiteY25" fmla="*/ 61912 h 80963"/>
                  <a:gd name="connsiteX26" fmla="*/ 565150 w 793750"/>
                  <a:gd name="connsiteY26" fmla="*/ 61912 h 80963"/>
                  <a:gd name="connsiteX27" fmla="*/ 565150 w 793750"/>
                  <a:gd name="connsiteY27" fmla="*/ 17462 h 80963"/>
                  <a:gd name="connsiteX28" fmla="*/ 512762 w 793750"/>
                  <a:gd name="connsiteY28" fmla="*/ 17462 h 80963"/>
                  <a:gd name="connsiteX29" fmla="*/ 512762 w 793750"/>
                  <a:gd name="connsiteY29" fmla="*/ 61912 h 80963"/>
                  <a:gd name="connsiteX30" fmla="*/ 530225 w 793750"/>
                  <a:gd name="connsiteY30" fmla="*/ 61912 h 80963"/>
                  <a:gd name="connsiteX31" fmla="*/ 530225 w 793750"/>
                  <a:gd name="connsiteY31" fmla="*/ 17462 h 80963"/>
                  <a:gd name="connsiteX32" fmla="*/ 477837 w 793750"/>
                  <a:gd name="connsiteY32" fmla="*/ 17462 h 80963"/>
                  <a:gd name="connsiteX33" fmla="*/ 477837 w 793750"/>
                  <a:gd name="connsiteY33" fmla="*/ 61912 h 80963"/>
                  <a:gd name="connsiteX34" fmla="*/ 493712 w 793750"/>
                  <a:gd name="connsiteY34" fmla="*/ 61912 h 80963"/>
                  <a:gd name="connsiteX35" fmla="*/ 493712 w 793750"/>
                  <a:gd name="connsiteY35" fmla="*/ 17462 h 80963"/>
                  <a:gd name="connsiteX36" fmla="*/ 442912 w 793750"/>
                  <a:gd name="connsiteY36" fmla="*/ 17462 h 80963"/>
                  <a:gd name="connsiteX37" fmla="*/ 442912 w 793750"/>
                  <a:gd name="connsiteY37" fmla="*/ 61912 h 80963"/>
                  <a:gd name="connsiteX38" fmla="*/ 458787 w 793750"/>
                  <a:gd name="connsiteY38" fmla="*/ 61912 h 80963"/>
                  <a:gd name="connsiteX39" fmla="*/ 458787 w 793750"/>
                  <a:gd name="connsiteY39" fmla="*/ 17462 h 80963"/>
                  <a:gd name="connsiteX40" fmla="*/ 406400 w 793750"/>
                  <a:gd name="connsiteY40" fmla="*/ 17462 h 80963"/>
                  <a:gd name="connsiteX41" fmla="*/ 406400 w 793750"/>
                  <a:gd name="connsiteY41" fmla="*/ 61912 h 80963"/>
                  <a:gd name="connsiteX42" fmla="*/ 423863 w 793750"/>
                  <a:gd name="connsiteY42" fmla="*/ 61912 h 80963"/>
                  <a:gd name="connsiteX43" fmla="*/ 423863 w 793750"/>
                  <a:gd name="connsiteY43" fmla="*/ 17462 h 80963"/>
                  <a:gd name="connsiteX44" fmla="*/ 371475 w 793750"/>
                  <a:gd name="connsiteY44" fmla="*/ 17462 h 80963"/>
                  <a:gd name="connsiteX45" fmla="*/ 371475 w 793750"/>
                  <a:gd name="connsiteY45" fmla="*/ 61912 h 80963"/>
                  <a:gd name="connsiteX46" fmla="*/ 387350 w 793750"/>
                  <a:gd name="connsiteY46" fmla="*/ 61912 h 80963"/>
                  <a:gd name="connsiteX47" fmla="*/ 387350 w 793750"/>
                  <a:gd name="connsiteY47" fmla="*/ 17462 h 80963"/>
                  <a:gd name="connsiteX48" fmla="*/ 334962 w 793750"/>
                  <a:gd name="connsiteY48" fmla="*/ 17462 h 80963"/>
                  <a:gd name="connsiteX49" fmla="*/ 334962 w 793750"/>
                  <a:gd name="connsiteY49" fmla="*/ 61912 h 80963"/>
                  <a:gd name="connsiteX50" fmla="*/ 350837 w 793750"/>
                  <a:gd name="connsiteY50" fmla="*/ 61912 h 80963"/>
                  <a:gd name="connsiteX51" fmla="*/ 350837 w 793750"/>
                  <a:gd name="connsiteY51" fmla="*/ 17462 h 80963"/>
                  <a:gd name="connsiteX52" fmla="*/ 298450 w 793750"/>
                  <a:gd name="connsiteY52" fmla="*/ 17462 h 80963"/>
                  <a:gd name="connsiteX53" fmla="*/ 298450 w 793750"/>
                  <a:gd name="connsiteY53" fmla="*/ 61912 h 80963"/>
                  <a:gd name="connsiteX54" fmla="*/ 314325 w 793750"/>
                  <a:gd name="connsiteY54" fmla="*/ 61912 h 80963"/>
                  <a:gd name="connsiteX55" fmla="*/ 314325 w 793750"/>
                  <a:gd name="connsiteY55" fmla="*/ 17462 h 80963"/>
                  <a:gd name="connsiteX56" fmla="*/ 265112 w 793750"/>
                  <a:gd name="connsiteY56" fmla="*/ 17462 h 80963"/>
                  <a:gd name="connsiteX57" fmla="*/ 265112 w 793750"/>
                  <a:gd name="connsiteY57" fmla="*/ 61912 h 80963"/>
                  <a:gd name="connsiteX58" fmla="*/ 280987 w 793750"/>
                  <a:gd name="connsiteY58" fmla="*/ 61912 h 80963"/>
                  <a:gd name="connsiteX59" fmla="*/ 280987 w 793750"/>
                  <a:gd name="connsiteY59" fmla="*/ 17462 h 80963"/>
                  <a:gd name="connsiteX60" fmla="*/ 228600 w 793750"/>
                  <a:gd name="connsiteY60" fmla="*/ 17462 h 80963"/>
                  <a:gd name="connsiteX61" fmla="*/ 228600 w 793750"/>
                  <a:gd name="connsiteY61" fmla="*/ 61912 h 80963"/>
                  <a:gd name="connsiteX62" fmla="*/ 244475 w 793750"/>
                  <a:gd name="connsiteY62" fmla="*/ 61912 h 80963"/>
                  <a:gd name="connsiteX63" fmla="*/ 244475 w 793750"/>
                  <a:gd name="connsiteY63" fmla="*/ 17462 h 80963"/>
                  <a:gd name="connsiteX64" fmla="*/ 192087 w 793750"/>
                  <a:gd name="connsiteY64" fmla="*/ 17462 h 80963"/>
                  <a:gd name="connsiteX65" fmla="*/ 192087 w 793750"/>
                  <a:gd name="connsiteY65" fmla="*/ 61912 h 80963"/>
                  <a:gd name="connsiteX66" fmla="*/ 207962 w 793750"/>
                  <a:gd name="connsiteY66" fmla="*/ 61912 h 80963"/>
                  <a:gd name="connsiteX67" fmla="*/ 207962 w 793750"/>
                  <a:gd name="connsiteY67" fmla="*/ 17462 h 80963"/>
                  <a:gd name="connsiteX68" fmla="*/ 155575 w 793750"/>
                  <a:gd name="connsiteY68" fmla="*/ 17462 h 80963"/>
                  <a:gd name="connsiteX69" fmla="*/ 155575 w 793750"/>
                  <a:gd name="connsiteY69" fmla="*/ 61912 h 80963"/>
                  <a:gd name="connsiteX70" fmla="*/ 171450 w 793750"/>
                  <a:gd name="connsiteY70" fmla="*/ 61912 h 80963"/>
                  <a:gd name="connsiteX71" fmla="*/ 171450 w 793750"/>
                  <a:gd name="connsiteY71" fmla="*/ 17462 h 80963"/>
                  <a:gd name="connsiteX72" fmla="*/ 120650 w 793750"/>
                  <a:gd name="connsiteY72" fmla="*/ 17462 h 80963"/>
                  <a:gd name="connsiteX73" fmla="*/ 120650 w 793750"/>
                  <a:gd name="connsiteY73" fmla="*/ 61912 h 80963"/>
                  <a:gd name="connsiteX74" fmla="*/ 136525 w 793750"/>
                  <a:gd name="connsiteY74" fmla="*/ 61912 h 80963"/>
                  <a:gd name="connsiteX75" fmla="*/ 136525 w 793750"/>
                  <a:gd name="connsiteY75" fmla="*/ 17462 h 80963"/>
                  <a:gd name="connsiteX76" fmla="*/ 85725 w 793750"/>
                  <a:gd name="connsiteY76" fmla="*/ 17462 h 80963"/>
                  <a:gd name="connsiteX77" fmla="*/ 85725 w 793750"/>
                  <a:gd name="connsiteY77" fmla="*/ 61912 h 80963"/>
                  <a:gd name="connsiteX78" fmla="*/ 100013 w 793750"/>
                  <a:gd name="connsiteY78" fmla="*/ 61912 h 80963"/>
                  <a:gd name="connsiteX79" fmla="*/ 100013 w 793750"/>
                  <a:gd name="connsiteY79" fmla="*/ 17462 h 80963"/>
                  <a:gd name="connsiteX80" fmla="*/ 49212 w 793750"/>
                  <a:gd name="connsiteY80" fmla="*/ 17462 h 80963"/>
                  <a:gd name="connsiteX81" fmla="*/ 49212 w 793750"/>
                  <a:gd name="connsiteY81" fmla="*/ 61912 h 80963"/>
                  <a:gd name="connsiteX82" fmla="*/ 65087 w 793750"/>
                  <a:gd name="connsiteY82" fmla="*/ 61912 h 80963"/>
                  <a:gd name="connsiteX83" fmla="*/ 65087 w 793750"/>
                  <a:gd name="connsiteY83" fmla="*/ 17462 h 80963"/>
                  <a:gd name="connsiteX84" fmla="*/ 14287 w 793750"/>
                  <a:gd name="connsiteY84" fmla="*/ 17462 h 80963"/>
                  <a:gd name="connsiteX85" fmla="*/ 14287 w 793750"/>
                  <a:gd name="connsiteY85" fmla="*/ 61912 h 80963"/>
                  <a:gd name="connsiteX86" fmla="*/ 30162 w 793750"/>
                  <a:gd name="connsiteY86" fmla="*/ 61912 h 80963"/>
                  <a:gd name="connsiteX87" fmla="*/ 30162 w 793750"/>
                  <a:gd name="connsiteY87" fmla="*/ 17462 h 80963"/>
                  <a:gd name="connsiteX88" fmla="*/ 0 w 793750"/>
                  <a:gd name="connsiteY88" fmla="*/ 0 h 80963"/>
                  <a:gd name="connsiteX89" fmla="*/ 793750 w 793750"/>
                  <a:gd name="connsiteY89" fmla="*/ 0 h 80963"/>
                  <a:gd name="connsiteX90" fmla="*/ 793750 w 793750"/>
                  <a:gd name="connsiteY90" fmla="*/ 80963 h 80963"/>
                  <a:gd name="connsiteX91" fmla="*/ 0 w 793750"/>
                  <a:gd name="connsiteY91" fmla="*/ 80963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793750" h="80963">
                    <a:moveTo>
                      <a:pt x="763587" y="17462"/>
                    </a:moveTo>
                    <a:lnTo>
                      <a:pt x="763587" y="61912"/>
                    </a:lnTo>
                    <a:lnTo>
                      <a:pt x="781050" y="61912"/>
                    </a:lnTo>
                    <a:lnTo>
                      <a:pt x="781050" y="17462"/>
                    </a:lnTo>
                    <a:close/>
                    <a:moveTo>
                      <a:pt x="728662" y="17462"/>
                    </a:moveTo>
                    <a:lnTo>
                      <a:pt x="728662" y="61912"/>
                    </a:lnTo>
                    <a:lnTo>
                      <a:pt x="744537" y="61912"/>
                    </a:lnTo>
                    <a:lnTo>
                      <a:pt x="744537" y="17462"/>
                    </a:lnTo>
                    <a:close/>
                    <a:moveTo>
                      <a:pt x="692150" y="17462"/>
                    </a:moveTo>
                    <a:lnTo>
                      <a:pt x="692150" y="61912"/>
                    </a:lnTo>
                    <a:lnTo>
                      <a:pt x="708025" y="61912"/>
                    </a:lnTo>
                    <a:lnTo>
                      <a:pt x="708025" y="17462"/>
                    </a:lnTo>
                    <a:close/>
                    <a:moveTo>
                      <a:pt x="657225" y="17462"/>
                    </a:moveTo>
                    <a:lnTo>
                      <a:pt x="657225" y="61912"/>
                    </a:lnTo>
                    <a:lnTo>
                      <a:pt x="671513" y="61912"/>
                    </a:lnTo>
                    <a:lnTo>
                      <a:pt x="671513" y="17462"/>
                    </a:lnTo>
                    <a:close/>
                    <a:moveTo>
                      <a:pt x="622300" y="17462"/>
                    </a:moveTo>
                    <a:lnTo>
                      <a:pt x="622300" y="61912"/>
                    </a:lnTo>
                    <a:lnTo>
                      <a:pt x="638175" y="61912"/>
                    </a:lnTo>
                    <a:lnTo>
                      <a:pt x="638175" y="17462"/>
                    </a:lnTo>
                    <a:close/>
                    <a:moveTo>
                      <a:pt x="585787" y="17462"/>
                    </a:moveTo>
                    <a:lnTo>
                      <a:pt x="585787" y="61912"/>
                    </a:lnTo>
                    <a:lnTo>
                      <a:pt x="601662" y="61912"/>
                    </a:lnTo>
                    <a:lnTo>
                      <a:pt x="601662" y="17462"/>
                    </a:lnTo>
                    <a:close/>
                    <a:moveTo>
                      <a:pt x="549275" y="17462"/>
                    </a:moveTo>
                    <a:lnTo>
                      <a:pt x="549275" y="61912"/>
                    </a:lnTo>
                    <a:lnTo>
                      <a:pt x="565150" y="61912"/>
                    </a:lnTo>
                    <a:lnTo>
                      <a:pt x="565150" y="17462"/>
                    </a:lnTo>
                    <a:close/>
                    <a:moveTo>
                      <a:pt x="512762" y="17462"/>
                    </a:moveTo>
                    <a:lnTo>
                      <a:pt x="512762" y="61912"/>
                    </a:lnTo>
                    <a:lnTo>
                      <a:pt x="530225" y="61912"/>
                    </a:lnTo>
                    <a:lnTo>
                      <a:pt x="530225" y="17462"/>
                    </a:lnTo>
                    <a:close/>
                    <a:moveTo>
                      <a:pt x="477837" y="17462"/>
                    </a:moveTo>
                    <a:lnTo>
                      <a:pt x="477837" y="61912"/>
                    </a:lnTo>
                    <a:lnTo>
                      <a:pt x="493712" y="61912"/>
                    </a:lnTo>
                    <a:lnTo>
                      <a:pt x="493712" y="17462"/>
                    </a:lnTo>
                    <a:close/>
                    <a:moveTo>
                      <a:pt x="442912" y="17462"/>
                    </a:moveTo>
                    <a:lnTo>
                      <a:pt x="442912" y="61912"/>
                    </a:lnTo>
                    <a:lnTo>
                      <a:pt x="458787" y="61912"/>
                    </a:lnTo>
                    <a:lnTo>
                      <a:pt x="458787" y="17462"/>
                    </a:lnTo>
                    <a:close/>
                    <a:moveTo>
                      <a:pt x="406400" y="17462"/>
                    </a:moveTo>
                    <a:lnTo>
                      <a:pt x="406400" y="61912"/>
                    </a:lnTo>
                    <a:lnTo>
                      <a:pt x="423863" y="61912"/>
                    </a:lnTo>
                    <a:lnTo>
                      <a:pt x="423863" y="17462"/>
                    </a:lnTo>
                    <a:close/>
                    <a:moveTo>
                      <a:pt x="371475" y="17462"/>
                    </a:moveTo>
                    <a:lnTo>
                      <a:pt x="371475" y="61912"/>
                    </a:lnTo>
                    <a:lnTo>
                      <a:pt x="387350" y="61912"/>
                    </a:lnTo>
                    <a:lnTo>
                      <a:pt x="387350" y="17462"/>
                    </a:lnTo>
                    <a:close/>
                    <a:moveTo>
                      <a:pt x="334962" y="17462"/>
                    </a:moveTo>
                    <a:lnTo>
                      <a:pt x="334962" y="61912"/>
                    </a:lnTo>
                    <a:lnTo>
                      <a:pt x="350837" y="61912"/>
                    </a:lnTo>
                    <a:lnTo>
                      <a:pt x="350837" y="17462"/>
                    </a:lnTo>
                    <a:close/>
                    <a:moveTo>
                      <a:pt x="298450" y="17462"/>
                    </a:moveTo>
                    <a:lnTo>
                      <a:pt x="298450" y="61912"/>
                    </a:lnTo>
                    <a:lnTo>
                      <a:pt x="314325" y="61912"/>
                    </a:lnTo>
                    <a:lnTo>
                      <a:pt x="314325" y="17462"/>
                    </a:lnTo>
                    <a:close/>
                    <a:moveTo>
                      <a:pt x="265112" y="17462"/>
                    </a:moveTo>
                    <a:lnTo>
                      <a:pt x="265112" y="61912"/>
                    </a:lnTo>
                    <a:lnTo>
                      <a:pt x="280987" y="61912"/>
                    </a:lnTo>
                    <a:lnTo>
                      <a:pt x="280987" y="17462"/>
                    </a:lnTo>
                    <a:close/>
                    <a:moveTo>
                      <a:pt x="228600" y="17462"/>
                    </a:moveTo>
                    <a:lnTo>
                      <a:pt x="228600" y="61912"/>
                    </a:lnTo>
                    <a:lnTo>
                      <a:pt x="244475" y="61912"/>
                    </a:lnTo>
                    <a:lnTo>
                      <a:pt x="244475" y="17462"/>
                    </a:lnTo>
                    <a:close/>
                    <a:moveTo>
                      <a:pt x="192087" y="17462"/>
                    </a:moveTo>
                    <a:lnTo>
                      <a:pt x="192087" y="61912"/>
                    </a:lnTo>
                    <a:lnTo>
                      <a:pt x="207962" y="61912"/>
                    </a:lnTo>
                    <a:lnTo>
                      <a:pt x="207962" y="17462"/>
                    </a:lnTo>
                    <a:close/>
                    <a:moveTo>
                      <a:pt x="155575" y="17462"/>
                    </a:moveTo>
                    <a:lnTo>
                      <a:pt x="155575" y="61912"/>
                    </a:lnTo>
                    <a:lnTo>
                      <a:pt x="171450" y="61912"/>
                    </a:lnTo>
                    <a:lnTo>
                      <a:pt x="171450" y="17462"/>
                    </a:lnTo>
                    <a:close/>
                    <a:moveTo>
                      <a:pt x="120650" y="17462"/>
                    </a:moveTo>
                    <a:lnTo>
                      <a:pt x="120650" y="61912"/>
                    </a:lnTo>
                    <a:lnTo>
                      <a:pt x="136525" y="61912"/>
                    </a:lnTo>
                    <a:lnTo>
                      <a:pt x="136525" y="17462"/>
                    </a:lnTo>
                    <a:close/>
                    <a:moveTo>
                      <a:pt x="85725" y="17462"/>
                    </a:moveTo>
                    <a:lnTo>
                      <a:pt x="85725" y="61912"/>
                    </a:lnTo>
                    <a:lnTo>
                      <a:pt x="100013" y="61912"/>
                    </a:lnTo>
                    <a:lnTo>
                      <a:pt x="100013" y="17462"/>
                    </a:lnTo>
                    <a:close/>
                    <a:moveTo>
                      <a:pt x="49212" y="17462"/>
                    </a:moveTo>
                    <a:lnTo>
                      <a:pt x="49212" y="61912"/>
                    </a:lnTo>
                    <a:lnTo>
                      <a:pt x="65087" y="61912"/>
                    </a:lnTo>
                    <a:lnTo>
                      <a:pt x="65087" y="17462"/>
                    </a:lnTo>
                    <a:close/>
                    <a:moveTo>
                      <a:pt x="14287" y="17462"/>
                    </a:moveTo>
                    <a:lnTo>
                      <a:pt x="14287" y="61912"/>
                    </a:lnTo>
                    <a:lnTo>
                      <a:pt x="30162" y="61912"/>
                    </a:lnTo>
                    <a:lnTo>
                      <a:pt x="30162" y="17462"/>
                    </a:lnTo>
                    <a:close/>
                    <a:moveTo>
                      <a:pt x="0" y="0"/>
                    </a:moveTo>
                    <a:lnTo>
                      <a:pt x="793750" y="0"/>
                    </a:lnTo>
                    <a:lnTo>
                      <a:pt x="793750" y="80963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282"/>
              <p:cNvSpPr>
                <a:spLocks noChangeArrowheads="1"/>
              </p:cNvSpPr>
              <p:nvPr/>
            </p:nvSpPr>
            <p:spPr bwMode="auto">
              <a:xfrm>
                <a:off x="7186613" y="3638551"/>
                <a:ext cx="793750" cy="80963"/>
              </a:xfrm>
              <a:custGeom>
                <a:avLst/>
                <a:gdLst>
                  <a:gd name="connsiteX0" fmla="*/ 766762 w 793750"/>
                  <a:gd name="connsiteY0" fmla="*/ 19050 h 80963"/>
                  <a:gd name="connsiteX1" fmla="*/ 766762 w 793750"/>
                  <a:gd name="connsiteY1" fmla="*/ 61913 h 80963"/>
                  <a:gd name="connsiteX2" fmla="*/ 779462 w 793750"/>
                  <a:gd name="connsiteY2" fmla="*/ 61913 h 80963"/>
                  <a:gd name="connsiteX3" fmla="*/ 779462 w 793750"/>
                  <a:gd name="connsiteY3" fmla="*/ 19050 h 80963"/>
                  <a:gd name="connsiteX4" fmla="*/ 730250 w 793750"/>
                  <a:gd name="connsiteY4" fmla="*/ 19050 h 80963"/>
                  <a:gd name="connsiteX5" fmla="*/ 730250 w 793750"/>
                  <a:gd name="connsiteY5" fmla="*/ 61913 h 80963"/>
                  <a:gd name="connsiteX6" fmla="*/ 746125 w 793750"/>
                  <a:gd name="connsiteY6" fmla="*/ 61913 h 80963"/>
                  <a:gd name="connsiteX7" fmla="*/ 746125 w 793750"/>
                  <a:gd name="connsiteY7" fmla="*/ 19050 h 80963"/>
                  <a:gd name="connsiteX8" fmla="*/ 693737 w 793750"/>
                  <a:gd name="connsiteY8" fmla="*/ 19050 h 80963"/>
                  <a:gd name="connsiteX9" fmla="*/ 693737 w 793750"/>
                  <a:gd name="connsiteY9" fmla="*/ 61913 h 80963"/>
                  <a:gd name="connsiteX10" fmla="*/ 709612 w 793750"/>
                  <a:gd name="connsiteY10" fmla="*/ 61913 h 80963"/>
                  <a:gd name="connsiteX11" fmla="*/ 709612 w 793750"/>
                  <a:gd name="connsiteY11" fmla="*/ 19050 h 80963"/>
                  <a:gd name="connsiteX12" fmla="*/ 657225 w 793750"/>
                  <a:gd name="connsiteY12" fmla="*/ 19050 h 80963"/>
                  <a:gd name="connsiteX13" fmla="*/ 657225 w 793750"/>
                  <a:gd name="connsiteY13" fmla="*/ 61913 h 80963"/>
                  <a:gd name="connsiteX14" fmla="*/ 673100 w 793750"/>
                  <a:gd name="connsiteY14" fmla="*/ 61913 h 80963"/>
                  <a:gd name="connsiteX15" fmla="*/ 673100 w 793750"/>
                  <a:gd name="connsiteY15" fmla="*/ 19050 h 80963"/>
                  <a:gd name="connsiteX16" fmla="*/ 620712 w 793750"/>
                  <a:gd name="connsiteY16" fmla="*/ 19050 h 80963"/>
                  <a:gd name="connsiteX17" fmla="*/ 620712 w 793750"/>
                  <a:gd name="connsiteY17" fmla="*/ 61913 h 80963"/>
                  <a:gd name="connsiteX18" fmla="*/ 638175 w 793750"/>
                  <a:gd name="connsiteY18" fmla="*/ 61913 h 80963"/>
                  <a:gd name="connsiteX19" fmla="*/ 638175 w 793750"/>
                  <a:gd name="connsiteY19" fmla="*/ 19050 h 80963"/>
                  <a:gd name="connsiteX20" fmla="*/ 585787 w 793750"/>
                  <a:gd name="connsiteY20" fmla="*/ 19050 h 80963"/>
                  <a:gd name="connsiteX21" fmla="*/ 585787 w 793750"/>
                  <a:gd name="connsiteY21" fmla="*/ 61913 h 80963"/>
                  <a:gd name="connsiteX22" fmla="*/ 601662 w 793750"/>
                  <a:gd name="connsiteY22" fmla="*/ 61913 h 80963"/>
                  <a:gd name="connsiteX23" fmla="*/ 601662 w 793750"/>
                  <a:gd name="connsiteY23" fmla="*/ 19050 h 80963"/>
                  <a:gd name="connsiteX24" fmla="*/ 550862 w 793750"/>
                  <a:gd name="connsiteY24" fmla="*/ 19050 h 80963"/>
                  <a:gd name="connsiteX25" fmla="*/ 550862 w 793750"/>
                  <a:gd name="connsiteY25" fmla="*/ 61913 h 80963"/>
                  <a:gd name="connsiteX26" fmla="*/ 566737 w 793750"/>
                  <a:gd name="connsiteY26" fmla="*/ 61913 h 80963"/>
                  <a:gd name="connsiteX27" fmla="*/ 566737 w 793750"/>
                  <a:gd name="connsiteY27" fmla="*/ 19050 h 80963"/>
                  <a:gd name="connsiteX28" fmla="*/ 514350 w 793750"/>
                  <a:gd name="connsiteY28" fmla="*/ 19050 h 80963"/>
                  <a:gd name="connsiteX29" fmla="*/ 514350 w 793750"/>
                  <a:gd name="connsiteY29" fmla="*/ 61913 h 80963"/>
                  <a:gd name="connsiteX30" fmla="*/ 531813 w 793750"/>
                  <a:gd name="connsiteY30" fmla="*/ 61913 h 80963"/>
                  <a:gd name="connsiteX31" fmla="*/ 531813 w 793750"/>
                  <a:gd name="connsiteY31" fmla="*/ 19050 h 80963"/>
                  <a:gd name="connsiteX32" fmla="*/ 479425 w 793750"/>
                  <a:gd name="connsiteY32" fmla="*/ 19050 h 80963"/>
                  <a:gd name="connsiteX33" fmla="*/ 479425 w 793750"/>
                  <a:gd name="connsiteY33" fmla="*/ 61913 h 80963"/>
                  <a:gd name="connsiteX34" fmla="*/ 495300 w 793750"/>
                  <a:gd name="connsiteY34" fmla="*/ 61913 h 80963"/>
                  <a:gd name="connsiteX35" fmla="*/ 495300 w 793750"/>
                  <a:gd name="connsiteY35" fmla="*/ 19050 h 80963"/>
                  <a:gd name="connsiteX36" fmla="*/ 442912 w 793750"/>
                  <a:gd name="connsiteY36" fmla="*/ 19050 h 80963"/>
                  <a:gd name="connsiteX37" fmla="*/ 442912 w 793750"/>
                  <a:gd name="connsiteY37" fmla="*/ 61913 h 80963"/>
                  <a:gd name="connsiteX38" fmla="*/ 458787 w 793750"/>
                  <a:gd name="connsiteY38" fmla="*/ 61913 h 80963"/>
                  <a:gd name="connsiteX39" fmla="*/ 458787 w 793750"/>
                  <a:gd name="connsiteY39" fmla="*/ 19050 h 80963"/>
                  <a:gd name="connsiteX40" fmla="*/ 406400 w 793750"/>
                  <a:gd name="connsiteY40" fmla="*/ 19050 h 80963"/>
                  <a:gd name="connsiteX41" fmla="*/ 406400 w 793750"/>
                  <a:gd name="connsiteY41" fmla="*/ 61913 h 80963"/>
                  <a:gd name="connsiteX42" fmla="*/ 422275 w 793750"/>
                  <a:gd name="connsiteY42" fmla="*/ 61913 h 80963"/>
                  <a:gd name="connsiteX43" fmla="*/ 422275 w 793750"/>
                  <a:gd name="connsiteY43" fmla="*/ 19050 h 80963"/>
                  <a:gd name="connsiteX44" fmla="*/ 373062 w 793750"/>
                  <a:gd name="connsiteY44" fmla="*/ 19050 h 80963"/>
                  <a:gd name="connsiteX45" fmla="*/ 373062 w 793750"/>
                  <a:gd name="connsiteY45" fmla="*/ 61913 h 80963"/>
                  <a:gd name="connsiteX46" fmla="*/ 387350 w 793750"/>
                  <a:gd name="connsiteY46" fmla="*/ 61913 h 80963"/>
                  <a:gd name="connsiteX47" fmla="*/ 387350 w 793750"/>
                  <a:gd name="connsiteY47" fmla="*/ 19050 h 80963"/>
                  <a:gd name="connsiteX48" fmla="*/ 336550 w 793750"/>
                  <a:gd name="connsiteY48" fmla="*/ 19050 h 80963"/>
                  <a:gd name="connsiteX49" fmla="*/ 336550 w 793750"/>
                  <a:gd name="connsiteY49" fmla="*/ 61913 h 80963"/>
                  <a:gd name="connsiteX50" fmla="*/ 352425 w 793750"/>
                  <a:gd name="connsiteY50" fmla="*/ 61913 h 80963"/>
                  <a:gd name="connsiteX51" fmla="*/ 352425 w 793750"/>
                  <a:gd name="connsiteY51" fmla="*/ 19050 h 80963"/>
                  <a:gd name="connsiteX52" fmla="*/ 300037 w 793750"/>
                  <a:gd name="connsiteY52" fmla="*/ 19050 h 80963"/>
                  <a:gd name="connsiteX53" fmla="*/ 300037 w 793750"/>
                  <a:gd name="connsiteY53" fmla="*/ 61913 h 80963"/>
                  <a:gd name="connsiteX54" fmla="*/ 315912 w 793750"/>
                  <a:gd name="connsiteY54" fmla="*/ 61913 h 80963"/>
                  <a:gd name="connsiteX55" fmla="*/ 315912 w 793750"/>
                  <a:gd name="connsiteY55" fmla="*/ 19050 h 80963"/>
                  <a:gd name="connsiteX56" fmla="*/ 263525 w 793750"/>
                  <a:gd name="connsiteY56" fmla="*/ 19050 h 80963"/>
                  <a:gd name="connsiteX57" fmla="*/ 263525 w 793750"/>
                  <a:gd name="connsiteY57" fmla="*/ 61913 h 80963"/>
                  <a:gd name="connsiteX58" fmla="*/ 280988 w 793750"/>
                  <a:gd name="connsiteY58" fmla="*/ 61913 h 80963"/>
                  <a:gd name="connsiteX59" fmla="*/ 280988 w 793750"/>
                  <a:gd name="connsiteY59" fmla="*/ 19050 h 80963"/>
                  <a:gd name="connsiteX60" fmla="*/ 228600 w 793750"/>
                  <a:gd name="connsiteY60" fmla="*/ 19050 h 80963"/>
                  <a:gd name="connsiteX61" fmla="*/ 228600 w 793750"/>
                  <a:gd name="connsiteY61" fmla="*/ 61913 h 80963"/>
                  <a:gd name="connsiteX62" fmla="*/ 244475 w 793750"/>
                  <a:gd name="connsiteY62" fmla="*/ 61913 h 80963"/>
                  <a:gd name="connsiteX63" fmla="*/ 244475 w 793750"/>
                  <a:gd name="connsiteY63" fmla="*/ 19050 h 80963"/>
                  <a:gd name="connsiteX64" fmla="*/ 193675 w 793750"/>
                  <a:gd name="connsiteY64" fmla="*/ 19050 h 80963"/>
                  <a:gd name="connsiteX65" fmla="*/ 193675 w 793750"/>
                  <a:gd name="connsiteY65" fmla="*/ 61913 h 80963"/>
                  <a:gd name="connsiteX66" fmla="*/ 207963 w 793750"/>
                  <a:gd name="connsiteY66" fmla="*/ 61913 h 80963"/>
                  <a:gd name="connsiteX67" fmla="*/ 207963 w 793750"/>
                  <a:gd name="connsiteY67" fmla="*/ 19050 h 80963"/>
                  <a:gd name="connsiteX68" fmla="*/ 157162 w 793750"/>
                  <a:gd name="connsiteY68" fmla="*/ 19050 h 80963"/>
                  <a:gd name="connsiteX69" fmla="*/ 157162 w 793750"/>
                  <a:gd name="connsiteY69" fmla="*/ 61913 h 80963"/>
                  <a:gd name="connsiteX70" fmla="*/ 174625 w 793750"/>
                  <a:gd name="connsiteY70" fmla="*/ 61913 h 80963"/>
                  <a:gd name="connsiteX71" fmla="*/ 174625 w 793750"/>
                  <a:gd name="connsiteY71" fmla="*/ 19050 h 80963"/>
                  <a:gd name="connsiteX72" fmla="*/ 122237 w 793750"/>
                  <a:gd name="connsiteY72" fmla="*/ 19050 h 80963"/>
                  <a:gd name="connsiteX73" fmla="*/ 122237 w 793750"/>
                  <a:gd name="connsiteY73" fmla="*/ 61913 h 80963"/>
                  <a:gd name="connsiteX74" fmla="*/ 138112 w 793750"/>
                  <a:gd name="connsiteY74" fmla="*/ 61913 h 80963"/>
                  <a:gd name="connsiteX75" fmla="*/ 138112 w 793750"/>
                  <a:gd name="connsiteY75" fmla="*/ 19050 h 80963"/>
                  <a:gd name="connsiteX76" fmla="*/ 85725 w 793750"/>
                  <a:gd name="connsiteY76" fmla="*/ 19050 h 80963"/>
                  <a:gd name="connsiteX77" fmla="*/ 85725 w 793750"/>
                  <a:gd name="connsiteY77" fmla="*/ 61913 h 80963"/>
                  <a:gd name="connsiteX78" fmla="*/ 101600 w 793750"/>
                  <a:gd name="connsiteY78" fmla="*/ 61913 h 80963"/>
                  <a:gd name="connsiteX79" fmla="*/ 101600 w 793750"/>
                  <a:gd name="connsiteY79" fmla="*/ 19050 h 80963"/>
                  <a:gd name="connsiteX80" fmla="*/ 49212 w 793750"/>
                  <a:gd name="connsiteY80" fmla="*/ 19050 h 80963"/>
                  <a:gd name="connsiteX81" fmla="*/ 49212 w 793750"/>
                  <a:gd name="connsiteY81" fmla="*/ 61913 h 80963"/>
                  <a:gd name="connsiteX82" fmla="*/ 65087 w 793750"/>
                  <a:gd name="connsiteY82" fmla="*/ 61913 h 80963"/>
                  <a:gd name="connsiteX83" fmla="*/ 65087 w 793750"/>
                  <a:gd name="connsiteY83" fmla="*/ 19050 h 80963"/>
                  <a:gd name="connsiteX84" fmla="*/ 12700 w 793750"/>
                  <a:gd name="connsiteY84" fmla="*/ 19050 h 80963"/>
                  <a:gd name="connsiteX85" fmla="*/ 12700 w 793750"/>
                  <a:gd name="connsiteY85" fmla="*/ 61913 h 80963"/>
                  <a:gd name="connsiteX86" fmla="*/ 30163 w 793750"/>
                  <a:gd name="connsiteY86" fmla="*/ 61913 h 80963"/>
                  <a:gd name="connsiteX87" fmla="*/ 30163 w 793750"/>
                  <a:gd name="connsiteY87" fmla="*/ 19050 h 80963"/>
                  <a:gd name="connsiteX88" fmla="*/ 0 w 793750"/>
                  <a:gd name="connsiteY88" fmla="*/ 0 h 80963"/>
                  <a:gd name="connsiteX89" fmla="*/ 793750 w 793750"/>
                  <a:gd name="connsiteY89" fmla="*/ 0 h 80963"/>
                  <a:gd name="connsiteX90" fmla="*/ 793750 w 793750"/>
                  <a:gd name="connsiteY90" fmla="*/ 80963 h 80963"/>
                  <a:gd name="connsiteX91" fmla="*/ 0 w 793750"/>
                  <a:gd name="connsiteY91" fmla="*/ 80963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793750" h="80963">
                    <a:moveTo>
                      <a:pt x="766762" y="19050"/>
                    </a:moveTo>
                    <a:lnTo>
                      <a:pt x="766762" y="61913"/>
                    </a:lnTo>
                    <a:lnTo>
                      <a:pt x="779462" y="61913"/>
                    </a:lnTo>
                    <a:lnTo>
                      <a:pt x="779462" y="19050"/>
                    </a:lnTo>
                    <a:close/>
                    <a:moveTo>
                      <a:pt x="730250" y="19050"/>
                    </a:moveTo>
                    <a:lnTo>
                      <a:pt x="730250" y="61913"/>
                    </a:lnTo>
                    <a:lnTo>
                      <a:pt x="746125" y="61913"/>
                    </a:lnTo>
                    <a:lnTo>
                      <a:pt x="746125" y="19050"/>
                    </a:lnTo>
                    <a:close/>
                    <a:moveTo>
                      <a:pt x="693737" y="19050"/>
                    </a:moveTo>
                    <a:lnTo>
                      <a:pt x="693737" y="61913"/>
                    </a:lnTo>
                    <a:lnTo>
                      <a:pt x="709612" y="61913"/>
                    </a:lnTo>
                    <a:lnTo>
                      <a:pt x="709612" y="19050"/>
                    </a:lnTo>
                    <a:close/>
                    <a:moveTo>
                      <a:pt x="657225" y="19050"/>
                    </a:moveTo>
                    <a:lnTo>
                      <a:pt x="657225" y="61913"/>
                    </a:lnTo>
                    <a:lnTo>
                      <a:pt x="673100" y="61913"/>
                    </a:lnTo>
                    <a:lnTo>
                      <a:pt x="673100" y="19050"/>
                    </a:lnTo>
                    <a:close/>
                    <a:moveTo>
                      <a:pt x="620712" y="19050"/>
                    </a:moveTo>
                    <a:lnTo>
                      <a:pt x="620712" y="61913"/>
                    </a:lnTo>
                    <a:lnTo>
                      <a:pt x="638175" y="61913"/>
                    </a:lnTo>
                    <a:lnTo>
                      <a:pt x="638175" y="19050"/>
                    </a:lnTo>
                    <a:close/>
                    <a:moveTo>
                      <a:pt x="585787" y="19050"/>
                    </a:moveTo>
                    <a:lnTo>
                      <a:pt x="585787" y="61913"/>
                    </a:lnTo>
                    <a:lnTo>
                      <a:pt x="601662" y="61913"/>
                    </a:lnTo>
                    <a:lnTo>
                      <a:pt x="601662" y="19050"/>
                    </a:lnTo>
                    <a:close/>
                    <a:moveTo>
                      <a:pt x="550862" y="19050"/>
                    </a:moveTo>
                    <a:lnTo>
                      <a:pt x="550862" y="61913"/>
                    </a:lnTo>
                    <a:lnTo>
                      <a:pt x="566737" y="61913"/>
                    </a:lnTo>
                    <a:lnTo>
                      <a:pt x="566737" y="19050"/>
                    </a:lnTo>
                    <a:close/>
                    <a:moveTo>
                      <a:pt x="514350" y="19050"/>
                    </a:moveTo>
                    <a:lnTo>
                      <a:pt x="514350" y="61913"/>
                    </a:lnTo>
                    <a:lnTo>
                      <a:pt x="531813" y="61913"/>
                    </a:lnTo>
                    <a:lnTo>
                      <a:pt x="531813" y="19050"/>
                    </a:lnTo>
                    <a:close/>
                    <a:moveTo>
                      <a:pt x="479425" y="19050"/>
                    </a:moveTo>
                    <a:lnTo>
                      <a:pt x="479425" y="61913"/>
                    </a:lnTo>
                    <a:lnTo>
                      <a:pt x="495300" y="61913"/>
                    </a:lnTo>
                    <a:lnTo>
                      <a:pt x="495300" y="19050"/>
                    </a:lnTo>
                    <a:close/>
                    <a:moveTo>
                      <a:pt x="442912" y="19050"/>
                    </a:moveTo>
                    <a:lnTo>
                      <a:pt x="442912" y="61913"/>
                    </a:lnTo>
                    <a:lnTo>
                      <a:pt x="458787" y="61913"/>
                    </a:lnTo>
                    <a:lnTo>
                      <a:pt x="458787" y="19050"/>
                    </a:lnTo>
                    <a:close/>
                    <a:moveTo>
                      <a:pt x="406400" y="19050"/>
                    </a:moveTo>
                    <a:lnTo>
                      <a:pt x="406400" y="61913"/>
                    </a:lnTo>
                    <a:lnTo>
                      <a:pt x="422275" y="61913"/>
                    </a:lnTo>
                    <a:lnTo>
                      <a:pt x="422275" y="19050"/>
                    </a:lnTo>
                    <a:close/>
                    <a:moveTo>
                      <a:pt x="373062" y="19050"/>
                    </a:moveTo>
                    <a:lnTo>
                      <a:pt x="373062" y="61913"/>
                    </a:lnTo>
                    <a:lnTo>
                      <a:pt x="387350" y="61913"/>
                    </a:lnTo>
                    <a:lnTo>
                      <a:pt x="387350" y="19050"/>
                    </a:lnTo>
                    <a:close/>
                    <a:moveTo>
                      <a:pt x="336550" y="19050"/>
                    </a:moveTo>
                    <a:lnTo>
                      <a:pt x="336550" y="61913"/>
                    </a:lnTo>
                    <a:lnTo>
                      <a:pt x="352425" y="61913"/>
                    </a:lnTo>
                    <a:lnTo>
                      <a:pt x="352425" y="19050"/>
                    </a:lnTo>
                    <a:close/>
                    <a:moveTo>
                      <a:pt x="300037" y="19050"/>
                    </a:moveTo>
                    <a:lnTo>
                      <a:pt x="300037" y="61913"/>
                    </a:lnTo>
                    <a:lnTo>
                      <a:pt x="315912" y="61913"/>
                    </a:lnTo>
                    <a:lnTo>
                      <a:pt x="315912" y="19050"/>
                    </a:lnTo>
                    <a:close/>
                    <a:moveTo>
                      <a:pt x="263525" y="19050"/>
                    </a:moveTo>
                    <a:lnTo>
                      <a:pt x="263525" y="61913"/>
                    </a:lnTo>
                    <a:lnTo>
                      <a:pt x="280988" y="61913"/>
                    </a:lnTo>
                    <a:lnTo>
                      <a:pt x="280988" y="19050"/>
                    </a:lnTo>
                    <a:close/>
                    <a:moveTo>
                      <a:pt x="228600" y="19050"/>
                    </a:moveTo>
                    <a:lnTo>
                      <a:pt x="228600" y="61913"/>
                    </a:lnTo>
                    <a:lnTo>
                      <a:pt x="244475" y="61913"/>
                    </a:lnTo>
                    <a:lnTo>
                      <a:pt x="244475" y="19050"/>
                    </a:lnTo>
                    <a:close/>
                    <a:moveTo>
                      <a:pt x="193675" y="19050"/>
                    </a:moveTo>
                    <a:lnTo>
                      <a:pt x="193675" y="61913"/>
                    </a:lnTo>
                    <a:lnTo>
                      <a:pt x="207963" y="61913"/>
                    </a:lnTo>
                    <a:lnTo>
                      <a:pt x="207963" y="19050"/>
                    </a:lnTo>
                    <a:close/>
                    <a:moveTo>
                      <a:pt x="157162" y="19050"/>
                    </a:moveTo>
                    <a:lnTo>
                      <a:pt x="157162" y="61913"/>
                    </a:lnTo>
                    <a:lnTo>
                      <a:pt x="174625" y="61913"/>
                    </a:lnTo>
                    <a:lnTo>
                      <a:pt x="174625" y="19050"/>
                    </a:lnTo>
                    <a:close/>
                    <a:moveTo>
                      <a:pt x="122237" y="19050"/>
                    </a:moveTo>
                    <a:lnTo>
                      <a:pt x="122237" y="61913"/>
                    </a:lnTo>
                    <a:lnTo>
                      <a:pt x="138112" y="61913"/>
                    </a:lnTo>
                    <a:lnTo>
                      <a:pt x="138112" y="19050"/>
                    </a:lnTo>
                    <a:close/>
                    <a:moveTo>
                      <a:pt x="85725" y="19050"/>
                    </a:moveTo>
                    <a:lnTo>
                      <a:pt x="85725" y="61913"/>
                    </a:lnTo>
                    <a:lnTo>
                      <a:pt x="101600" y="61913"/>
                    </a:lnTo>
                    <a:lnTo>
                      <a:pt x="101600" y="19050"/>
                    </a:lnTo>
                    <a:close/>
                    <a:moveTo>
                      <a:pt x="49212" y="19050"/>
                    </a:moveTo>
                    <a:lnTo>
                      <a:pt x="49212" y="61913"/>
                    </a:lnTo>
                    <a:lnTo>
                      <a:pt x="65087" y="61913"/>
                    </a:lnTo>
                    <a:lnTo>
                      <a:pt x="65087" y="19050"/>
                    </a:lnTo>
                    <a:close/>
                    <a:moveTo>
                      <a:pt x="12700" y="19050"/>
                    </a:moveTo>
                    <a:lnTo>
                      <a:pt x="12700" y="61913"/>
                    </a:lnTo>
                    <a:lnTo>
                      <a:pt x="30163" y="61913"/>
                    </a:lnTo>
                    <a:lnTo>
                      <a:pt x="30163" y="19050"/>
                    </a:lnTo>
                    <a:close/>
                    <a:moveTo>
                      <a:pt x="0" y="0"/>
                    </a:moveTo>
                    <a:lnTo>
                      <a:pt x="793750" y="0"/>
                    </a:lnTo>
                    <a:lnTo>
                      <a:pt x="793750" y="80963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283"/>
              <p:cNvSpPr>
                <a:spLocks noChangeArrowheads="1"/>
              </p:cNvSpPr>
              <p:nvPr/>
            </p:nvSpPr>
            <p:spPr bwMode="auto">
              <a:xfrm>
                <a:off x="7539037" y="3759201"/>
                <a:ext cx="795338" cy="80963"/>
              </a:xfrm>
              <a:custGeom>
                <a:avLst/>
                <a:gdLst>
                  <a:gd name="connsiteX0" fmla="*/ 765175 w 795338"/>
                  <a:gd name="connsiteY0" fmla="*/ 17462 h 80963"/>
                  <a:gd name="connsiteX1" fmla="*/ 765175 w 795338"/>
                  <a:gd name="connsiteY1" fmla="*/ 61912 h 80963"/>
                  <a:gd name="connsiteX2" fmla="*/ 781050 w 795338"/>
                  <a:gd name="connsiteY2" fmla="*/ 61912 h 80963"/>
                  <a:gd name="connsiteX3" fmla="*/ 781050 w 795338"/>
                  <a:gd name="connsiteY3" fmla="*/ 17462 h 80963"/>
                  <a:gd name="connsiteX4" fmla="*/ 728662 w 795338"/>
                  <a:gd name="connsiteY4" fmla="*/ 17462 h 80963"/>
                  <a:gd name="connsiteX5" fmla="*/ 728662 w 795338"/>
                  <a:gd name="connsiteY5" fmla="*/ 61912 h 80963"/>
                  <a:gd name="connsiteX6" fmla="*/ 744537 w 795338"/>
                  <a:gd name="connsiteY6" fmla="*/ 61912 h 80963"/>
                  <a:gd name="connsiteX7" fmla="*/ 744537 w 795338"/>
                  <a:gd name="connsiteY7" fmla="*/ 17462 h 80963"/>
                  <a:gd name="connsiteX8" fmla="*/ 692150 w 795338"/>
                  <a:gd name="connsiteY8" fmla="*/ 17462 h 80963"/>
                  <a:gd name="connsiteX9" fmla="*/ 692150 w 795338"/>
                  <a:gd name="connsiteY9" fmla="*/ 61912 h 80963"/>
                  <a:gd name="connsiteX10" fmla="*/ 708025 w 795338"/>
                  <a:gd name="connsiteY10" fmla="*/ 61912 h 80963"/>
                  <a:gd name="connsiteX11" fmla="*/ 708025 w 795338"/>
                  <a:gd name="connsiteY11" fmla="*/ 17462 h 80963"/>
                  <a:gd name="connsiteX12" fmla="*/ 655637 w 795338"/>
                  <a:gd name="connsiteY12" fmla="*/ 17462 h 80963"/>
                  <a:gd name="connsiteX13" fmla="*/ 655637 w 795338"/>
                  <a:gd name="connsiteY13" fmla="*/ 61912 h 80963"/>
                  <a:gd name="connsiteX14" fmla="*/ 673100 w 795338"/>
                  <a:gd name="connsiteY14" fmla="*/ 61912 h 80963"/>
                  <a:gd name="connsiteX15" fmla="*/ 673100 w 795338"/>
                  <a:gd name="connsiteY15" fmla="*/ 17462 h 80963"/>
                  <a:gd name="connsiteX16" fmla="*/ 620712 w 795338"/>
                  <a:gd name="connsiteY16" fmla="*/ 17462 h 80963"/>
                  <a:gd name="connsiteX17" fmla="*/ 620712 w 795338"/>
                  <a:gd name="connsiteY17" fmla="*/ 61912 h 80963"/>
                  <a:gd name="connsiteX18" fmla="*/ 636587 w 795338"/>
                  <a:gd name="connsiteY18" fmla="*/ 61912 h 80963"/>
                  <a:gd name="connsiteX19" fmla="*/ 636587 w 795338"/>
                  <a:gd name="connsiteY19" fmla="*/ 17462 h 80963"/>
                  <a:gd name="connsiteX20" fmla="*/ 585787 w 795338"/>
                  <a:gd name="connsiteY20" fmla="*/ 17462 h 80963"/>
                  <a:gd name="connsiteX21" fmla="*/ 585787 w 795338"/>
                  <a:gd name="connsiteY21" fmla="*/ 61912 h 80963"/>
                  <a:gd name="connsiteX22" fmla="*/ 601662 w 795338"/>
                  <a:gd name="connsiteY22" fmla="*/ 61912 h 80963"/>
                  <a:gd name="connsiteX23" fmla="*/ 601662 w 795338"/>
                  <a:gd name="connsiteY23" fmla="*/ 17462 h 80963"/>
                  <a:gd name="connsiteX24" fmla="*/ 549275 w 795338"/>
                  <a:gd name="connsiteY24" fmla="*/ 17462 h 80963"/>
                  <a:gd name="connsiteX25" fmla="*/ 549275 w 795338"/>
                  <a:gd name="connsiteY25" fmla="*/ 61912 h 80963"/>
                  <a:gd name="connsiteX26" fmla="*/ 566738 w 795338"/>
                  <a:gd name="connsiteY26" fmla="*/ 61912 h 80963"/>
                  <a:gd name="connsiteX27" fmla="*/ 566738 w 795338"/>
                  <a:gd name="connsiteY27" fmla="*/ 17462 h 80963"/>
                  <a:gd name="connsiteX28" fmla="*/ 514350 w 795338"/>
                  <a:gd name="connsiteY28" fmla="*/ 17462 h 80963"/>
                  <a:gd name="connsiteX29" fmla="*/ 514350 w 795338"/>
                  <a:gd name="connsiteY29" fmla="*/ 61912 h 80963"/>
                  <a:gd name="connsiteX30" fmla="*/ 530225 w 795338"/>
                  <a:gd name="connsiteY30" fmla="*/ 61912 h 80963"/>
                  <a:gd name="connsiteX31" fmla="*/ 530225 w 795338"/>
                  <a:gd name="connsiteY31" fmla="*/ 17462 h 80963"/>
                  <a:gd name="connsiteX32" fmla="*/ 477837 w 795338"/>
                  <a:gd name="connsiteY32" fmla="*/ 17462 h 80963"/>
                  <a:gd name="connsiteX33" fmla="*/ 477837 w 795338"/>
                  <a:gd name="connsiteY33" fmla="*/ 61912 h 80963"/>
                  <a:gd name="connsiteX34" fmla="*/ 493712 w 795338"/>
                  <a:gd name="connsiteY34" fmla="*/ 61912 h 80963"/>
                  <a:gd name="connsiteX35" fmla="*/ 493712 w 795338"/>
                  <a:gd name="connsiteY35" fmla="*/ 17462 h 80963"/>
                  <a:gd name="connsiteX36" fmla="*/ 441325 w 795338"/>
                  <a:gd name="connsiteY36" fmla="*/ 17462 h 80963"/>
                  <a:gd name="connsiteX37" fmla="*/ 441325 w 795338"/>
                  <a:gd name="connsiteY37" fmla="*/ 61912 h 80963"/>
                  <a:gd name="connsiteX38" fmla="*/ 457200 w 795338"/>
                  <a:gd name="connsiteY38" fmla="*/ 61912 h 80963"/>
                  <a:gd name="connsiteX39" fmla="*/ 457200 w 795338"/>
                  <a:gd name="connsiteY39" fmla="*/ 17462 h 80963"/>
                  <a:gd name="connsiteX40" fmla="*/ 407987 w 795338"/>
                  <a:gd name="connsiteY40" fmla="*/ 17462 h 80963"/>
                  <a:gd name="connsiteX41" fmla="*/ 407987 w 795338"/>
                  <a:gd name="connsiteY41" fmla="*/ 61912 h 80963"/>
                  <a:gd name="connsiteX42" fmla="*/ 423862 w 795338"/>
                  <a:gd name="connsiteY42" fmla="*/ 61912 h 80963"/>
                  <a:gd name="connsiteX43" fmla="*/ 423862 w 795338"/>
                  <a:gd name="connsiteY43" fmla="*/ 17462 h 80963"/>
                  <a:gd name="connsiteX44" fmla="*/ 371475 w 795338"/>
                  <a:gd name="connsiteY44" fmla="*/ 17462 h 80963"/>
                  <a:gd name="connsiteX45" fmla="*/ 371475 w 795338"/>
                  <a:gd name="connsiteY45" fmla="*/ 61912 h 80963"/>
                  <a:gd name="connsiteX46" fmla="*/ 387350 w 795338"/>
                  <a:gd name="connsiteY46" fmla="*/ 61912 h 80963"/>
                  <a:gd name="connsiteX47" fmla="*/ 387350 w 795338"/>
                  <a:gd name="connsiteY47" fmla="*/ 17462 h 80963"/>
                  <a:gd name="connsiteX48" fmla="*/ 334962 w 795338"/>
                  <a:gd name="connsiteY48" fmla="*/ 17462 h 80963"/>
                  <a:gd name="connsiteX49" fmla="*/ 334962 w 795338"/>
                  <a:gd name="connsiteY49" fmla="*/ 61912 h 80963"/>
                  <a:gd name="connsiteX50" fmla="*/ 350837 w 795338"/>
                  <a:gd name="connsiteY50" fmla="*/ 61912 h 80963"/>
                  <a:gd name="connsiteX51" fmla="*/ 350837 w 795338"/>
                  <a:gd name="connsiteY51" fmla="*/ 17462 h 80963"/>
                  <a:gd name="connsiteX52" fmla="*/ 298450 w 795338"/>
                  <a:gd name="connsiteY52" fmla="*/ 17462 h 80963"/>
                  <a:gd name="connsiteX53" fmla="*/ 298450 w 795338"/>
                  <a:gd name="connsiteY53" fmla="*/ 61912 h 80963"/>
                  <a:gd name="connsiteX54" fmla="*/ 315913 w 795338"/>
                  <a:gd name="connsiteY54" fmla="*/ 61912 h 80963"/>
                  <a:gd name="connsiteX55" fmla="*/ 315913 w 795338"/>
                  <a:gd name="connsiteY55" fmla="*/ 17462 h 80963"/>
                  <a:gd name="connsiteX56" fmla="*/ 263525 w 795338"/>
                  <a:gd name="connsiteY56" fmla="*/ 17462 h 80963"/>
                  <a:gd name="connsiteX57" fmla="*/ 263525 w 795338"/>
                  <a:gd name="connsiteY57" fmla="*/ 61912 h 80963"/>
                  <a:gd name="connsiteX58" fmla="*/ 279400 w 795338"/>
                  <a:gd name="connsiteY58" fmla="*/ 61912 h 80963"/>
                  <a:gd name="connsiteX59" fmla="*/ 279400 w 795338"/>
                  <a:gd name="connsiteY59" fmla="*/ 17462 h 80963"/>
                  <a:gd name="connsiteX60" fmla="*/ 228600 w 795338"/>
                  <a:gd name="connsiteY60" fmla="*/ 17462 h 80963"/>
                  <a:gd name="connsiteX61" fmla="*/ 228600 w 795338"/>
                  <a:gd name="connsiteY61" fmla="*/ 61912 h 80963"/>
                  <a:gd name="connsiteX62" fmla="*/ 242888 w 795338"/>
                  <a:gd name="connsiteY62" fmla="*/ 61912 h 80963"/>
                  <a:gd name="connsiteX63" fmla="*/ 242888 w 795338"/>
                  <a:gd name="connsiteY63" fmla="*/ 17462 h 80963"/>
                  <a:gd name="connsiteX64" fmla="*/ 192087 w 795338"/>
                  <a:gd name="connsiteY64" fmla="*/ 17462 h 80963"/>
                  <a:gd name="connsiteX65" fmla="*/ 192087 w 795338"/>
                  <a:gd name="connsiteY65" fmla="*/ 61912 h 80963"/>
                  <a:gd name="connsiteX66" fmla="*/ 209550 w 795338"/>
                  <a:gd name="connsiteY66" fmla="*/ 61912 h 80963"/>
                  <a:gd name="connsiteX67" fmla="*/ 209550 w 795338"/>
                  <a:gd name="connsiteY67" fmla="*/ 17462 h 80963"/>
                  <a:gd name="connsiteX68" fmla="*/ 157162 w 795338"/>
                  <a:gd name="connsiteY68" fmla="*/ 17462 h 80963"/>
                  <a:gd name="connsiteX69" fmla="*/ 157162 w 795338"/>
                  <a:gd name="connsiteY69" fmla="*/ 61912 h 80963"/>
                  <a:gd name="connsiteX70" fmla="*/ 173037 w 795338"/>
                  <a:gd name="connsiteY70" fmla="*/ 61912 h 80963"/>
                  <a:gd name="connsiteX71" fmla="*/ 173037 w 795338"/>
                  <a:gd name="connsiteY71" fmla="*/ 17462 h 80963"/>
                  <a:gd name="connsiteX72" fmla="*/ 120650 w 795338"/>
                  <a:gd name="connsiteY72" fmla="*/ 17462 h 80963"/>
                  <a:gd name="connsiteX73" fmla="*/ 120650 w 795338"/>
                  <a:gd name="connsiteY73" fmla="*/ 61912 h 80963"/>
                  <a:gd name="connsiteX74" fmla="*/ 136525 w 795338"/>
                  <a:gd name="connsiteY74" fmla="*/ 61912 h 80963"/>
                  <a:gd name="connsiteX75" fmla="*/ 136525 w 795338"/>
                  <a:gd name="connsiteY75" fmla="*/ 17462 h 80963"/>
                  <a:gd name="connsiteX76" fmla="*/ 84137 w 795338"/>
                  <a:gd name="connsiteY76" fmla="*/ 17462 h 80963"/>
                  <a:gd name="connsiteX77" fmla="*/ 84137 w 795338"/>
                  <a:gd name="connsiteY77" fmla="*/ 61912 h 80963"/>
                  <a:gd name="connsiteX78" fmla="*/ 100012 w 795338"/>
                  <a:gd name="connsiteY78" fmla="*/ 61912 h 80963"/>
                  <a:gd name="connsiteX79" fmla="*/ 100012 w 795338"/>
                  <a:gd name="connsiteY79" fmla="*/ 17462 h 80963"/>
                  <a:gd name="connsiteX80" fmla="*/ 47625 w 795338"/>
                  <a:gd name="connsiteY80" fmla="*/ 17462 h 80963"/>
                  <a:gd name="connsiteX81" fmla="*/ 47625 w 795338"/>
                  <a:gd name="connsiteY81" fmla="*/ 61912 h 80963"/>
                  <a:gd name="connsiteX82" fmla="*/ 65088 w 795338"/>
                  <a:gd name="connsiteY82" fmla="*/ 61912 h 80963"/>
                  <a:gd name="connsiteX83" fmla="*/ 65088 w 795338"/>
                  <a:gd name="connsiteY83" fmla="*/ 17462 h 80963"/>
                  <a:gd name="connsiteX84" fmla="*/ 14287 w 795338"/>
                  <a:gd name="connsiteY84" fmla="*/ 17462 h 80963"/>
                  <a:gd name="connsiteX85" fmla="*/ 14287 w 795338"/>
                  <a:gd name="connsiteY85" fmla="*/ 61912 h 80963"/>
                  <a:gd name="connsiteX86" fmla="*/ 30162 w 795338"/>
                  <a:gd name="connsiteY86" fmla="*/ 61912 h 80963"/>
                  <a:gd name="connsiteX87" fmla="*/ 30162 w 795338"/>
                  <a:gd name="connsiteY87" fmla="*/ 17462 h 80963"/>
                  <a:gd name="connsiteX88" fmla="*/ 0 w 795338"/>
                  <a:gd name="connsiteY88" fmla="*/ 0 h 80963"/>
                  <a:gd name="connsiteX89" fmla="*/ 795338 w 795338"/>
                  <a:gd name="connsiteY89" fmla="*/ 0 h 80963"/>
                  <a:gd name="connsiteX90" fmla="*/ 795338 w 795338"/>
                  <a:gd name="connsiteY90" fmla="*/ 80963 h 80963"/>
                  <a:gd name="connsiteX91" fmla="*/ 0 w 795338"/>
                  <a:gd name="connsiteY91" fmla="*/ 80963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795338" h="80963">
                    <a:moveTo>
                      <a:pt x="765175" y="17462"/>
                    </a:moveTo>
                    <a:lnTo>
                      <a:pt x="765175" y="61912"/>
                    </a:lnTo>
                    <a:lnTo>
                      <a:pt x="781050" y="61912"/>
                    </a:lnTo>
                    <a:lnTo>
                      <a:pt x="781050" y="17462"/>
                    </a:lnTo>
                    <a:close/>
                    <a:moveTo>
                      <a:pt x="728662" y="17462"/>
                    </a:moveTo>
                    <a:lnTo>
                      <a:pt x="728662" y="61912"/>
                    </a:lnTo>
                    <a:lnTo>
                      <a:pt x="744537" y="61912"/>
                    </a:lnTo>
                    <a:lnTo>
                      <a:pt x="744537" y="17462"/>
                    </a:lnTo>
                    <a:close/>
                    <a:moveTo>
                      <a:pt x="692150" y="17462"/>
                    </a:moveTo>
                    <a:lnTo>
                      <a:pt x="692150" y="61912"/>
                    </a:lnTo>
                    <a:lnTo>
                      <a:pt x="708025" y="61912"/>
                    </a:lnTo>
                    <a:lnTo>
                      <a:pt x="708025" y="17462"/>
                    </a:lnTo>
                    <a:close/>
                    <a:moveTo>
                      <a:pt x="655637" y="17462"/>
                    </a:moveTo>
                    <a:lnTo>
                      <a:pt x="655637" y="61912"/>
                    </a:lnTo>
                    <a:lnTo>
                      <a:pt x="673100" y="61912"/>
                    </a:lnTo>
                    <a:lnTo>
                      <a:pt x="673100" y="17462"/>
                    </a:lnTo>
                    <a:close/>
                    <a:moveTo>
                      <a:pt x="620712" y="17462"/>
                    </a:moveTo>
                    <a:lnTo>
                      <a:pt x="620712" y="61912"/>
                    </a:lnTo>
                    <a:lnTo>
                      <a:pt x="636587" y="61912"/>
                    </a:lnTo>
                    <a:lnTo>
                      <a:pt x="636587" y="17462"/>
                    </a:lnTo>
                    <a:close/>
                    <a:moveTo>
                      <a:pt x="585787" y="17462"/>
                    </a:moveTo>
                    <a:lnTo>
                      <a:pt x="585787" y="61912"/>
                    </a:lnTo>
                    <a:lnTo>
                      <a:pt x="601662" y="61912"/>
                    </a:lnTo>
                    <a:lnTo>
                      <a:pt x="601662" y="17462"/>
                    </a:lnTo>
                    <a:close/>
                    <a:moveTo>
                      <a:pt x="549275" y="17462"/>
                    </a:moveTo>
                    <a:lnTo>
                      <a:pt x="549275" y="61912"/>
                    </a:lnTo>
                    <a:lnTo>
                      <a:pt x="566738" y="61912"/>
                    </a:lnTo>
                    <a:lnTo>
                      <a:pt x="566738" y="17462"/>
                    </a:lnTo>
                    <a:close/>
                    <a:moveTo>
                      <a:pt x="514350" y="17462"/>
                    </a:moveTo>
                    <a:lnTo>
                      <a:pt x="514350" y="61912"/>
                    </a:lnTo>
                    <a:lnTo>
                      <a:pt x="530225" y="61912"/>
                    </a:lnTo>
                    <a:lnTo>
                      <a:pt x="530225" y="17462"/>
                    </a:lnTo>
                    <a:close/>
                    <a:moveTo>
                      <a:pt x="477837" y="17462"/>
                    </a:moveTo>
                    <a:lnTo>
                      <a:pt x="477837" y="61912"/>
                    </a:lnTo>
                    <a:lnTo>
                      <a:pt x="493712" y="61912"/>
                    </a:lnTo>
                    <a:lnTo>
                      <a:pt x="493712" y="17462"/>
                    </a:lnTo>
                    <a:close/>
                    <a:moveTo>
                      <a:pt x="441325" y="17462"/>
                    </a:moveTo>
                    <a:lnTo>
                      <a:pt x="441325" y="61912"/>
                    </a:lnTo>
                    <a:lnTo>
                      <a:pt x="457200" y="61912"/>
                    </a:lnTo>
                    <a:lnTo>
                      <a:pt x="457200" y="17462"/>
                    </a:lnTo>
                    <a:close/>
                    <a:moveTo>
                      <a:pt x="407987" y="17462"/>
                    </a:moveTo>
                    <a:lnTo>
                      <a:pt x="407987" y="61912"/>
                    </a:lnTo>
                    <a:lnTo>
                      <a:pt x="423862" y="61912"/>
                    </a:lnTo>
                    <a:lnTo>
                      <a:pt x="423862" y="17462"/>
                    </a:lnTo>
                    <a:close/>
                    <a:moveTo>
                      <a:pt x="371475" y="17462"/>
                    </a:moveTo>
                    <a:lnTo>
                      <a:pt x="371475" y="61912"/>
                    </a:lnTo>
                    <a:lnTo>
                      <a:pt x="387350" y="61912"/>
                    </a:lnTo>
                    <a:lnTo>
                      <a:pt x="387350" y="17462"/>
                    </a:lnTo>
                    <a:close/>
                    <a:moveTo>
                      <a:pt x="334962" y="17462"/>
                    </a:moveTo>
                    <a:lnTo>
                      <a:pt x="334962" y="61912"/>
                    </a:lnTo>
                    <a:lnTo>
                      <a:pt x="350837" y="61912"/>
                    </a:lnTo>
                    <a:lnTo>
                      <a:pt x="350837" y="17462"/>
                    </a:lnTo>
                    <a:close/>
                    <a:moveTo>
                      <a:pt x="298450" y="17462"/>
                    </a:moveTo>
                    <a:lnTo>
                      <a:pt x="298450" y="61912"/>
                    </a:lnTo>
                    <a:lnTo>
                      <a:pt x="315913" y="61912"/>
                    </a:lnTo>
                    <a:lnTo>
                      <a:pt x="315913" y="17462"/>
                    </a:lnTo>
                    <a:close/>
                    <a:moveTo>
                      <a:pt x="263525" y="17462"/>
                    </a:moveTo>
                    <a:lnTo>
                      <a:pt x="263525" y="61912"/>
                    </a:lnTo>
                    <a:lnTo>
                      <a:pt x="279400" y="61912"/>
                    </a:lnTo>
                    <a:lnTo>
                      <a:pt x="279400" y="17462"/>
                    </a:lnTo>
                    <a:close/>
                    <a:moveTo>
                      <a:pt x="228600" y="17462"/>
                    </a:moveTo>
                    <a:lnTo>
                      <a:pt x="228600" y="61912"/>
                    </a:lnTo>
                    <a:lnTo>
                      <a:pt x="242888" y="61912"/>
                    </a:lnTo>
                    <a:lnTo>
                      <a:pt x="242888" y="17462"/>
                    </a:lnTo>
                    <a:close/>
                    <a:moveTo>
                      <a:pt x="192087" y="17462"/>
                    </a:moveTo>
                    <a:lnTo>
                      <a:pt x="192087" y="61912"/>
                    </a:lnTo>
                    <a:lnTo>
                      <a:pt x="209550" y="61912"/>
                    </a:lnTo>
                    <a:lnTo>
                      <a:pt x="209550" y="17462"/>
                    </a:lnTo>
                    <a:close/>
                    <a:moveTo>
                      <a:pt x="157162" y="17462"/>
                    </a:moveTo>
                    <a:lnTo>
                      <a:pt x="157162" y="61912"/>
                    </a:lnTo>
                    <a:lnTo>
                      <a:pt x="173037" y="61912"/>
                    </a:lnTo>
                    <a:lnTo>
                      <a:pt x="173037" y="17462"/>
                    </a:lnTo>
                    <a:close/>
                    <a:moveTo>
                      <a:pt x="120650" y="17462"/>
                    </a:moveTo>
                    <a:lnTo>
                      <a:pt x="120650" y="61912"/>
                    </a:lnTo>
                    <a:lnTo>
                      <a:pt x="136525" y="61912"/>
                    </a:lnTo>
                    <a:lnTo>
                      <a:pt x="136525" y="17462"/>
                    </a:lnTo>
                    <a:close/>
                    <a:moveTo>
                      <a:pt x="84137" y="17462"/>
                    </a:moveTo>
                    <a:lnTo>
                      <a:pt x="84137" y="61912"/>
                    </a:lnTo>
                    <a:lnTo>
                      <a:pt x="100012" y="61912"/>
                    </a:lnTo>
                    <a:lnTo>
                      <a:pt x="100012" y="17462"/>
                    </a:lnTo>
                    <a:close/>
                    <a:moveTo>
                      <a:pt x="47625" y="17462"/>
                    </a:moveTo>
                    <a:lnTo>
                      <a:pt x="47625" y="61912"/>
                    </a:lnTo>
                    <a:lnTo>
                      <a:pt x="65088" y="61912"/>
                    </a:lnTo>
                    <a:lnTo>
                      <a:pt x="65088" y="17462"/>
                    </a:lnTo>
                    <a:close/>
                    <a:moveTo>
                      <a:pt x="14287" y="17462"/>
                    </a:moveTo>
                    <a:lnTo>
                      <a:pt x="14287" y="61912"/>
                    </a:lnTo>
                    <a:lnTo>
                      <a:pt x="30162" y="61912"/>
                    </a:lnTo>
                    <a:lnTo>
                      <a:pt x="30162" y="17462"/>
                    </a:lnTo>
                    <a:close/>
                    <a:moveTo>
                      <a:pt x="0" y="0"/>
                    </a:moveTo>
                    <a:lnTo>
                      <a:pt x="795338" y="0"/>
                    </a:lnTo>
                    <a:lnTo>
                      <a:pt x="795338" y="80963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286"/>
              <p:cNvSpPr>
                <a:spLocks noChangeArrowheads="1"/>
              </p:cNvSpPr>
              <p:nvPr/>
            </p:nvSpPr>
            <p:spPr bwMode="auto">
              <a:xfrm>
                <a:off x="7186613" y="3879851"/>
                <a:ext cx="793750" cy="79375"/>
              </a:xfrm>
              <a:custGeom>
                <a:avLst/>
                <a:gdLst>
                  <a:gd name="connsiteX0" fmla="*/ 766762 w 793750"/>
                  <a:gd name="connsiteY0" fmla="*/ 15875 h 79375"/>
                  <a:gd name="connsiteX1" fmla="*/ 766762 w 793750"/>
                  <a:gd name="connsiteY1" fmla="*/ 61913 h 79375"/>
                  <a:gd name="connsiteX2" fmla="*/ 779462 w 793750"/>
                  <a:gd name="connsiteY2" fmla="*/ 61913 h 79375"/>
                  <a:gd name="connsiteX3" fmla="*/ 779462 w 793750"/>
                  <a:gd name="connsiteY3" fmla="*/ 15875 h 79375"/>
                  <a:gd name="connsiteX4" fmla="*/ 730250 w 793750"/>
                  <a:gd name="connsiteY4" fmla="*/ 15875 h 79375"/>
                  <a:gd name="connsiteX5" fmla="*/ 730250 w 793750"/>
                  <a:gd name="connsiteY5" fmla="*/ 61913 h 79375"/>
                  <a:gd name="connsiteX6" fmla="*/ 746125 w 793750"/>
                  <a:gd name="connsiteY6" fmla="*/ 61913 h 79375"/>
                  <a:gd name="connsiteX7" fmla="*/ 746125 w 793750"/>
                  <a:gd name="connsiteY7" fmla="*/ 15875 h 79375"/>
                  <a:gd name="connsiteX8" fmla="*/ 693737 w 793750"/>
                  <a:gd name="connsiteY8" fmla="*/ 15875 h 79375"/>
                  <a:gd name="connsiteX9" fmla="*/ 693737 w 793750"/>
                  <a:gd name="connsiteY9" fmla="*/ 61913 h 79375"/>
                  <a:gd name="connsiteX10" fmla="*/ 709612 w 793750"/>
                  <a:gd name="connsiteY10" fmla="*/ 61913 h 79375"/>
                  <a:gd name="connsiteX11" fmla="*/ 709612 w 793750"/>
                  <a:gd name="connsiteY11" fmla="*/ 15875 h 79375"/>
                  <a:gd name="connsiteX12" fmla="*/ 657225 w 793750"/>
                  <a:gd name="connsiteY12" fmla="*/ 15875 h 79375"/>
                  <a:gd name="connsiteX13" fmla="*/ 657225 w 793750"/>
                  <a:gd name="connsiteY13" fmla="*/ 61913 h 79375"/>
                  <a:gd name="connsiteX14" fmla="*/ 673100 w 793750"/>
                  <a:gd name="connsiteY14" fmla="*/ 61913 h 79375"/>
                  <a:gd name="connsiteX15" fmla="*/ 673100 w 793750"/>
                  <a:gd name="connsiteY15" fmla="*/ 15875 h 79375"/>
                  <a:gd name="connsiteX16" fmla="*/ 620712 w 793750"/>
                  <a:gd name="connsiteY16" fmla="*/ 15875 h 79375"/>
                  <a:gd name="connsiteX17" fmla="*/ 620712 w 793750"/>
                  <a:gd name="connsiteY17" fmla="*/ 61913 h 79375"/>
                  <a:gd name="connsiteX18" fmla="*/ 638175 w 793750"/>
                  <a:gd name="connsiteY18" fmla="*/ 61913 h 79375"/>
                  <a:gd name="connsiteX19" fmla="*/ 638175 w 793750"/>
                  <a:gd name="connsiteY19" fmla="*/ 15875 h 79375"/>
                  <a:gd name="connsiteX20" fmla="*/ 585787 w 793750"/>
                  <a:gd name="connsiteY20" fmla="*/ 15875 h 79375"/>
                  <a:gd name="connsiteX21" fmla="*/ 585787 w 793750"/>
                  <a:gd name="connsiteY21" fmla="*/ 61913 h 79375"/>
                  <a:gd name="connsiteX22" fmla="*/ 601662 w 793750"/>
                  <a:gd name="connsiteY22" fmla="*/ 61913 h 79375"/>
                  <a:gd name="connsiteX23" fmla="*/ 601662 w 793750"/>
                  <a:gd name="connsiteY23" fmla="*/ 15875 h 79375"/>
                  <a:gd name="connsiteX24" fmla="*/ 550862 w 793750"/>
                  <a:gd name="connsiteY24" fmla="*/ 15875 h 79375"/>
                  <a:gd name="connsiteX25" fmla="*/ 550862 w 793750"/>
                  <a:gd name="connsiteY25" fmla="*/ 61913 h 79375"/>
                  <a:gd name="connsiteX26" fmla="*/ 566737 w 793750"/>
                  <a:gd name="connsiteY26" fmla="*/ 61913 h 79375"/>
                  <a:gd name="connsiteX27" fmla="*/ 566737 w 793750"/>
                  <a:gd name="connsiteY27" fmla="*/ 15875 h 79375"/>
                  <a:gd name="connsiteX28" fmla="*/ 514350 w 793750"/>
                  <a:gd name="connsiteY28" fmla="*/ 15875 h 79375"/>
                  <a:gd name="connsiteX29" fmla="*/ 514350 w 793750"/>
                  <a:gd name="connsiteY29" fmla="*/ 61913 h 79375"/>
                  <a:gd name="connsiteX30" fmla="*/ 531813 w 793750"/>
                  <a:gd name="connsiteY30" fmla="*/ 61913 h 79375"/>
                  <a:gd name="connsiteX31" fmla="*/ 531813 w 793750"/>
                  <a:gd name="connsiteY31" fmla="*/ 15875 h 79375"/>
                  <a:gd name="connsiteX32" fmla="*/ 479425 w 793750"/>
                  <a:gd name="connsiteY32" fmla="*/ 15875 h 79375"/>
                  <a:gd name="connsiteX33" fmla="*/ 479425 w 793750"/>
                  <a:gd name="connsiteY33" fmla="*/ 61913 h 79375"/>
                  <a:gd name="connsiteX34" fmla="*/ 495300 w 793750"/>
                  <a:gd name="connsiteY34" fmla="*/ 61913 h 79375"/>
                  <a:gd name="connsiteX35" fmla="*/ 495300 w 793750"/>
                  <a:gd name="connsiteY35" fmla="*/ 15875 h 79375"/>
                  <a:gd name="connsiteX36" fmla="*/ 442912 w 793750"/>
                  <a:gd name="connsiteY36" fmla="*/ 15875 h 79375"/>
                  <a:gd name="connsiteX37" fmla="*/ 442912 w 793750"/>
                  <a:gd name="connsiteY37" fmla="*/ 61913 h 79375"/>
                  <a:gd name="connsiteX38" fmla="*/ 458787 w 793750"/>
                  <a:gd name="connsiteY38" fmla="*/ 61913 h 79375"/>
                  <a:gd name="connsiteX39" fmla="*/ 458787 w 793750"/>
                  <a:gd name="connsiteY39" fmla="*/ 15875 h 79375"/>
                  <a:gd name="connsiteX40" fmla="*/ 406400 w 793750"/>
                  <a:gd name="connsiteY40" fmla="*/ 15875 h 79375"/>
                  <a:gd name="connsiteX41" fmla="*/ 406400 w 793750"/>
                  <a:gd name="connsiteY41" fmla="*/ 61913 h 79375"/>
                  <a:gd name="connsiteX42" fmla="*/ 422275 w 793750"/>
                  <a:gd name="connsiteY42" fmla="*/ 61913 h 79375"/>
                  <a:gd name="connsiteX43" fmla="*/ 422275 w 793750"/>
                  <a:gd name="connsiteY43" fmla="*/ 15875 h 79375"/>
                  <a:gd name="connsiteX44" fmla="*/ 373062 w 793750"/>
                  <a:gd name="connsiteY44" fmla="*/ 15875 h 79375"/>
                  <a:gd name="connsiteX45" fmla="*/ 373062 w 793750"/>
                  <a:gd name="connsiteY45" fmla="*/ 61913 h 79375"/>
                  <a:gd name="connsiteX46" fmla="*/ 387350 w 793750"/>
                  <a:gd name="connsiteY46" fmla="*/ 61913 h 79375"/>
                  <a:gd name="connsiteX47" fmla="*/ 387350 w 793750"/>
                  <a:gd name="connsiteY47" fmla="*/ 15875 h 79375"/>
                  <a:gd name="connsiteX48" fmla="*/ 336550 w 793750"/>
                  <a:gd name="connsiteY48" fmla="*/ 15875 h 79375"/>
                  <a:gd name="connsiteX49" fmla="*/ 336550 w 793750"/>
                  <a:gd name="connsiteY49" fmla="*/ 61913 h 79375"/>
                  <a:gd name="connsiteX50" fmla="*/ 352425 w 793750"/>
                  <a:gd name="connsiteY50" fmla="*/ 61913 h 79375"/>
                  <a:gd name="connsiteX51" fmla="*/ 352425 w 793750"/>
                  <a:gd name="connsiteY51" fmla="*/ 15875 h 79375"/>
                  <a:gd name="connsiteX52" fmla="*/ 300037 w 793750"/>
                  <a:gd name="connsiteY52" fmla="*/ 15875 h 79375"/>
                  <a:gd name="connsiteX53" fmla="*/ 300037 w 793750"/>
                  <a:gd name="connsiteY53" fmla="*/ 61913 h 79375"/>
                  <a:gd name="connsiteX54" fmla="*/ 315912 w 793750"/>
                  <a:gd name="connsiteY54" fmla="*/ 61913 h 79375"/>
                  <a:gd name="connsiteX55" fmla="*/ 315912 w 793750"/>
                  <a:gd name="connsiteY55" fmla="*/ 15875 h 79375"/>
                  <a:gd name="connsiteX56" fmla="*/ 263525 w 793750"/>
                  <a:gd name="connsiteY56" fmla="*/ 15875 h 79375"/>
                  <a:gd name="connsiteX57" fmla="*/ 263525 w 793750"/>
                  <a:gd name="connsiteY57" fmla="*/ 61913 h 79375"/>
                  <a:gd name="connsiteX58" fmla="*/ 280988 w 793750"/>
                  <a:gd name="connsiteY58" fmla="*/ 61913 h 79375"/>
                  <a:gd name="connsiteX59" fmla="*/ 280988 w 793750"/>
                  <a:gd name="connsiteY59" fmla="*/ 15875 h 79375"/>
                  <a:gd name="connsiteX60" fmla="*/ 228600 w 793750"/>
                  <a:gd name="connsiteY60" fmla="*/ 15875 h 79375"/>
                  <a:gd name="connsiteX61" fmla="*/ 228600 w 793750"/>
                  <a:gd name="connsiteY61" fmla="*/ 61913 h 79375"/>
                  <a:gd name="connsiteX62" fmla="*/ 244475 w 793750"/>
                  <a:gd name="connsiteY62" fmla="*/ 61913 h 79375"/>
                  <a:gd name="connsiteX63" fmla="*/ 244475 w 793750"/>
                  <a:gd name="connsiteY63" fmla="*/ 15875 h 79375"/>
                  <a:gd name="connsiteX64" fmla="*/ 193675 w 793750"/>
                  <a:gd name="connsiteY64" fmla="*/ 15875 h 79375"/>
                  <a:gd name="connsiteX65" fmla="*/ 193675 w 793750"/>
                  <a:gd name="connsiteY65" fmla="*/ 61913 h 79375"/>
                  <a:gd name="connsiteX66" fmla="*/ 207963 w 793750"/>
                  <a:gd name="connsiteY66" fmla="*/ 61913 h 79375"/>
                  <a:gd name="connsiteX67" fmla="*/ 207963 w 793750"/>
                  <a:gd name="connsiteY67" fmla="*/ 15875 h 79375"/>
                  <a:gd name="connsiteX68" fmla="*/ 157162 w 793750"/>
                  <a:gd name="connsiteY68" fmla="*/ 15875 h 79375"/>
                  <a:gd name="connsiteX69" fmla="*/ 157162 w 793750"/>
                  <a:gd name="connsiteY69" fmla="*/ 61913 h 79375"/>
                  <a:gd name="connsiteX70" fmla="*/ 174625 w 793750"/>
                  <a:gd name="connsiteY70" fmla="*/ 61913 h 79375"/>
                  <a:gd name="connsiteX71" fmla="*/ 174625 w 793750"/>
                  <a:gd name="connsiteY71" fmla="*/ 15875 h 79375"/>
                  <a:gd name="connsiteX72" fmla="*/ 122237 w 793750"/>
                  <a:gd name="connsiteY72" fmla="*/ 15875 h 79375"/>
                  <a:gd name="connsiteX73" fmla="*/ 122237 w 793750"/>
                  <a:gd name="connsiteY73" fmla="*/ 61913 h 79375"/>
                  <a:gd name="connsiteX74" fmla="*/ 138112 w 793750"/>
                  <a:gd name="connsiteY74" fmla="*/ 61913 h 79375"/>
                  <a:gd name="connsiteX75" fmla="*/ 138112 w 793750"/>
                  <a:gd name="connsiteY75" fmla="*/ 15875 h 79375"/>
                  <a:gd name="connsiteX76" fmla="*/ 85725 w 793750"/>
                  <a:gd name="connsiteY76" fmla="*/ 15875 h 79375"/>
                  <a:gd name="connsiteX77" fmla="*/ 85725 w 793750"/>
                  <a:gd name="connsiteY77" fmla="*/ 61913 h 79375"/>
                  <a:gd name="connsiteX78" fmla="*/ 101600 w 793750"/>
                  <a:gd name="connsiteY78" fmla="*/ 61913 h 79375"/>
                  <a:gd name="connsiteX79" fmla="*/ 101600 w 793750"/>
                  <a:gd name="connsiteY79" fmla="*/ 15875 h 79375"/>
                  <a:gd name="connsiteX80" fmla="*/ 49212 w 793750"/>
                  <a:gd name="connsiteY80" fmla="*/ 15875 h 79375"/>
                  <a:gd name="connsiteX81" fmla="*/ 49212 w 793750"/>
                  <a:gd name="connsiteY81" fmla="*/ 61913 h 79375"/>
                  <a:gd name="connsiteX82" fmla="*/ 65087 w 793750"/>
                  <a:gd name="connsiteY82" fmla="*/ 61913 h 79375"/>
                  <a:gd name="connsiteX83" fmla="*/ 65087 w 793750"/>
                  <a:gd name="connsiteY83" fmla="*/ 15875 h 79375"/>
                  <a:gd name="connsiteX84" fmla="*/ 12700 w 793750"/>
                  <a:gd name="connsiteY84" fmla="*/ 15875 h 79375"/>
                  <a:gd name="connsiteX85" fmla="*/ 12700 w 793750"/>
                  <a:gd name="connsiteY85" fmla="*/ 61913 h 79375"/>
                  <a:gd name="connsiteX86" fmla="*/ 30163 w 793750"/>
                  <a:gd name="connsiteY86" fmla="*/ 61913 h 79375"/>
                  <a:gd name="connsiteX87" fmla="*/ 30163 w 793750"/>
                  <a:gd name="connsiteY87" fmla="*/ 15875 h 79375"/>
                  <a:gd name="connsiteX88" fmla="*/ 0 w 793750"/>
                  <a:gd name="connsiteY88" fmla="*/ 0 h 79375"/>
                  <a:gd name="connsiteX89" fmla="*/ 793750 w 793750"/>
                  <a:gd name="connsiteY89" fmla="*/ 0 h 79375"/>
                  <a:gd name="connsiteX90" fmla="*/ 793750 w 793750"/>
                  <a:gd name="connsiteY90" fmla="*/ 79375 h 79375"/>
                  <a:gd name="connsiteX91" fmla="*/ 0 w 793750"/>
                  <a:gd name="connsiteY91" fmla="*/ 79375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793750" h="79375">
                    <a:moveTo>
                      <a:pt x="766762" y="15875"/>
                    </a:moveTo>
                    <a:lnTo>
                      <a:pt x="766762" y="61913"/>
                    </a:lnTo>
                    <a:lnTo>
                      <a:pt x="779462" y="61913"/>
                    </a:lnTo>
                    <a:lnTo>
                      <a:pt x="779462" y="15875"/>
                    </a:lnTo>
                    <a:close/>
                    <a:moveTo>
                      <a:pt x="730250" y="15875"/>
                    </a:moveTo>
                    <a:lnTo>
                      <a:pt x="730250" y="61913"/>
                    </a:lnTo>
                    <a:lnTo>
                      <a:pt x="746125" y="61913"/>
                    </a:lnTo>
                    <a:lnTo>
                      <a:pt x="746125" y="15875"/>
                    </a:lnTo>
                    <a:close/>
                    <a:moveTo>
                      <a:pt x="693737" y="15875"/>
                    </a:moveTo>
                    <a:lnTo>
                      <a:pt x="693737" y="61913"/>
                    </a:lnTo>
                    <a:lnTo>
                      <a:pt x="709612" y="61913"/>
                    </a:lnTo>
                    <a:lnTo>
                      <a:pt x="709612" y="15875"/>
                    </a:lnTo>
                    <a:close/>
                    <a:moveTo>
                      <a:pt x="657225" y="15875"/>
                    </a:moveTo>
                    <a:lnTo>
                      <a:pt x="657225" y="61913"/>
                    </a:lnTo>
                    <a:lnTo>
                      <a:pt x="673100" y="61913"/>
                    </a:lnTo>
                    <a:lnTo>
                      <a:pt x="673100" y="15875"/>
                    </a:lnTo>
                    <a:close/>
                    <a:moveTo>
                      <a:pt x="620712" y="15875"/>
                    </a:moveTo>
                    <a:lnTo>
                      <a:pt x="620712" y="61913"/>
                    </a:lnTo>
                    <a:lnTo>
                      <a:pt x="638175" y="61913"/>
                    </a:lnTo>
                    <a:lnTo>
                      <a:pt x="638175" y="15875"/>
                    </a:lnTo>
                    <a:close/>
                    <a:moveTo>
                      <a:pt x="585787" y="15875"/>
                    </a:moveTo>
                    <a:lnTo>
                      <a:pt x="585787" y="61913"/>
                    </a:lnTo>
                    <a:lnTo>
                      <a:pt x="601662" y="61913"/>
                    </a:lnTo>
                    <a:lnTo>
                      <a:pt x="601662" y="15875"/>
                    </a:lnTo>
                    <a:close/>
                    <a:moveTo>
                      <a:pt x="550862" y="15875"/>
                    </a:moveTo>
                    <a:lnTo>
                      <a:pt x="550862" y="61913"/>
                    </a:lnTo>
                    <a:lnTo>
                      <a:pt x="566737" y="61913"/>
                    </a:lnTo>
                    <a:lnTo>
                      <a:pt x="566737" y="15875"/>
                    </a:lnTo>
                    <a:close/>
                    <a:moveTo>
                      <a:pt x="514350" y="15875"/>
                    </a:moveTo>
                    <a:lnTo>
                      <a:pt x="514350" y="61913"/>
                    </a:lnTo>
                    <a:lnTo>
                      <a:pt x="531813" y="61913"/>
                    </a:lnTo>
                    <a:lnTo>
                      <a:pt x="531813" y="15875"/>
                    </a:lnTo>
                    <a:close/>
                    <a:moveTo>
                      <a:pt x="479425" y="15875"/>
                    </a:moveTo>
                    <a:lnTo>
                      <a:pt x="479425" y="61913"/>
                    </a:lnTo>
                    <a:lnTo>
                      <a:pt x="495300" y="61913"/>
                    </a:lnTo>
                    <a:lnTo>
                      <a:pt x="495300" y="15875"/>
                    </a:lnTo>
                    <a:close/>
                    <a:moveTo>
                      <a:pt x="442912" y="15875"/>
                    </a:moveTo>
                    <a:lnTo>
                      <a:pt x="442912" y="61913"/>
                    </a:lnTo>
                    <a:lnTo>
                      <a:pt x="458787" y="61913"/>
                    </a:lnTo>
                    <a:lnTo>
                      <a:pt x="458787" y="15875"/>
                    </a:lnTo>
                    <a:close/>
                    <a:moveTo>
                      <a:pt x="406400" y="15875"/>
                    </a:moveTo>
                    <a:lnTo>
                      <a:pt x="406400" y="61913"/>
                    </a:lnTo>
                    <a:lnTo>
                      <a:pt x="422275" y="61913"/>
                    </a:lnTo>
                    <a:lnTo>
                      <a:pt x="422275" y="15875"/>
                    </a:lnTo>
                    <a:close/>
                    <a:moveTo>
                      <a:pt x="373062" y="15875"/>
                    </a:moveTo>
                    <a:lnTo>
                      <a:pt x="373062" y="61913"/>
                    </a:lnTo>
                    <a:lnTo>
                      <a:pt x="387350" y="61913"/>
                    </a:lnTo>
                    <a:lnTo>
                      <a:pt x="387350" y="15875"/>
                    </a:lnTo>
                    <a:close/>
                    <a:moveTo>
                      <a:pt x="336550" y="15875"/>
                    </a:moveTo>
                    <a:lnTo>
                      <a:pt x="336550" y="61913"/>
                    </a:lnTo>
                    <a:lnTo>
                      <a:pt x="352425" y="61913"/>
                    </a:lnTo>
                    <a:lnTo>
                      <a:pt x="352425" y="15875"/>
                    </a:lnTo>
                    <a:close/>
                    <a:moveTo>
                      <a:pt x="300037" y="15875"/>
                    </a:moveTo>
                    <a:lnTo>
                      <a:pt x="300037" y="61913"/>
                    </a:lnTo>
                    <a:lnTo>
                      <a:pt x="315912" y="61913"/>
                    </a:lnTo>
                    <a:lnTo>
                      <a:pt x="315912" y="15875"/>
                    </a:lnTo>
                    <a:close/>
                    <a:moveTo>
                      <a:pt x="263525" y="15875"/>
                    </a:moveTo>
                    <a:lnTo>
                      <a:pt x="263525" y="61913"/>
                    </a:lnTo>
                    <a:lnTo>
                      <a:pt x="280988" y="61913"/>
                    </a:lnTo>
                    <a:lnTo>
                      <a:pt x="280988" y="15875"/>
                    </a:lnTo>
                    <a:close/>
                    <a:moveTo>
                      <a:pt x="228600" y="15875"/>
                    </a:moveTo>
                    <a:lnTo>
                      <a:pt x="228600" y="61913"/>
                    </a:lnTo>
                    <a:lnTo>
                      <a:pt x="244475" y="61913"/>
                    </a:lnTo>
                    <a:lnTo>
                      <a:pt x="244475" y="15875"/>
                    </a:lnTo>
                    <a:close/>
                    <a:moveTo>
                      <a:pt x="193675" y="15875"/>
                    </a:moveTo>
                    <a:lnTo>
                      <a:pt x="193675" y="61913"/>
                    </a:lnTo>
                    <a:lnTo>
                      <a:pt x="207963" y="61913"/>
                    </a:lnTo>
                    <a:lnTo>
                      <a:pt x="207963" y="15875"/>
                    </a:lnTo>
                    <a:close/>
                    <a:moveTo>
                      <a:pt x="157162" y="15875"/>
                    </a:moveTo>
                    <a:lnTo>
                      <a:pt x="157162" y="61913"/>
                    </a:lnTo>
                    <a:lnTo>
                      <a:pt x="174625" y="61913"/>
                    </a:lnTo>
                    <a:lnTo>
                      <a:pt x="174625" y="15875"/>
                    </a:lnTo>
                    <a:close/>
                    <a:moveTo>
                      <a:pt x="122237" y="15875"/>
                    </a:moveTo>
                    <a:lnTo>
                      <a:pt x="122237" y="61913"/>
                    </a:lnTo>
                    <a:lnTo>
                      <a:pt x="138112" y="61913"/>
                    </a:lnTo>
                    <a:lnTo>
                      <a:pt x="138112" y="15875"/>
                    </a:lnTo>
                    <a:close/>
                    <a:moveTo>
                      <a:pt x="85725" y="15875"/>
                    </a:moveTo>
                    <a:lnTo>
                      <a:pt x="85725" y="61913"/>
                    </a:lnTo>
                    <a:lnTo>
                      <a:pt x="101600" y="61913"/>
                    </a:lnTo>
                    <a:lnTo>
                      <a:pt x="101600" y="15875"/>
                    </a:lnTo>
                    <a:close/>
                    <a:moveTo>
                      <a:pt x="49212" y="15875"/>
                    </a:moveTo>
                    <a:lnTo>
                      <a:pt x="49212" y="61913"/>
                    </a:lnTo>
                    <a:lnTo>
                      <a:pt x="65087" y="61913"/>
                    </a:lnTo>
                    <a:lnTo>
                      <a:pt x="65087" y="15875"/>
                    </a:lnTo>
                    <a:close/>
                    <a:moveTo>
                      <a:pt x="12700" y="15875"/>
                    </a:moveTo>
                    <a:lnTo>
                      <a:pt x="12700" y="61913"/>
                    </a:lnTo>
                    <a:lnTo>
                      <a:pt x="30163" y="61913"/>
                    </a:lnTo>
                    <a:lnTo>
                      <a:pt x="30163" y="15875"/>
                    </a:lnTo>
                    <a:close/>
                    <a:moveTo>
                      <a:pt x="0" y="0"/>
                    </a:moveTo>
                    <a:lnTo>
                      <a:pt x="793750" y="0"/>
                    </a:lnTo>
                    <a:lnTo>
                      <a:pt x="793750" y="79375"/>
                    </a:lnTo>
                    <a:lnTo>
                      <a:pt x="0" y="793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285"/>
              <p:cNvSpPr>
                <a:spLocks noChangeArrowheads="1"/>
              </p:cNvSpPr>
              <p:nvPr/>
            </p:nvSpPr>
            <p:spPr bwMode="auto">
              <a:xfrm>
                <a:off x="8024812" y="3879851"/>
                <a:ext cx="795338" cy="79375"/>
              </a:xfrm>
              <a:custGeom>
                <a:avLst/>
                <a:gdLst>
                  <a:gd name="connsiteX0" fmla="*/ 765175 w 795338"/>
                  <a:gd name="connsiteY0" fmla="*/ 15875 h 79375"/>
                  <a:gd name="connsiteX1" fmla="*/ 765175 w 795338"/>
                  <a:gd name="connsiteY1" fmla="*/ 61913 h 79375"/>
                  <a:gd name="connsiteX2" fmla="*/ 781050 w 795338"/>
                  <a:gd name="connsiteY2" fmla="*/ 61913 h 79375"/>
                  <a:gd name="connsiteX3" fmla="*/ 781050 w 795338"/>
                  <a:gd name="connsiteY3" fmla="*/ 15875 h 79375"/>
                  <a:gd name="connsiteX4" fmla="*/ 728662 w 795338"/>
                  <a:gd name="connsiteY4" fmla="*/ 15875 h 79375"/>
                  <a:gd name="connsiteX5" fmla="*/ 728662 w 795338"/>
                  <a:gd name="connsiteY5" fmla="*/ 61913 h 79375"/>
                  <a:gd name="connsiteX6" fmla="*/ 744537 w 795338"/>
                  <a:gd name="connsiteY6" fmla="*/ 61913 h 79375"/>
                  <a:gd name="connsiteX7" fmla="*/ 744537 w 795338"/>
                  <a:gd name="connsiteY7" fmla="*/ 15875 h 79375"/>
                  <a:gd name="connsiteX8" fmla="*/ 692150 w 795338"/>
                  <a:gd name="connsiteY8" fmla="*/ 15875 h 79375"/>
                  <a:gd name="connsiteX9" fmla="*/ 692150 w 795338"/>
                  <a:gd name="connsiteY9" fmla="*/ 61913 h 79375"/>
                  <a:gd name="connsiteX10" fmla="*/ 708025 w 795338"/>
                  <a:gd name="connsiteY10" fmla="*/ 61913 h 79375"/>
                  <a:gd name="connsiteX11" fmla="*/ 708025 w 795338"/>
                  <a:gd name="connsiteY11" fmla="*/ 15875 h 79375"/>
                  <a:gd name="connsiteX12" fmla="*/ 655637 w 795338"/>
                  <a:gd name="connsiteY12" fmla="*/ 15875 h 79375"/>
                  <a:gd name="connsiteX13" fmla="*/ 655637 w 795338"/>
                  <a:gd name="connsiteY13" fmla="*/ 61913 h 79375"/>
                  <a:gd name="connsiteX14" fmla="*/ 673100 w 795338"/>
                  <a:gd name="connsiteY14" fmla="*/ 61913 h 79375"/>
                  <a:gd name="connsiteX15" fmla="*/ 673100 w 795338"/>
                  <a:gd name="connsiteY15" fmla="*/ 15875 h 79375"/>
                  <a:gd name="connsiteX16" fmla="*/ 622300 w 795338"/>
                  <a:gd name="connsiteY16" fmla="*/ 15875 h 79375"/>
                  <a:gd name="connsiteX17" fmla="*/ 622300 w 795338"/>
                  <a:gd name="connsiteY17" fmla="*/ 61913 h 79375"/>
                  <a:gd name="connsiteX18" fmla="*/ 638175 w 795338"/>
                  <a:gd name="connsiteY18" fmla="*/ 61913 h 79375"/>
                  <a:gd name="connsiteX19" fmla="*/ 638175 w 795338"/>
                  <a:gd name="connsiteY19" fmla="*/ 15875 h 79375"/>
                  <a:gd name="connsiteX20" fmla="*/ 585787 w 795338"/>
                  <a:gd name="connsiteY20" fmla="*/ 15875 h 79375"/>
                  <a:gd name="connsiteX21" fmla="*/ 585787 w 795338"/>
                  <a:gd name="connsiteY21" fmla="*/ 61913 h 79375"/>
                  <a:gd name="connsiteX22" fmla="*/ 601662 w 795338"/>
                  <a:gd name="connsiteY22" fmla="*/ 61913 h 79375"/>
                  <a:gd name="connsiteX23" fmla="*/ 601662 w 795338"/>
                  <a:gd name="connsiteY23" fmla="*/ 15875 h 79375"/>
                  <a:gd name="connsiteX24" fmla="*/ 549275 w 795338"/>
                  <a:gd name="connsiteY24" fmla="*/ 15875 h 79375"/>
                  <a:gd name="connsiteX25" fmla="*/ 549275 w 795338"/>
                  <a:gd name="connsiteY25" fmla="*/ 61913 h 79375"/>
                  <a:gd name="connsiteX26" fmla="*/ 566738 w 795338"/>
                  <a:gd name="connsiteY26" fmla="*/ 61913 h 79375"/>
                  <a:gd name="connsiteX27" fmla="*/ 566738 w 795338"/>
                  <a:gd name="connsiteY27" fmla="*/ 15875 h 79375"/>
                  <a:gd name="connsiteX28" fmla="*/ 514350 w 795338"/>
                  <a:gd name="connsiteY28" fmla="*/ 15875 h 79375"/>
                  <a:gd name="connsiteX29" fmla="*/ 514350 w 795338"/>
                  <a:gd name="connsiteY29" fmla="*/ 61913 h 79375"/>
                  <a:gd name="connsiteX30" fmla="*/ 530225 w 795338"/>
                  <a:gd name="connsiteY30" fmla="*/ 61913 h 79375"/>
                  <a:gd name="connsiteX31" fmla="*/ 530225 w 795338"/>
                  <a:gd name="connsiteY31" fmla="*/ 15875 h 79375"/>
                  <a:gd name="connsiteX32" fmla="*/ 477837 w 795338"/>
                  <a:gd name="connsiteY32" fmla="*/ 15875 h 79375"/>
                  <a:gd name="connsiteX33" fmla="*/ 477837 w 795338"/>
                  <a:gd name="connsiteY33" fmla="*/ 61913 h 79375"/>
                  <a:gd name="connsiteX34" fmla="*/ 493712 w 795338"/>
                  <a:gd name="connsiteY34" fmla="*/ 61913 h 79375"/>
                  <a:gd name="connsiteX35" fmla="*/ 493712 w 795338"/>
                  <a:gd name="connsiteY35" fmla="*/ 15875 h 79375"/>
                  <a:gd name="connsiteX36" fmla="*/ 442912 w 795338"/>
                  <a:gd name="connsiteY36" fmla="*/ 15875 h 79375"/>
                  <a:gd name="connsiteX37" fmla="*/ 442912 w 795338"/>
                  <a:gd name="connsiteY37" fmla="*/ 61913 h 79375"/>
                  <a:gd name="connsiteX38" fmla="*/ 460375 w 795338"/>
                  <a:gd name="connsiteY38" fmla="*/ 61913 h 79375"/>
                  <a:gd name="connsiteX39" fmla="*/ 460375 w 795338"/>
                  <a:gd name="connsiteY39" fmla="*/ 15875 h 79375"/>
                  <a:gd name="connsiteX40" fmla="*/ 407987 w 795338"/>
                  <a:gd name="connsiteY40" fmla="*/ 15875 h 79375"/>
                  <a:gd name="connsiteX41" fmla="*/ 407987 w 795338"/>
                  <a:gd name="connsiteY41" fmla="*/ 61913 h 79375"/>
                  <a:gd name="connsiteX42" fmla="*/ 423862 w 795338"/>
                  <a:gd name="connsiteY42" fmla="*/ 61913 h 79375"/>
                  <a:gd name="connsiteX43" fmla="*/ 423862 w 795338"/>
                  <a:gd name="connsiteY43" fmla="*/ 15875 h 79375"/>
                  <a:gd name="connsiteX44" fmla="*/ 371475 w 795338"/>
                  <a:gd name="connsiteY44" fmla="*/ 15875 h 79375"/>
                  <a:gd name="connsiteX45" fmla="*/ 371475 w 795338"/>
                  <a:gd name="connsiteY45" fmla="*/ 61913 h 79375"/>
                  <a:gd name="connsiteX46" fmla="*/ 387350 w 795338"/>
                  <a:gd name="connsiteY46" fmla="*/ 61913 h 79375"/>
                  <a:gd name="connsiteX47" fmla="*/ 387350 w 795338"/>
                  <a:gd name="connsiteY47" fmla="*/ 15875 h 79375"/>
                  <a:gd name="connsiteX48" fmla="*/ 334962 w 795338"/>
                  <a:gd name="connsiteY48" fmla="*/ 15875 h 79375"/>
                  <a:gd name="connsiteX49" fmla="*/ 334962 w 795338"/>
                  <a:gd name="connsiteY49" fmla="*/ 61913 h 79375"/>
                  <a:gd name="connsiteX50" fmla="*/ 350837 w 795338"/>
                  <a:gd name="connsiteY50" fmla="*/ 61913 h 79375"/>
                  <a:gd name="connsiteX51" fmla="*/ 350837 w 795338"/>
                  <a:gd name="connsiteY51" fmla="*/ 15875 h 79375"/>
                  <a:gd name="connsiteX52" fmla="*/ 298450 w 795338"/>
                  <a:gd name="connsiteY52" fmla="*/ 15875 h 79375"/>
                  <a:gd name="connsiteX53" fmla="*/ 298450 w 795338"/>
                  <a:gd name="connsiteY53" fmla="*/ 61913 h 79375"/>
                  <a:gd name="connsiteX54" fmla="*/ 315913 w 795338"/>
                  <a:gd name="connsiteY54" fmla="*/ 61913 h 79375"/>
                  <a:gd name="connsiteX55" fmla="*/ 315913 w 795338"/>
                  <a:gd name="connsiteY55" fmla="*/ 15875 h 79375"/>
                  <a:gd name="connsiteX56" fmla="*/ 265112 w 795338"/>
                  <a:gd name="connsiteY56" fmla="*/ 15875 h 79375"/>
                  <a:gd name="connsiteX57" fmla="*/ 265112 w 795338"/>
                  <a:gd name="connsiteY57" fmla="*/ 61913 h 79375"/>
                  <a:gd name="connsiteX58" fmla="*/ 279400 w 795338"/>
                  <a:gd name="connsiteY58" fmla="*/ 61913 h 79375"/>
                  <a:gd name="connsiteX59" fmla="*/ 279400 w 795338"/>
                  <a:gd name="connsiteY59" fmla="*/ 15875 h 79375"/>
                  <a:gd name="connsiteX60" fmla="*/ 228600 w 795338"/>
                  <a:gd name="connsiteY60" fmla="*/ 15875 h 79375"/>
                  <a:gd name="connsiteX61" fmla="*/ 228600 w 795338"/>
                  <a:gd name="connsiteY61" fmla="*/ 61913 h 79375"/>
                  <a:gd name="connsiteX62" fmla="*/ 244475 w 795338"/>
                  <a:gd name="connsiteY62" fmla="*/ 61913 h 79375"/>
                  <a:gd name="connsiteX63" fmla="*/ 244475 w 795338"/>
                  <a:gd name="connsiteY63" fmla="*/ 15875 h 79375"/>
                  <a:gd name="connsiteX64" fmla="*/ 192087 w 795338"/>
                  <a:gd name="connsiteY64" fmla="*/ 15875 h 79375"/>
                  <a:gd name="connsiteX65" fmla="*/ 192087 w 795338"/>
                  <a:gd name="connsiteY65" fmla="*/ 61913 h 79375"/>
                  <a:gd name="connsiteX66" fmla="*/ 209550 w 795338"/>
                  <a:gd name="connsiteY66" fmla="*/ 61913 h 79375"/>
                  <a:gd name="connsiteX67" fmla="*/ 209550 w 795338"/>
                  <a:gd name="connsiteY67" fmla="*/ 15875 h 79375"/>
                  <a:gd name="connsiteX68" fmla="*/ 157162 w 795338"/>
                  <a:gd name="connsiteY68" fmla="*/ 15875 h 79375"/>
                  <a:gd name="connsiteX69" fmla="*/ 157162 w 795338"/>
                  <a:gd name="connsiteY69" fmla="*/ 61913 h 79375"/>
                  <a:gd name="connsiteX70" fmla="*/ 173037 w 795338"/>
                  <a:gd name="connsiteY70" fmla="*/ 61913 h 79375"/>
                  <a:gd name="connsiteX71" fmla="*/ 173037 w 795338"/>
                  <a:gd name="connsiteY71" fmla="*/ 15875 h 79375"/>
                  <a:gd name="connsiteX72" fmla="*/ 120650 w 795338"/>
                  <a:gd name="connsiteY72" fmla="*/ 15875 h 79375"/>
                  <a:gd name="connsiteX73" fmla="*/ 120650 w 795338"/>
                  <a:gd name="connsiteY73" fmla="*/ 61913 h 79375"/>
                  <a:gd name="connsiteX74" fmla="*/ 136525 w 795338"/>
                  <a:gd name="connsiteY74" fmla="*/ 61913 h 79375"/>
                  <a:gd name="connsiteX75" fmla="*/ 136525 w 795338"/>
                  <a:gd name="connsiteY75" fmla="*/ 15875 h 79375"/>
                  <a:gd name="connsiteX76" fmla="*/ 84137 w 795338"/>
                  <a:gd name="connsiteY76" fmla="*/ 15875 h 79375"/>
                  <a:gd name="connsiteX77" fmla="*/ 84137 w 795338"/>
                  <a:gd name="connsiteY77" fmla="*/ 61913 h 79375"/>
                  <a:gd name="connsiteX78" fmla="*/ 100012 w 795338"/>
                  <a:gd name="connsiteY78" fmla="*/ 61913 h 79375"/>
                  <a:gd name="connsiteX79" fmla="*/ 100012 w 795338"/>
                  <a:gd name="connsiteY79" fmla="*/ 15875 h 79375"/>
                  <a:gd name="connsiteX80" fmla="*/ 50800 w 795338"/>
                  <a:gd name="connsiteY80" fmla="*/ 15875 h 79375"/>
                  <a:gd name="connsiteX81" fmla="*/ 50800 w 795338"/>
                  <a:gd name="connsiteY81" fmla="*/ 61913 h 79375"/>
                  <a:gd name="connsiteX82" fmla="*/ 66675 w 795338"/>
                  <a:gd name="connsiteY82" fmla="*/ 61913 h 79375"/>
                  <a:gd name="connsiteX83" fmla="*/ 66675 w 795338"/>
                  <a:gd name="connsiteY83" fmla="*/ 15875 h 79375"/>
                  <a:gd name="connsiteX84" fmla="*/ 14287 w 795338"/>
                  <a:gd name="connsiteY84" fmla="*/ 15875 h 79375"/>
                  <a:gd name="connsiteX85" fmla="*/ 14287 w 795338"/>
                  <a:gd name="connsiteY85" fmla="*/ 61913 h 79375"/>
                  <a:gd name="connsiteX86" fmla="*/ 30162 w 795338"/>
                  <a:gd name="connsiteY86" fmla="*/ 61913 h 79375"/>
                  <a:gd name="connsiteX87" fmla="*/ 30162 w 795338"/>
                  <a:gd name="connsiteY87" fmla="*/ 15875 h 79375"/>
                  <a:gd name="connsiteX88" fmla="*/ 0 w 795338"/>
                  <a:gd name="connsiteY88" fmla="*/ 0 h 79375"/>
                  <a:gd name="connsiteX89" fmla="*/ 795338 w 795338"/>
                  <a:gd name="connsiteY89" fmla="*/ 0 h 79375"/>
                  <a:gd name="connsiteX90" fmla="*/ 795338 w 795338"/>
                  <a:gd name="connsiteY90" fmla="*/ 79375 h 79375"/>
                  <a:gd name="connsiteX91" fmla="*/ 0 w 795338"/>
                  <a:gd name="connsiteY91" fmla="*/ 79375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795338" h="79375">
                    <a:moveTo>
                      <a:pt x="765175" y="15875"/>
                    </a:moveTo>
                    <a:lnTo>
                      <a:pt x="765175" y="61913"/>
                    </a:lnTo>
                    <a:lnTo>
                      <a:pt x="781050" y="61913"/>
                    </a:lnTo>
                    <a:lnTo>
                      <a:pt x="781050" y="15875"/>
                    </a:lnTo>
                    <a:close/>
                    <a:moveTo>
                      <a:pt x="728662" y="15875"/>
                    </a:moveTo>
                    <a:lnTo>
                      <a:pt x="728662" y="61913"/>
                    </a:lnTo>
                    <a:lnTo>
                      <a:pt x="744537" y="61913"/>
                    </a:lnTo>
                    <a:lnTo>
                      <a:pt x="744537" y="15875"/>
                    </a:lnTo>
                    <a:close/>
                    <a:moveTo>
                      <a:pt x="692150" y="15875"/>
                    </a:moveTo>
                    <a:lnTo>
                      <a:pt x="692150" y="61913"/>
                    </a:lnTo>
                    <a:lnTo>
                      <a:pt x="708025" y="61913"/>
                    </a:lnTo>
                    <a:lnTo>
                      <a:pt x="708025" y="15875"/>
                    </a:lnTo>
                    <a:close/>
                    <a:moveTo>
                      <a:pt x="655637" y="15875"/>
                    </a:moveTo>
                    <a:lnTo>
                      <a:pt x="655637" y="61913"/>
                    </a:lnTo>
                    <a:lnTo>
                      <a:pt x="673100" y="61913"/>
                    </a:lnTo>
                    <a:lnTo>
                      <a:pt x="673100" y="15875"/>
                    </a:lnTo>
                    <a:close/>
                    <a:moveTo>
                      <a:pt x="622300" y="15875"/>
                    </a:moveTo>
                    <a:lnTo>
                      <a:pt x="622300" y="61913"/>
                    </a:lnTo>
                    <a:lnTo>
                      <a:pt x="638175" y="61913"/>
                    </a:lnTo>
                    <a:lnTo>
                      <a:pt x="638175" y="15875"/>
                    </a:lnTo>
                    <a:close/>
                    <a:moveTo>
                      <a:pt x="585787" y="15875"/>
                    </a:moveTo>
                    <a:lnTo>
                      <a:pt x="585787" y="61913"/>
                    </a:lnTo>
                    <a:lnTo>
                      <a:pt x="601662" y="61913"/>
                    </a:lnTo>
                    <a:lnTo>
                      <a:pt x="601662" y="15875"/>
                    </a:lnTo>
                    <a:close/>
                    <a:moveTo>
                      <a:pt x="549275" y="15875"/>
                    </a:moveTo>
                    <a:lnTo>
                      <a:pt x="549275" y="61913"/>
                    </a:lnTo>
                    <a:lnTo>
                      <a:pt x="566738" y="61913"/>
                    </a:lnTo>
                    <a:lnTo>
                      <a:pt x="566738" y="15875"/>
                    </a:lnTo>
                    <a:close/>
                    <a:moveTo>
                      <a:pt x="514350" y="15875"/>
                    </a:moveTo>
                    <a:lnTo>
                      <a:pt x="514350" y="61913"/>
                    </a:lnTo>
                    <a:lnTo>
                      <a:pt x="530225" y="61913"/>
                    </a:lnTo>
                    <a:lnTo>
                      <a:pt x="530225" y="15875"/>
                    </a:lnTo>
                    <a:close/>
                    <a:moveTo>
                      <a:pt x="477837" y="15875"/>
                    </a:moveTo>
                    <a:lnTo>
                      <a:pt x="477837" y="61913"/>
                    </a:lnTo>
                    <a:lnTo>
                      <a:pt x="493712" y="61913"/>
                    </a:lnTo>
                    <a:lnTo>
                      <a:pt x="493712" y="15875"/>
                    </a:lnTo>
                    <a:close/>
                    <a:moveTo>
                      <a:pt x="442912" y="15875"/>
                    </a:moveTo>
                    <a:lnTo>
                      <a:pt x="442912" y="61913"/>
                    </a:lnTo>
                    <a:lnTo>
                      <a:pt x="460375" y="61913"/>
                    </a:lnTo>
                    <a:lnTo>
                      <a:pt x="460375" y="15875"/>
                    </a:lnTo>
                    <a:close/>
                    <a:moveTo>
                      <a:pt x="407987" y="15875"/>
                    </a:moveTo>
                    <a:lnTo>
                      <a:pt x="407987" y="61913"/>
                    </a:lnTo>
                    <a:lnTo>
                      <a:pt x="423862" y="61913"/>
                    </a:lnTo>
                    <a:lnTo>
                      <a:pt x="423862" y="15875"/>
                    </a:lnTo>
                    <a:close/>
                    <a:moveTo>
                      <a:pt x="371475" y="15875"/>
                    </a:moveTo>
                    <a:lnTo>
                      <a:pt x="371475" y="61913"/>
                    </a:lnTo>
                    <a:lnTo>
                      <a:pt x="387350" y="61913"/>
                    </a:lnTo>
                    <a:lnTo>
                      <a:pt x="387350" y="15875"/>
                    </a:lnTo>
                    <a:close/>
                    <a:moveTo>
                      <a:pt x="334962" y="15875"/>
                    </a:moveTo>
                    <a:lnTo>
                      <a:pt x="334962" y="61913"/>
                    </a:lnTo>
                    <a:lnTo>
                      <a:pt x="350837" y="61913"/>
                    </a:lnTo>
                    <a:lnTo>
                      <a:pt x="350837" y="15875"/>
                    </a:lnTo>
                    <a:close/>
                    <a:moveTo>
                      <a:pt x="298450" y="15875"/>
                    </a:moveTo>
                    <a:lnTo>
                      <a:pt x="298450" y="61913"/>
                    </a:lnTo>
                    <a:lnTo>
                      <a:pt x="315913" y="61913"/>
                    </a:lnTo>
                    <a:lnTo>
                      <a:pt x="315913" y="15875"/>
                    </a:lnTo>
                    <a:close/>
                    <a:moveTo>
                      <a:pt x="265112" y="15875"/>
                    </a:moveTo>
                    <a:lnTo>
                      <a:pt x="265112" y="61913"/>
                    </a:lnTo>
                    <a:lnTo>
                      <a:pt x="279400" y="61913"/>
                    </a:lnTo>
                    <a:lnTo>
                      <a:pt x="279400" y="15875"/>
                    </a:lnTo>
                    <a:close/>
                    <a:moveTo>
                      <a:pt x="228600" y="15875"/>
                    </a:moveTo>
                    <a:lnTo>
                      <a:pt x="228600" y="61913"/>
                    </a:lnTo>
                    <a:lnTo>
                      <a:pt x="244475" y="61913"/>
                    </a:lnTo>
                    <a:lnTo>
                      <a:pt x="244475" y="15875"/>
                    </a:lnTo>
                    <a:close/>
                    <a:moveTo>
                      <a:pt x="192087" y="15875"/>
                    </a:moveTo>
                    <a:lnTo>
                      <a:pt x="192087" y="61913"/>
                    </a:lnTo>
                    <a:lnTo>
                      <a:pt x="209550" y="61913"/>
                    </a:lnTo>
                    <a:lnTo>
                      <a:pt x="209550" y="15875"/>
                    </a:lnTo>
                    <a:close/>
                    <a:moveTo>
                      <a:pt x="157162" y="15875"/>
                    </a:moveTo>
                    <a:lnTo>
                      <a:pt x="157162" y="61913"/>
                    </a:lnTo>
                    <a:lnTo>
                      <a:pt x="173037" y="61913"/>
                    </a:lnTo>
                    <a:lnTo>
                      <a:pt x="173037" y="15875"/>
                    </a:lnTo>
                    <a:close/>
                    <a:moveTo>
                      <a:pt x="120650" y="15875"/>
                    </a:moveTo>
                    <a:lnTo>
                      <a:pt x="120650" y="61913"/>
                    </a:lnTo>
                    <a:lnTo>
                      <a:pt x="136525" y="61913"/>
                    </a:lnTo>
                    <a:lnTo>
                      <a:pt x="136525" y="15875"/>
                    </a:lnTo>
                    <a:close/>
                    <a:moveTo>
                      <a:pt x="84137" y="15875"/>
                    </a:moveTo>
                    <a:lnTo>
                      <a:pt x="84137" y="61913"/>
                    </a:lnTo>
                    <a:lnTo>
                      <a:pt x="100012" y="61913"/>
                    </a:lnTo>
                    <a:lnTo>
                      <a:pt x="100012" y="15875"/>
                    </a:lnTo>
                    <a:close/>
                    <a:moveTo>
                      <a:pt x="50800" y="15875"/>
                    </a:moveTo>
                    <a:lnTo>
                      <a:pt x="50800" y="61913"/>
                    </a:lnTo>
                    <a:lnTo>
                      <a:pt x="66675" y="61913"/>
                    </a:lnTo>
                    <a:lnTo>
                      <a:pt x="66675" y="15875"/>
                    </a:lnTo>
                    <a:close/>
                    <a:moveTo>
                      <a:pt x="14287" y="15875"/>
                    </a:moveTo>
                    <a:lnTo>
                      <a:pt x="14287" y="61913"/>
                    </a:lnTo>
                    <a:lnTo>
                      <a:pt x="30162" y="61913"/>
                    </a:lnTo>
                    <a:lnTo>
                      <a:pt x="30162" y="15875"/>
                    </a:lnTo>
                    <a:close/>
                    <a:moveTo>
                      <a:pt x="0" y="0"/>
                    </a:moveTo>
                    <a:lnTo>
                      <a:pt x="795338" y="0"/>
                    </a:lnTo>
                    <a:lnTo>
                      <a:pt x="795338" y="79375"/>
                    </a:lnTo>
                    <a:lnTo>
                      <a:pt x="0" y="793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290"/>
              <p:cNvSpPr>
                <a:spLocks noChangeArrowheads="1"/>
              </p:cNvSpPr>
              <p:nvPr/>
            </p:nvSpPr>
            <p:spPr bwMode="auto">
              <a:xfrm>
                <a:off x="7340599" y="4117976"/>
                <a:ext cx="795338" cy="80963"/>
              </a:xfrm>
              <a:custGeom>
                <a:avLst/>
                <a:gdLst>
                  <a:gd name="connsiteX0" fmla="*/ 765175 w 795338"/>
                  <a:gd name="connsiteY0" fmla="*/ 19050 h 80963"/>
                  <a:gd name="connsiteX1" fmla="*/ 765175 w 795338"/>
                  <a:gd name="connsiteY1" fmla="*/ 65088 h 80963"/>
                  <a:gd name="connsiteX2" fmla="*/ 781050 w 795338"/>
                  <a:gd name="connsiteY2" fmla="*/ 65088 h 80963"/>
                  <a:gd name="connsiteX3" fmla="*/ 781050 w 795338"/>
                  <a:gd name="connsiteY3" fmla="*/ 19050 h 80963"/>
                  <a:gd name="connsiteX4" fmla="*/ 730250 w 795338"/>
                  <a:gd name="connsiteY4" fmla="*/ 19050 h 80963"/>
                  <a:gd name="connsiteX5" fmla="*/ 730250 w 795338"/>
                  <a:gd name="connsiteY5" fmla="*/ 65088 h 80963"/>
                  <a:gd name="connsiteX6" fmla="*/ 746125 w 795338"/>
                  <a:gd name="connsiteY6" fmla="*/ 65088 h 80963"/>
                  <a:gd name="connsiteX7" fmla="*/ 746125 w 795338"/>
                  <a:gd name="connsiteY7" fmla="*/ 19050 h 80963"/>
                  <a:gd name="connsiteX8" fmla="*/ 693738 w 795338"/>
                  <a:gd name="connsiteY8" fmla="*/ 19050 h 80963"/>
                  <a:gd name="connsiteX9" fmla="*/ 693738 w 795338"/>
                  <a:gd name="connsiteY9" fmla="*/ 65088 h 80963"/>
                  <a:gd name="connsiteX10" fmla="*/ 709613 w 795338"/>
                  <a:gd name="connsiteY10" fmla="*/ 65088 h 80963"/>
                  <a:gd name="connsiteX11" fmla="*/ 709613 w 795338"/>
                  <a:gd name="connsiteY11" fmla="*/ 19050 h 80963"/>
                  <a:gd name="connsiteX12" fmla="*/ 658813 w 795338"/>
                  <a:gd name="connsiteY12" fmla="*/ 19050 h 80963"/>
                  <a:gd name="connsiteX13" fmla="*/ 658813 w 795338"/>
                  <a:gd name="connsiteY13" fmla="*/ 65088 h 80963"/>
                  <a:gd name="connsiteX14" fmla="*/ 674688 w 795338"/>
                  <a:gd name="connsiteY14" fmla="*/ 65088 h 80963"/>
                  <a:gd name="connsiteX15" fmla="*/ 674688 w 795338"/>
                  <a:gd name="connsiteY15" fmla="*/ 19050 h 80963"/>
                  <a:gd name="connsiteX16" fmla="*/ 622300 w 795338"/>
                  <a:gd name="connsiteY16" fmla="*/ 19050 h 80963"/>
                  <a:gd name="connsiteX17" fmla="*/ 622300 w 795338"/>
                  <a:gd name="connsiteY17" fmla="*/ 65088 h 80963"/>
                  <a:gd name="connsiteX18" fmla="*/ 638175 w 795338"/>
                  <a:gd name="connsiteY18" fmla="*/ 65088 h 80963"/>
                  <a:gd name="connsiteX19" fmla="*/ 638175 w 795338"/>
                  <a:gd name="connsiteY19" fmla="*/ 19050 h 80963"/>
                  <a:gd name="connsiteX20" fmla="*/ 585788 w 795338"/>
                  <a:gd name="connsiteY20" fmla="*/ 19050 h 80963"/>
                  <a:gd name="connsiteX21" fmla="*/ 585788 w 795338"/>
                  <a:gd name="connsiteY21" fmla="*/ 65088 h 80963"/>
                  <a:gd name="connsiteX22" fmla="*/ 601663 w 795338"/>
                  <a:gd name="connsiteY22" fmla="*/ 65088 h 80963"/>
                  <a:gd name="connsiteX23" fmla="*/ 601663 w 795338"/>
                  <a:gd name="connsiteY23" fmla="*/ 19050 h 80963"/>
                  <a:gd name="connsiteX24" fmla="*/ 552450 w 795338"/>
                  <a:gd name="connsiteY24" fmla="*/ 19050 h 80963"/>
                  <a:gd name="connsiteX25" fmla="*/ 552450 w 795338"/>
                  <a:gd name="connsiteY25" fmla="*/ 65088 h 80963"/>
                  <a:gd name="connsiteX26" fmla="*/ 565150 w 795338"/>
                  <a:gd name="connsiteY26" fmla="*/ 65088 h 80963"/>
                  <a:gd name="connsiteX27" fmla="*/ 565150 w 795338"/>
                  <a:gd name="connsiteY27" fmla="*/ 19050 h 80963"/>
                  <a:gd name="connsiteX28" fmla="*/ 515938 w 795338"/>
                  <a:gd name="connsiteY28" fmla="*/ 19050 h 80963"/>
                  <a:gd name="connsiteX29" fmla="*/ 515938 w 795338"/>
                  <a:gd name="connsiteY29" fmla="*/ 65088 h 80963"/>
                  <a:gd name="connsiteX30" fmla="*/ 531813 w 795338"/>
                  <a:gd name="connsiteY30" fmla="*/ 65088 h 80963"/>
                  <a:gd name="connsiteX31" fmla="*/ 531813 w 795338"/>
                  <a:gd name="connsiteY31" fmla="*/ 19050 h 80963"/>
                  <a:gd name="connsiteX32" fmla="*/ 479425 w 795338"/>
                  <a:gd name="connsiteY32" fmla="*/ 19050 h 80963"/>
                  <a:gd name="connsiteX33" fmla="*/ 479425 w 795338"/>
                  <a:gd name="connsiteY33" fmla="*/ 65088 h 80963"/>
                  <a:gd name="connsiteX34" fmla="*/ 495300 w 795338"/>
                  <a:gd name="connsiteY34" fmla="*/ 65088 h 80963"/>
                  <a:gd name="connsiteX35" fmla="*/ 495300 w 795338"/>
                  <a:gd name="connsiteY35" fmla="*/ 19050 h 80963"/>
                  <a:gd name="connsiteX36" fmla="*/ 442913 w 795338"/>
                  <a:gd name="connsiteY36" fmla="*/ 19050 h 80963"/>
                  <a:gd name="connsiteX37" fmla="*/ 442913 w 795338"/>
                  <a:gd name="connsiteY37" fmla="*/ 65088 h 80963"/>
                  <a:gd name="connsiteX38" fmla="*/ 458788 w 795338"/>
                  <a:gd name="connsiteY38" fmla="*/ 65088 h 80963"/>
                  <a:gd name="connsiteX39" fmla="*/ 458788 w 795338"/>
                  <a:gd name="connsiteY39" fmla="*/ 19050 h 80963"/>
                  <a:gd name="connsiteX40" fmla="*/ 407988 w 795338"/>
                  <a:gd name="connsiteY40" fmla="*/ 19050 h 80963"/>
                  <a:gd name="connsiteX41" fmla="*/ 407988 w 795338"/>
                  <a:gd name="connsiteY41" fmla="*/ 65088 h 80963"/>
                  <a:gd name="connsiteX42" fmla="*/ 423863 w 795338"/>
                  <a:gd name="connsiteY42" fmla="*/ 65088 h 80963"/>
                  <a:gd name="connsiteX43" fmla="*/ 423863 w 795338"/>
                  <a:gd name="connsiteY43" fmla="*/ 19050 h 80963"/>
                  <a:gd name="connsiteX44" fmla="*/ 371475 w 795338"/>
                  <a:gd name="connsiteY44" fmla="*/ 19050 h 80963"/>
                  <a:gd name="connsiteX45" fmla="*/ 371475 w 795338"/>
                  <a:gd name="connsiteY45" fmla="*/ 65088 h 80963"/>
                  <a:gd name="connsiteX46" fmla="*/ 387350 w 795338"/>
                  <a:gd name="connsiteY46" fmla="*/ 65088 h 80963"/>
                  <a:gd name="connsiteX47" fmla="*/ 387350 w 795338"/>
                  <a:gd name="connsiteY47" fmla="*/ 19050 h 80963"/>
                  <a:gd name="connsiteX48" fmla="*/ 336550 w 795338"/>
                  <a:gd name="connsiteY48" fmla="*/ 19050 h 80963"/>
                  <a:gd name="connsiteX49" fmla="*/ 336550 w 795338"/>
                  <a:gd name="connsiteY49" fmla="*/ 65088 h 80963"/>
                  <a:gd name="connsiteX50" fmla="*/ 352425 w 795338"/>
                  <a:gd name="connsiteY50" fmla="*/ 65088 h 80963"/>
                  <a:gd name="connsiteX51" fmla="*/ 352425 w 795338"/>
                  <a:gd name="connsiteY51" fmla="*/ 19050 h 80963"/>
                  <a:gd name="connsiteX52" fmla="*/ 301625 w 795338"/>
                  <a:gd name="connsiteY52" fmla="*/ 19050 h 80963"/>
                  <a:gd name="connsiteX53" fmla="*/ 301625 w 795338"/>
                  <a:gd name="connsiteY53" fmla="*/ 65088 h 80963"/>
                  <a:gd name="connsiteX54" fmla="*/ 317500 w 795338"/>
                  <a:gd name="connsiteY54" fmla="*/ 65088 h 80963"/>
                  <a:gd name="connsiteX55" fmla="*/ 317500 w 795338"/>
                  <a:gd name="connsiteY55" fmla="*/ 19050 h 80963"/>
                  <a:gd name="connsiteX56" fmla="*/ 265113 w 795338"/>
                  <a:gd name="connsiteY56" fmla="*/ 19050 h 80963"/>
                  <a:gd name="connsiteX57" fmla="*/ 265113 w 795338"/>
                  <a:gd name="connsiteY57" fmla="*/ 65088 h 80963"/>
                  <a:gd name="connsiteX58" fmla="*/ 280988 w 795338"/>
                  <a:gd name="connsiteY58" fmla="*/ 65088 h 80963"/>
                  <a:gd name="connsiteX59" fmla="*/ 280988 w 795338"/>
                  <a:gd name="connsiteY59" fmla="*/ 19050 h 80963"/>
                  <a:gd name="connsiteX60" fmla="*/ 228600 w 795338"/>
                  <a:gd name="connsiteY60" fmla="*/ 19050 h 80963"/>
                  <a:gd name="connsiteX61" fmla="*/ 228600 w 795338"/>
                  <a:gd name="connsiteY61" fmla="*/ 65088 h 80963"/>
                  <a:gd name="connsiteX62" fmla="*/ 244475 w 795338"/>
                  <a:gd name="connsiteY62" fmla="*/ 65088 h 80963"/>
                  <a:gd name="connsiteX63" fmla="*/ 244475 w 795338"/>
                  <a:gd name="connsiteY63" fmla="*/ 19050 h 80963"/>
                  <a:gd name="connsiteX64" fmla="*/ 192088 w 795338"/>
                  <a:gd name="connsiteY64" fmla="*/ 19050 h 80963"/>
                  <a:gd name="connsiteX65" fmla="*/ 192088 w 795338"/>
                  <a:gd name="connsiteY65" fmla="*/ 65088 h 80963"/>
                  <a:gd name="connsiteX66" fmla="*/ 207963 w 795338"/>
                  <a:gd name="connsiteY66" fmla="*/ 65088 h 80963"/>
                  <a:gd name="connsiteX67" fmla="*/ 207963 w 795338"/>
                  <a:gd name="connsiteY67" fmla="*/ 19050 h 80963"/>
                  <a:gd name="connsiteX68" fmla="*/ 158750 w 795338"/>
                  <a:gd name="connsiteY68" fmla="*/ 19050 h 80963"/>
                  <a:gd name="connsiteX69" fmla="*/ 158750 w 795338"/>
                  <a:gd name="connsiteY69" fmla="*/ 65088 h 80963"/>
                  <a:gd name="connsiteX70" fmla="*/ 174625 w 795338"/>
                  <a:gd name="connsiteY70" fmla="*/ 65088 h 80963"/>
                  <a:gd name="connsiteX71" fmla="*/ 174625 w 795338"/>
                  <a:gd name="connsiteY71" fmla="*/ 19050 h 80963"/>
                  <a:gd name="connsiteX72" fmla="*/ 122238 w 795338"/>
                  <a:gd name="connsiteY72" fmla="*/ 19050 h 80963"/>
                  <a:gd name="connsiteX73" fmla="*/ 122238 w 795338"/>
                  <a:gd name="connsiteY73" fmla="*/ 65088 h 80963"/>
                  <a:gd name="connsiteX74" fmla="*/ 138113 w 795338"/>
                  <a:gd name="connsiteY74" fmla="*/ 65088 h 80963"/>
                  <a:gd name="connsiteX75" fmla="*/ 138113 w 795338"/>
                  <a:gd name="connsiteY75" fmla="*/ 19050 h 80963"/>
                  <a:gd name="connsiteX76" fmla="*/ 85725 w 795338"/>
                  <a:gd name="connsiteY76" fmla="*/ 19050 h 80963"/>
                  <a:gd name="connsiteX77" fmla="*/ 85725 w 795338"/>
                  <a:gd name="connsiteY77" fmla="*/ 65088 h 80963"/>
                  <a:gd name="connsiteX78" fmla="*/ 101600 w 795338"/>
                  <a:gd name="connsiteY78" fmla="*/ 65088 h 80963"/>
                  <a:gd name="connsiteX79" fmla="*/ 101600 w 795338"/>
                  <a:gd name="connsiteY79" fmla="*/ 19050 h 80963"/>
                  <a:gd name="connsiteX80" fmla="*/ 50800 w 795338"/>
                  <a:gd name="connsiteY80" fmla="*/ 19050 h 80963"/>
                  <a:gd name="connsiteX81" fmla="*/ 50800 w 795338"/>
                  <a:gd name="connsiteY81" fmla="*/ 65088 h 80963"/>
                  <a:gd name="connsiteX82" fmla="*/ 66675 w 795338"/>
                  <a:gd name="connsiteY82" fmla="*/ 65088 h 80963"/>
                  <a:gd name="connsiteX83" fmla="*/ 66675 w 795338"/>
                  <a:gd name="connsiteY83" fmla="*/ 19050 h 80963"/>
                  <a:gd name="connsiteX84" fmla="*/ 14288 w 795338"/>
                  <a:gd name="connsiteY84" fmla="*/ 19050 h 80963"/>
                  <a:gd name="connsiteX85" fmla="*/ 14288 w 795338"/>
                  <a:gd name="connsiteY85" fmla="*/ 65088 h 80963"/>
                  <a:gd name="connsiteX86" fmla="*/ 30163 w 795338"/>
                  <a:gd name="connsiteY86" fmla="*/ 65088 h 80963"/>
                  <a:gd name="connsiteX87" fmla="*/ 30163 w 795338"/>
                  <a:gd name="connsiteY87" fmla="*/ 19050 h 80963"/>
                  <a:gd name="connsiteX88" fmla="*/ 0 w 795338"/>
                  <a:gd name="connsiteY88" fmla="*/ 0 h 80963"/>
                  <a:gd name="connsiteX89" fmla="*/ 795338 w 795338"/>
                  <a:gd name="connsiteY89" fmla="*/ 0 h 80963"/>
                  <a:gd name="connsiteX90" fmla="*/ 795338 w 795338"/>
                  <a:gd name="connsiteY90" fmla="*/ 80963 h 80963"/>
                  <a:gd name="connsiteX91" fmla="*/ 0 w 795338"/>
                  <a:gd name="connsiteY91" fmla="*/ 80963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795338" h="80963">
                    <a:moveTo>
                      <a:pt x="765175" y="19050"/>
                    </a:moveTo>
                    <a:lnTo>
                      <a:pt x="765175" y="65088"/>
                    </a:lnTo>
                    <a:lnTo>
                      <a:pt x="781050" y="65088"/>
                    </a:lnTo>
                    <a:lnTo>
                      <a:pt x="781050" y="19050"/>
                    </a:lnTo>
                    <a:close/>
                    <a:moveTo>
                      <a:pt x="730250" y="19050"/>
                    </a:moveTo>
                    <a:lnTo>
                      <a:pt x="730250" y="65088"/>
                    </a:lnTo>
                    <a:lnTo>
                      <a:pt x="746125" y="65088"/>
                    </a:lnTo>
                    <a:lnTo>
                      <a:pt x="746125" y="19050"/>
                    </a:lnTo>
                    <a:close/>
                    <a:moveTo>
                      <a:pt x="693738" y="19050"/>
                    </a:moveTo>
                    <a:lnTo>
                      <a:pt x="693738" y="65088"/>
                    </a:lnTo>
                    <a:lnTo>
                      <a:pt x="709613" y="65088"/>
                    </a:lnTo>
                    <a:lnTo>
                      <a:pt x="709613" y="19050"/>
                    </a:lnTo>
                    <a:close/>
                    <a:moveTo>
                      <a:pt x="658813" y="19050"/>
                    </a:moveTo>
                    <a:lnTo>
                      <a:pt x="658813" y="65088"/>
                    </a:lnTo>
                    <a:lnTo>
                      <a:pt x="674688" y="65088"/>
                    </a:lnTo>
                    <a:lnTo>
                      <a:pt x="674688" y="19050"/>
                    </a:lnTo>
                    <a:close/>
                    <a:moveTo>
                      <a:pt x="622300" y="19050"/>
                    </a:moveTo>
                    <a:lnTo>
                      <a:pt x="622300" y="65088"/>
                    </a:lnTo>
                    <a:lnTo>
                      <a:pt x="638175" y="65088"/>
                    </a:lnTo>
                    <a:lnTo>
                      <a:pt x="638175" y="19050"/>
                    </a:lnTo>
                    <a:close/>
                    <a:moveTo>
                      <a:pt x="585788" y="19050"/>
                    </a:moveTo>
                    <a:lnTo>
                      <a:pt x="585788" y="65088"/>
                    </a:lnTo>
                    <a:lnTo>
                      <a:pt x="601663" y="65088"/>
                    </a:lnTo>
                    <a:lnTo>
                      <a:pt x="601663" y="19050"/>
                    </a:lnTo>
                    <a:close/>
                    <a:moveTo>
                      <a:pt x="552450" y="19050"/>
                    </a:moveTo>
                    <a:lnTo>
                      <a:pt x="552450" y="65088"/>
                    </a:lnTo>
                    <a:lnTo>
                      <a:pt x="565150" y="65088"/>
                    </a:lnTo>
                    <a:lnTo>
                      <a:pt x="565150" y="19050"/>
                    </a:lnTo>
                    <a:close/>
                    <a:moveTo>
                      <a:pt x="515938" y="19050"/>
                    </a:moveTo>
                    <a:lnTo>
                      <a:pt x="515938" y="65088"/>
                    </a:lnTo>
                    <a:lnTo>
                      <a:pt x="531813" y="65088"/>
                    </a:lnTo>
                    <a:lnTo>
                      <a:pt x="531813" y="19050"/>
                    </a:lnTo>
                    <a:close/>
                    <a:moveTo>
                      <a:pt x="479425" y="19050"/>
                    </a:moveTo>
                    <a:lnTo>
                      <a:pt x="479425" y="65088"/>
                    </a:lnTo>
                    <a:lnTo>
                      <a:pt x="495300" y="65088"/>
                    </a:lnTo>
                    <a:lnTo>
                      <a:pt x="495300" y="19050"/>
                    </a:lnTo>
                    <a:close/>
                    <a:moveTo>
                      <a:pt x="442913" y="19050"/>
                    </a:moveTo>
                    <a:lnTo>
                      <a:pt x="442913" y="65088"/>
                    </a:lnTo>
                    <a:lnTo>
                      <a:pt x="458788" y="65088"/>
                    </a:lnTo>
                    <a:lnTo>
                      <a:pt x="458788" y="19050"/>
                    </a:lnTo>
                    <a:close/>
                    <a:moveTo>
                      <a:pt x="407988" y="19050"/>
                    </a:moveTo>
                    <a:lnTo>
                      <a:pt x="407988" y="65088"/>
                    </a:lnTo>
                    <a:lnTo>
                      <a:pt x="423863" y="65088"/>
                    </a:lnTo>
                    <a:lnTo>
                      <a:pt x="423863" y="19050"/>
                    </a:lnTo>
                    <a:close/>
                    <a:moveTo>
                      <a:pt x="371475" y="19050"/>
                    </a:moveTo>
                    <a:lnTo>
                      <a:pt x="371475" y="65088"/>
                    </a:lnTo>
                    <a:lnTo>
                      <a:pt x="387350" y="65088"/>
                    </a:lnTo>
                    <a:lnTo>
                      <a:pt x="387350" y="19050"/>
                    </a:lnTo>
                    <a:close/>
                    <a:moveTo>
                      <a:pt x="336550" y="19050"/>
                    </a:moveTo>
                    <a:lnTo>
                      <a:pt x="336550" y="65088"/>
                    </a:lnTo>
                    <a:lnTo>
                      <a:pt x="352425" y="65088"/>
                    </a:lnTo>
                    <a:lnTo>
                      <a:pt x="352425" y="19050"/>
                    </a:lnTo>
                    <a:close/>
                    <a:moveTo>
                      <a:pt x="301625" y="19050"/>
                    </a:moveTo>
                    <a:lnTo>
                      <a:pt x="301625" y="65088"/>
                    </a:lnTo>
                    <a:lnTo>
                      <a:pt x="317500" y="65088"/>
                    </a:lnTo>
                    <a:lnTo>
                      <a:pt x="317500" y="19050"/>
                    </a:lnTo>
                    <a:close/>
                    <a:moveTo>
                      <a:pt x="265113" y="19050"/>
                    </a:moveTo>
                    <a:lnTo>
                      <a:pt x="265113" y="65088"/>
                    </a:lnTo>
                    <a:lnTo>
                      <a:pt x="280988" y="65088"/>
                    </a:lnTo>
                    <a:lnTo>
                      <a:pt x="280988" y="19050"/>
                    </a:lnTo>
                    <a:close/>
                    <a:moveTo>
                      <a:pt x="228600" y="19050"/>
                    </a:moveTo>
                    <a:lnTo>
                      <a:pt x="228600" y="65088"/>
                    </a:lnTo>
                    <a:lnTo>
                      <a:pt x="244475" y="65088"/>
                    </a:lnTo>
                    <a:lnTo>
                      <a:pt x="244475" y="19050"/>
                    </a:lnTo>
                    <a:close/>
                    <a:moveTo>
                      <a:pt x="192088" y="19050"/>
                    </a:moveTo>
                    <a:lnTo>
                      <a:pt x="192088" y="65088"/>
                    </a:lnTo>
                    <a:lnTo>
                      <a:pt x="207963" y="65088"/>
                    </a:lnTo>
                    <a:lnTo>
                      <a:pt x="207963" y="19050"/>
                    </a:lnTo>
                    <a:close/>
                    <a:moveTo>
                      <a:pt x="158750" y="19050"/>
                    </a:moveTo>
                    <a:lnTo>
                      <a:pt x="158750" y="65088"/>
                    </a:lnTo>
                    <a:lnTo>
                      <a:pt x="174625" y="65088"/>
                    </a:lnTo>
                    <a:lnTo>
                      <a:pt x="174625" y="19050"/>
                    </a:lnTo>
                    <a:close/>
                    <a:moveTo>
                      <a:pt x="122238" y="19050"/>
                    </a:moveTo>
                    <a:lnTo>
                      <a:pt x="122238" y="65088"/>
                    </a:lnTo>
                    <a:lnTo>
                      <a:pt x="138113" y="65088"/>
                    </a:lnTo>
                    <a:lnTo>
                      <a:pt x="138113" y="19050"/>
                    </a:lnTo>
                    <a:close/>
                    <a:moveTo>
                      <a:pt x="85725" y="19050"/>
                    </a:moveTo>
                    <a:lnTo>
                      <a:pt x="85725" y="65088"/>
                    </a:lnTo>
                    <a:lnTo>
                      <a:pt x="101600" y="65088"/>
                    </a:lnTo>
                    <a:lnTo>
                      <a:pt x="101600" y="19050"/>
                    </a:lnTo>
                    <a:close/>
                    <a:moveTo>
                      <a:pt x="50800" y="19050"/>
                    </a:moveTo>
                    <a:lnTo>
                      <a:pt x="50800" y="65088"/>
                    </a:lnTo>
                    <a:lnTo>
                      <a:pt x="66675" y="65088"/>
                    </a:lnTo>
                    <a:lnTo>
                      <a:pt x="66675" y="19050"/>
                    </a:lnTo>
                    <a:close/>
                    <a:moveTo>
                      <a:pt x="14288" y="19050"/>
                    </a:moveTo>
                    <a:lnTo>
                      <a:pt x="14288" y="65088"/>
                    </a:lnTo>
                    <a:lnTo>
                      <a:pt x="30163" y="65088"/>
                    </a:lnTo>
                    <a:lnTo>
                      <a:pt x="30163" y="19050"/>
                    </a:lnTo>
                    <a:close/>
                    <a:moveTo>
                      <a:pt x="0" y="0"/>
                    </a:moveTo>
                    <a:lnTo>
                      <a:pt x="795338" y="0"/>
                    </a:lnTo>
                    <a:lnTo>
                      <a:pt x="795338" y="80963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287"/>
              <p:cNvSpPr>
                <a:spLocks noChangeArrowheads="1"/>
              </p:cNvSpPr>
              <p:nvPr/>
            </p:nvSpPr>
            <p:spPr bwMode="auto">
              <a:xfrm>
                <a:off x="6832599" y="4000501"/>
                <a:ext cx="795338" cy="77788"/>
              </a:xfrm>
              <a:custGeom>
                <a:avLst/>
                <a:gdLst>
                  <a:gd name="connsiteX0" fmla="*/ 765175 w 795338"/>
                  <a:gd name="connsiteY0" fmla="*/ 15875 h 77788"/>
                  <a:gd name="connsiteX1" fmla="*/ 765175 w 795338"/>
                  <a:gd name="connsiteY1" fmla="*/ 61913 h 77788"/>
                  <a:gd name="connsiteX2" fmla="*/ 781050 w 795338"/>
                  <a:gd name="connsiteY2" fmla="*/ 61913 h 77788"/>
                  <a:gd name="connsiteX3" fmla="*/ 781050 w 795338"/>
                  <a:gd name="connsiteY3" fmla="*/ 15875 h 77788"/>
                  <a:gd name="connsiteX4" fmla="*/ 728663 w 795338"/>
                  <a:gd name="connsiteY4" fmla="*/ 15875 h 77788"/>
                  <a:gd name="connsiteX5" fmla="*/ 728663 w 795338"/>
                  <a:gd name="connsiteY5" fmla="*/ 61913 h 77788"/>
                  <a:gd name="connsiteX6" fmla="*/ 744538 w 795338"/>
                  <a:gd name="connsiteY6" fmla="*/ 61913 h 77788"/>
                  <a:gd name="connsiteX7" fmla="*/ 744538 w 795338"/>
                  <a:gd name="connsiteY7" fmla="*/ 15875 h 77788"/>
                  <a:gd name="connsiteX8" fmla="*/ 692150 w 795338"/>
                  <a:gd name="connsiteY8" fmla="*/ 15875 h 77788"/>
                  <a:gd name="connsiteX9" fmla="*/ 692150 w 795338"/>
                  <a:gd name="connsiteY9" fmla="*/ 61913 h 77788"/>
                  <a:gd name="connsiteX10" fmla="*/ 708025 w 795338"/>
                  <a:gd name="connsiteY10" fmla="*/ 61913 h 77788"/>
                  <a:gd name="connsiteX11" fmla="*/ 708025 w 795338"/>
                  <a:gd name="connsiteY11" fmla="*/ 15875 h 77788"/>
                  <a:gd name="connsiteX12" fmla="*/ 655638 w 795338"/>
                  <a:gd name="connsiteY12" fmla="*/ 15875 h 77788"/>
                  <a:gd name="connsiteX13" fmla="*/ 655638 w 795338"/>
                  <a:gd name="connsiteY13" fmla="*/ 61913 h 77788"/>
                  <a:gd name="connsiteX14" fmla="*/ 673101 w 795338"/>
                  <a:gd name="connsiteY14" fmla="*/ 61913 h 77788"/>
                  <a:gd name="connsiteX15" fmla="*/ 673101 w 795338"/>
                  <a:gd name="connsiteY15" fmla="*/ 15875 h 77788"/>
                  <a:gd name="connsiteX16" fmla="*/ 622300 w 795338"/>
                  <a:gd name="connsiteY16" fmla="*/ 15875 h 77788"/>
                  <a:gd name="connsiteX17" fmla="*/ 622300 w 795338"/>
                  <a:gd name="connsiteY17" fmla="*/ 61913 h 77788"/>
                  <a:gd name="connsiteX18" fmla="*/ 638175 w 795338"/>
                  <a:gd name="connsiteY18" fmla="*/ 61913 h 77788"/>
                  <a:gd name="connsiteX19" fmla="*/ 638175 w 795338"/>
                  <a:gd name="connsiteY19" fmla="*/ 15875 h 77788"/>
                  <a:gd name="connsiteX20" fmla="*/ 585788 w 795338"/>
                  <a:gd name="connsiteY20" fmla="*/ 15875 h 77788"/>
                  <a:gd name="connsiteX21" fmla="*/ 585788 w 795338"/>
                  <a:gd name="connsiteY21" fmla="*/ 61913 h 77788"/>
                  <a:gd name="connsiteX22" fmla="*/ 601663 w 795338"/>
                  <a:gd name="connsiteY22" fmla="*/ 61913 h 77788"/>
                  <a:gd name="connsiteX23" fmla="*/ 601663 w 795338"/>
                  <a:gd name="connsiteY23" fmla="*/ 15875 h 77788"/>
                  <a:gd name="connsiteX24" fmla="*/ 549275 w 795338"/>
                  <a:gd name="connsiteY24" fmla="*/ 15875 h 77788"/>
                  <a:gd name="connsiteX25" fmla="*/ 549275 w 795338"/>
                  <a:gd name="connsiteY25" fmla="*/ 61913 h 77788"/>
                  <a:gd name="connsiteX26" fmla="*/ 566738 w 795338"/>
                  <a:gd name="connsiteY26" fmla="*/ 61913 h 77788"/>
                  <a:gd name="connsiteX27" fmla="*/ 566738 w 795338"/>
                  <a:gd name="connsiteY27" fmla="*/ 15875 h 77788"/>
                  <a:gd name="connsiteX28" fmla="*/ 514350 w 795338"/>
                  <a:gd name="connsiteY28" fmla="*/ 15875 h 77788"/>
                  <a:gd name="connsiteX29" fmla="*/ 514350 w 795338"/>
                  <a:gd name="connsiteY29" fmla="*/ 61913 h 77788"/>
                  <a:gd name="connsiteX30" fmla="*/ 530225 w 795338"/>
                  <a:gd name="connsiteY30" fmla="*/ 61913 h 77788"/>
                  <a:gd name="connsiteX31" fmla="*/ 530225 w 795338"/>
                  <a:gd name="connsiteY31" fmla="*/ 15875 h 77788"/>
                  <a:gd name="connsiteX32" fmla="*/ 477838 w 795338"/>
                  <a:gd name="connsiteY32" fmla="*/ 15875 h 77788"/>
                  <a:gd name="connsiteX33" fmla="*/ 477838 w 795338"/>
                  <a:gd name="connsiteY33" fmla="*/ 61913 h 77788"/>
                  <a:gd name="connsiteX34" fmla="*/ 493713 w 795338"/>
                  <a:gd name="connsiteY34" fmla="*/ 61913 h 77788"/>
                  <a:gd name="connsiteX35" fmla="*/ 493713 w 795338"/>
                  <a:gd name="connsiteY35" fmla="*/ 15875 h 77788"/>
                  <a:gd name="connsiteX36" fmla="*/ 442913 w 795338"/>
                  <a:gd name="connsiteY36" fmla="*/ 15875 h 77788"/>
                  <a:gd name="connsiteX37" fmla="*/ 442913 w 795338"/>
                  <a:gd name="connsiteY37" fmla="*/ 61913 h 77788"/>
                  <a:gd name="connsiteX38" fmla="*/ 457201 w 795338"/>
                  <a:gd name="connsiteY38" fmla="*/ 61913 h 77788"/>
                  <a:gd name="connsiteX39" fmla="*/ 457201 w 795338"/>
                  <a:gd name="connsiteY39" fmla="*/ 15875 h 77788"/>
                  <a:gd name="connsiteX40" fmla="*/ 407988 w 795338"/>
                  <a:gd name="connsiteY40" fmla="*/ 15875 h 77788"/>
                  <a:gd name="connsiteX41" fmla="*/ 407988 w 795338"/>
                  <a:gd name="connsiteY41" fmla="*/ 61913 h 77788"/>
                  <a:gd name="connsiteX42" fmla="*/ 423863 w 795338"/>
                  <a:gd name="connsiteY42" fmla="*/ 61913 h 77788"/>
                  <a:gd name="connsiteX43" fmla="*/ 423863 w 795338"/>
                  <a:gd name="connsiteY43" fmla="*/ 15875 h 77788"/>
                  <a:gd name="connsiteX44" fmla="*/ 371475 w 795338"/>
                  <a:gd name="connsiteY44" fmla="*/ 15875 h 77788"/>
                  <a:gd name="connsiteX45" fmla="*/ 371475 w 795338"/>
                  <a:gd name="connsiteY45" fmla="*/ 61913 h 77788"/>
                  <a:gd name="connsiteX46" fmla="*/ 387350 w 795338"/>
                  <a:gd name="connsiteY46" fmla="*/ 61913 h 77788"/>
                  <a:gd name="connsiteX47" fmla="*/ 387350 w 795338"/>
                  <a:gd name="connsiteY47" fmla="*/ 15875 h 77788"/>
                  <a:gd name="connsiteX48" fmla="*/ 334963 w 795338"/>
                  <a:gd name="connsiteY48" fmla="*/ 15875 h 77788"/>
                  <a:gd name="connsiteX49" fmla="*/ 334963 w 795338"/>
                  <a:gd name="connsiteY49" fmla="*/ 61913 h 77788"/>
                  <a:gd name="connsiteX50" fmla="*/ 350838 w 795338"/>
                  <a:gd name="connsiteY50" fmla="*/ 61913 h 77788"/>
                  <a:gd name="connsiteX51" fmla="*/ 350838 w 795338"/>
                  <a:gd name="connsiteY51" fmla="*/ 15875 h 77788"/>
                  <a:gd name="connsiteX52" fmla="*/ 298450 w 795338"/>
                  <a:gd name="connsiteY52" fmla="*/ 15875 h 77788"/>
                  <a:gd name="connsiteX53" fmla="*/ 298450 w 795338"/>
                  <a:gd name="connsiteY53" fmla="*/ 61913 h 77788"/>
                  <a:gd name="connsiteX54" fmla="*/ 315913 w 795338"/>
                  <a:gd name="connsiteY54" fmla="*/ 61913 h 77788"/>
                  <a:gd name="connsiteX55" fmla="*/ 315913 w 795338"/>
                  <a:gd name="connsiteY55" fmla="*/ 15875 h 77788"/>
                  <a:gd name="connsiteX56" fmla="*/ 265113 w 795338"/>
                  <a:gd name="connsiteY56" fmla="*/ 15875 h 77788"/>
                  <a:gd name="connsiteX57" fmla="*/ 265113 w 795338"/>
                  <a:gd name="connsiteY57" fmla="*/ 61913 h 77788"/>
                  <a:gd name="connsiteX58" fmla="*/ 279401 w 795338"/>
                  <a:gd name="connsiteY58" fmla="*/ 61913 h 77788"/>
                  <a:gd name="connsiteX59" fmla="*/ 279401 w 795338"/>
                  <a:gd name="connsiteY59" fmla="*/ 15875 h 77788"/>
                  <a:gd name="connsiteX60" fmla="*/ 228600 w 795338"/>
                  <a:gd name="connsiteY60" fmla="*/ 15875 h 77788"/>
                  <a:gd name="connsiteX61" fmla="*/ 228600 w 795338"/>
                  <a:gd name="connsiteY61" fmla="*/ 61913 h 77788"/>
                  <a:gd name="connsiteX62" fmla="*/ 244475 w 795338"/>
                  <a:gd name="connsiteY62" fmla="*/ 61913 h 77788"/>
                  <a:gd name="connsiteX63" fmla="*/ 244475 w 795338"/>
                  <a:gd name="connsiteY63" fmla="*/ 15875 h 77788"/>
                  <a:gd name="connsiteX64" fmla="*/ 192088 w 795338"/>
                  <a:gd name="connsiteY64" fmla="*/ 15875 h 77788"/>
                  <a:gd name="connsiteX65" fmla="*/ 192088 w 795338"/>
                  <a:gd name="connsiteY65" fmla="*/ 61913 h 77788"/>
                  <a:gd name="connsiteX66" fmla="*/ 209551 w 795338"/>
                  <a:gd name="connsiteY66" fmla="*/ 61913 h 77788"/>
                  <a:gd name="connsiteX67" fmla="*/ 209551 w 795338"/>
                  <a:gd name="connsiteY67" fmla="*/ 15875 h 77788"/>
                  <a:gd name="connsiteX68" fmla="*/ 157163 w 795338"/>
                  <a:gd name="connsiteY68" fmla="*/ 15875 h 77788"/>
                  <a:gd name="connsiteX69" fmla="*/ 157163 w 795338"/>
                  <a:gd name="connsiteY69" fmla="*/ 61913 h 77788"/>
                  <a:gd name="connsiteX70" fmla="*/ 173038 w 795338"/>
                  <a:gd name="connsiteY70" fmla="*/ 61913 h 77788"/>
                  <a:gd name="connsiteX71" fmla="*/ 173038 w 795338"/>
                  <a:gd name="connsiteY71" fmla="*/ 15875 h 77788"/>
                  <a:gd name="connsiteX72" fmla="*/ 120650 w 795338"/>
                  <a:gd name="connsiteY72" fmla="*/ 15875 h 77788"/>
                  <a:gd name="connsiteX73" fmla="*/ 120650 w 795338"/>
                  <a:gd name="connsiteY73" fmla="*/ 61913 h 77788"/>
                  <a:gd name="connsiteX74" fmla="*/ 136525 w 795338"/>
                  <a:gd name="connsiteY74" fmla="*/ 61913 h 77788"/>
                  <a:gd name="connsiteX75" fmla="*/ 136525 w 795338"/>
                  <a:gd name="connsiteY75" fmla="*/ 15875 h 77788"/>
                  <a:gd name="connsiteX76" fmla="*/ 84138 w 795338"/>
                  <a:gd name="connsiteY76" fmla="*/ 15875 h 77788"/>
                  <a:gd name="connsiteX77" fmla="*/ 84138 w 795338"/>
                  <a:gd name="connsiteY77" fmla="*/ 61913 h 77788"/>
                  <a:gd name="connsiteX78" fmla="*/ 100013 w 795338"/>
                  <a:gd name="connsiteY78" fmla="*/ 61913 h 77788"/>
                  <a:gd name="connsiteX79" fmla="*/ 100013 w 795338"/>
                  <a:gd name="connsiteY79" fmla="*/ 15875 h 77788"/>
                  <a:gd name="connsiteX80" fmla="*/ 50800 w 795338"/>
                  <a:gd name="connsiteY80" fmla="*/ 15875 h 77788"/>
                  <a:gd name="connsiteX81" fmla="*/ 50800 w 795338"/>
                  <a:gd name="connsiteY81" fmla="*/ 61913 h 77788"/>
                  <a:gd name="connsiteX82" fmla="*/ 66675 w 795338"/>
                  <a:gd name="connsiteY82" fmla="*/ 61913 h 77788"/>
                  <a:gd name="connsiteX83" fmla="*/ 66675 w 795338"/>
                  <a:gd name="connsiteY83" fmla="*/ 15875 h 77788"/>
                  <a:gd name="connsiteX84" fmla="*/ 14288 w 795338"/>
                  <a:gd name="connsiteY84" fmla="*/ 15875 h 77788"/>
                  <a:gd name="connsiteX85" fmla="*/ 14288 w 795338"/>
                  <a:gd name="connsiteY85" fmla="*/ 61913 h 77788"/>
                  <a:gd name="connsiteX86" fmla="*/ 30163 w 795338"/>
                  <a:gd name="connsiteY86" fmla="*/ 61913 h 77788"/>
                  <a:gd name="connsiteX87" fmla="*/ 30163 w 795338"/>
                  <a:gd name="connsiteY87" fmla="*/ 15875 h 77788"/>
                  <a:gd name="connsiteX88" fmla="*/ 0 w 795338"/>
                  <a:gd name="connsiteY88" fmla="*/ 0 h 77788"/>
                  <a:gd name="connsiteX89" fmla="*/ 795338 w 795338"/>
                  <a:gd name="connsiteY89" fmla="*/ 0 h 77788"/>
                  <a:gd name="connsiteX90" fmla="*/ 795338 w 795338"/>
                  <a:gd name="connsiteY90" fmla="*/ 77788 h 77788"/>
                  <a:gd name="connsiteX91" fmla="*/ 0 w 795338"/>
                  <a:gd name="connsiteY91" fmla="*/ 77788 h 77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795338" h="77788">
                    <a:moveTo>
                      <a:pt x="765175" y="15875"/>
                    </a:moveTo>
                    <a:lnTo>
                      <a:pt x="765175" y="61913"/>
                    </a:lnTo>
                    <a:lnTo>
                      <a:pt x="781050" y="61913"/>
                    </a:lnTo>
                    <a:lnTo>
                      <a:pt x="781050" y="15875"/>
                    </a:lnTo>
                    <a:close/>
                    <a:moveTo>
                      <a:pt x="728663" y="15875"/>
                    </a:moveTo>
                    <a:lnTo>
                      <a:pt x="728663" y="61913"/>
                    </a:lnTo>
                    <a:lnTo>
                      <a:pt x="744538" y="61913"/>
                    </a:lnTo>
                    <a:lnTo>
                      <a:pt x="744538" y="15875"/>
                    </a:lnTo>
                    <a:close/>
                    <a:moveTo>
                      <a:pt x="692150" y="15875"/>
                    </a:moveTo>
                    <a:lnTo>
                      <a:pt x="692150" y="61913"/>
                    </a:lnTo>
                    <a:lnTo>
                      <a:pt x="708025" y="61913"/>
                    </a:lnTo>
                    <a:lnTo>
                      <a:pt x="708025" y="15875"/>
                    </a:lnTo>
                    <a:close/>
                    <a:moveTo>
                      <a:pt x="655638" y="15875"/>
                    </a:moveTo>
                    <a:lnTo>
                      <a:pt x="655638" y="61913"/>
                    </a:lnTo>
                    <a:lnTo>
                      <a:pt x="673101" y="61913"/>
                    </a:lnTo>
                    <a:lnTo>
                      <a:pt x="673101" y="15875"/>
                    </a:lnTo>
                    <a:close/>
                    <a:moveTo>
                      <a:pt x="622300" y="15875"/>
                    </a:moveTo>
                    <a:lnTo>
                      <a:pt x="622300" y="61913"/>
                    </a:lnTo>
                    <a:lnTo>
                      <a:pt x="638175" y="61913"/>
                    </a:lnTo>
                    <a:lnTo>
                      <a:pt x="638175" y="15875"/>
                    </a:lnTo>
                    <a:close/>
                    <a:moveTo>
                      <a:pt x="585788" y="15875"/>
                    </a:moveTo>
                    <a:lnTo>
                      <a:pt x="585788" y="61913"/>
                    </a:lnTo>
                    <a:lnTo>
                      <a:pt x="601663" y="61913"/>
                    </a:lnTo>
                    <a:lnTo>
                      <a:pt x="601663" y="15875"/>
                    </a:lnTo>
                    <a:close/>
                    <a:moveTo>
                      <a:pt x="549275" y="15875"/>
                    </a:moveTo>
                    <a:lnTo>
                      <a:pt x="549275" y="61913"/>
                    </a:lnTo>
                    <a:lnTo>
                      <a:pt x="566738" y="61913"/>
                    </a:lnTo>
                    <a:lnTo>
                      <a:pt x="566738" y="15875"/>
                    </a:lnTo>
                    <a:close/>
                    <a:moveTo>
                      <a:pt x="514350" y="15875"/>
                    </a:moveTo>
                    <a:lnTo>
                      <a:pt x="514350" y="61913"/>
                    </a:lnTo>
                    <a:lnTo>
                      <a:pt x="530225" y="61913"/>
                    </a:lnTo>
                    <a:lnTo>
                      <a:pt x="530225" y="15875"/>
                    </a:lnTo>
                    <a:close/>
                    <a:moveTo>
                      <a:pt x="477838" y="15875"/>
                    </a:moveTo>
                    <a:lnTo>
                      <a:pt x="477838" y="61913"/>
                    </a:lnTo>
                    <a:lnTo>
                      <a:pt x="493713" y="61913"/>
                    </a:lnTo>
                    <a:lnTo>
                      <a:pt x="493713" y="15875"/>
                    </a:lnTo>
                    <a:close/>
                    <a:moveTo>
                      <a:pt x="442913" y="15875"/>
                    </a:moveTo>
                    <a:lnTo>
                      <a:pt x="442913" y="61913"/>
                    </a:lnTo>
                    <a:lnTo>
                      <a:pt x="457201" y="61913"/>
                    </a:lnTo>
                    <a:lnTo>
                      <a:pt x="457201" y="15875"/>
                    </a:lnTo>
                    <a:close/>
                    <a:moveTo>
                      <a:pt x="407988" y="15875"/>
                    </a:moveTo>
                    <a:lnTo>
                      <a:pt x="407988" y="61913"/>
                    </a:lnTo>
                    <a:lnTo>
                      <a:pt x="423863" y="61913"/>
                    </a:lnTo>
                    <a:lnTo>
                      <a:pt x="423863" y="15875"/>
                    </a:lnTo>
                    <a:close/>
                    <a:moveTo>
                      <a:pt x="371475" y="15875"/>
                    </a:moveTo>
                    <a:lnTo>
                      <a:pt x="371475" y="61913"/>
                    </a:lnTo>
                    <a:lnTo>
                      <a:pt x="387350" y="61913"/>
                    </a:lnTo>
                    <a:lnTo>
                      <a:pt x="387350" y="15875"/>
                    </a:lnTo>
                    <a:close/>
                    <a:moveTo>
                      <a:pt x="334963" y="15875"/>
                    </a:moveTo>
                    <a:lnTo>
                      <a:pt x="334963" y="61913"/>
                    </a:lnTo>
                    <a:lnTo>
                      <a:pt x="350838" y="61913"/>
                    </a:lnTo>
                    <a:lnTo>
                      <a:pt x="350838" y="15875"/>
                    </a:lnTo>
                    <a:close/>
                    <a:moveTo>
                      <a:pt x="298450" y="15875"/>
                    </a:moveTo>
                    <a:lnTo>
                      <a:pt x="298450" y="61913"/>
                    </a:lnTo>
                    <a:lnTo>
                      <a:pt x="315913" y="61913"/>
                    </a:lnTo>
                    <a:lnTo>
                      <a:pt x="315913" y="15875"/>
                    </a:lnTo>
                    <a:close/>
                    <a:moveTo>
                      <a:pt x="265113" y="15875"/>
                    </a:moveTo>
                    <a:lnTo>
                      <a:pt x="265113" y="61913"/>
                    </a:lnTo>
                    <a:lnTo>
                      <a:pt x="279401" y="61913"/>
                    </a:lnTo>
                    <a:lnTo>
                      <a:pt x="279401" y="15875"/>
                    </a:lnTo>
                    <a:close/>
                    <a:moveTo>
                      <a:pt x="228600" y="15875"/>
                    </a:moveTo>
                    <a:lnTo>
                      <a:pt x="228600" y="61913"/>
                    </a:lnTo>
                    <a:lnTo>
                      <a:pt x="244475" y="61913"/>
                    </a:lnTo>
                    <a:lnTo>
                      <a:pt x="244475" y="15875"/>
                    </a:lnTo>
                    <a:close/>
                    <a:moveTo>
                      <a:pt x="192088" y="15875"/>
                    </a:moveTo>
                    <a:lnTo>
                      <a:pt x="192088" y="61913"/>
                    </a:lnTo>
                    <a:lnTo>
                      <a:pt x="209551" y="61913"/>
                    </a:lnTo>
                    <a:lnTo>
                      <a:pt x="209551" y="15875"/>
                    </a:lnTo>
                    <a:close/>
                    <a:moveTo>
                      <a:pt x="157163" y="15875"/>
                    </a:moveTo>
                    <a:lnTo>
                      <a:pt x="157163" y="61913"/>
                    </a:lnTo>
                    <a:lnTo>
                      <a:pt x="173038" y="61913"/>
                    </a:lnTo>
                    <a:lnTo>
                      <a:pt x="173038" y="15875"/>
                    </a:lnTo>
                    <a:close/>
                    <a:moveTo>
                      <a:pt x="120650" y="15875"/>
                    </a:moveTo>
                    <a:lnTo>
                      <a:pt x="120650" y="61913"/>
                    </a:lnTo>
                    <a:lnTo>
                      <a:pt x="136525" y="61913"/>
                    </a:lnTo>
                    <a:lnTo>
                      <a:pt x="136525" y="15875"/>
                    </a:lnTo>
                    <a:close/>
                    <a:moveTo>
                      <a:pt x="84138" y="15875"/>
                    </a:moveTo>
                    <a:lnTo>
                      <a:pt x="84138" y="61913"/>
                    </a:lnTo>
                    <a:lnTo>
                      <a:pt x="100013" y="61913"/>
                    </a:lnTo>
                    <a:lnTo>
                      <a:pt x="100013" y="15875"/>
                    </a:lnTo>
                    <a:close/>
                    <a:moveTo>
                      <a:pt x="50800" y="15875"/>
                    </a:moveTo>
                    <a:lnTo>
                      <a:pt x="50800" y="61913"/>
                    </a:lnTo>
                    <a:lnTo>
                      <a:pt x="66675" y="61913"/>
                    </a:lnTo>
                    <a:lnTo>
                      <a:pt x="66675" y="15875"/>
                    </a:lnTo>
                    <a:close/>
                    <a:moveTo>
                      <a:pt x="14288" y="15875"/>
                    </a:moveTo>
                    <a:lnTo>
                      <a:pt x="14288" y="61913"/>
                    </a:lnTo>
                    <a:lnTo>
                      <a:pt x="30163" y="61913"/>
                    </a:lnTo>
                    <a:lnTo>
                      <a:pt x="30163" y="15875"/>
                    </a:lnTo>
                    <a:close/>
                    <a:moveTo>
                      <a:pt x="0" y="0"/>
                    </a:moveTo>
                    <a:lnTo>
                      <a:pt x="795338" y="0"/>
                    </a:lnTo>
                    <a:lnTo>
                      <a:pt x="795338" y="77788"/>
                    </a:lnTo>
                    <a:lnTo>
                      <a:pt x="0" y="77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289"/>
              <p:cNvSpPr>
                <a:spLocks noChangeArrowheads="1"/>
              </p:cNvSpPr>
              <p:nvPr/>
            </p:nvSpPr>
            <p:spPr bwMode="auto">
              <a:xfrm>
                <a:off x="7696199" y="4240213"/>
                <a:ext cx="793750" cy="79375"/>
              </a:xfrm>
              <a:custGeom>
                <a:avLst/>
                <a:gdLst>
                  <a:gd name="connsiteX0" fmla="*/ 763588 w 793750"/>
                  <a:gd name="connsiteY0" fmla="*/ 17463 h 79375"/>
                  <a:gd name="connsiteX1" fmla="*/ 763588 w 793750"/>
                  <a:gd name="connsiteY1" fmla="*/ 63501 h 79375"/>
                  <a:gd name="connsiteX2" fmla="*/ 779463 w 793750"/>
                  <a:gd name="connsiteY2" fmla="*/ 63501 h 79375"/>
                  <a:gd name="connsiteX3" fmla="*/ 779463 w 793750"/>
                  <a:gd name="connsiteY3" fmla="*/ 17463 h 79375"/>
                  <a:gd name="connsiteX4" fmla="*/ 728663 w 793750"/>
                  <a:gd name="connsiteY4" fmla="*/ 17463 h 79375"/>
                  <a:gd name="connsiteX5" fmla="*/ 728663 w 793750"/>
                  <a:gd name="connsiteY5" fmla="*/ 63501 h 79375"/>
                  <a:gd name="connsiteX6" fmla="*/ 744538 w 793750"/>
                  <a:gd name="connsiteY6" fmla="*/ 63501 h 79375"/>
                  <a:gd name="connsiteX7" fmla="*/ 744538 w 793750"/>
                  <a:gd name="connsiteY7" fmla="*/ 17463 h 79375"/>
                  <a:gd name="connsiteX8" fmla="*/ 692150 w 793750"/>
                  <a:gd name="connsiteY8" fmla="*/ 17463 h 79375"/>
                  <a:gd name="connsiteX9" fmla="*/ 692150 w 793750"/>
                  <a:gd name="connsiteY9" fmla="*/ 63501 h 79375"/>
                  <a:gd name="connsiteX10" fmla="*/ 708025 w 793750"/>
                  <a:gd name="connsiteY10" fmla="*/ 63501 h 79375"/>
                  <a:gd name="connsiteX11" fmla="*/ 708025 w 793750"/>
                  <a:gd name="connsiteY11" fmla="*/ 17463 h 79375"/>
                  <a:gd name="connsiteX12" fmla="*/ 657225 w 793750"/>
                  <a:gd name="connsiteY12" fmla="*/ 17463 h 79375"/>
                  <a:gd name="connsiteX13" fmla="*/ 657225 w 793750"/>
                  <a:gd name="connsiteY13" fmla="*/ 63501 h 79375"/>
                  <a:gd name="connsiteX14" fmla="*/ 673100 w 793750"/>
                  <a:gd name="connsiteY14" fmla="*/ 63501 h 79375"/>
                  <a:gd name="connsiteX15" fmla="*/ 673100 w 793750"/>
                  <a:gd name="connsiteY15" fmla="*/ 17463 h 79375"/>
                  <a:gd name="connsiteX16" fmla="*/ 622300 w 793750"/>
                  <a:gd name="connsiteY16" fmla="*/ 17463 h 79375"/>
                  <a:gd name="connsiteX17" fmla="*/ 622300 w 793750"/>
                  <a:gd name="connsiteY17" fmla="*/ 63501 h 79375"/>
                  <a:gd name="connsiteX18" fmla="*/ 638175 w 793750"/>
                  <a:gd name="connsiteY18" fmla="*/ 63501 h 79375"/>
                  <a:gd name="connsiteX19" fmla="*/ 638175 w 793750"/>
                  <a:gd name="connsiteY19" fmla="*/ 17463 h 79375"/>
                  <a:gd name="connsiteX20" fmla="*/ 585788 w 793750"/>
                  <a:gd name="connsiteY20" fmla="*/ 17463 h 79375"/>
                  <a:gd name="connsiteX21" fmla="*/ 585788 w 793750"/>
                  <a:gd name="connsiteY21" fmla="*/ 63501 h 79375"/>
                  <a:gd name="connsiteX22" fmla="*/ 601663 w 793750"/>
                  <a:gd name="connsiteY22" fmla="*/ 63501 h 79375"/>
                  <a:gd name="connsiteX23" fmla="*/ 601663 w 793750"/>
                  <a:gd name="connsiteY23" fmla="*/ 17463 h 79375"/>
                  <a:gd name="connsiteX24" fmla="*/ 549275 w 793750"/>
                  <a:gd name="connsiteY24" fmla="*/ 17463 h 79375"/>
                  <a:gd name="connsiteX25" fmla="*/ 549275 w 793750"/>
                  <a:gd name="connsiteY25" fmla="*/ 63501 h 79375"/>
                  <a:gd name="connsiteX26" fmla="*/ 565150 w 793750"/>
                  <a:gd name="connsiteY26" fmla="*/ 63501 h 79375"/>
                  <a:gd name="connsiteX27" fmla="*/ 565150 w 793750"/>
                  <a:gd name="connsiteY27" fmla="*/ 17463 h 79375"/>
                  <a:gd name="connsiteX28" fmla="*/ 512763 w 793750"/>
                  <a:gd name="connsiteY28" fmla="*/ 17463 h 79375"/>
                  <a:gd name="connsiteX29" fmla="*/ 512763 w 793750"/>
                  <a:gd name="connsiteY29" fmla="*/ 63501 h 79375"/>
                  <a:gd name="connsiteX30" fmla="*/ 528638 w 793750"/>
                  <a:gd name="connsiteY30" fmla="*/ 63501 h 79375"/>
                  <a:gd name="connsiteX31" fmla="*/ 528638 w 793750"/>
                  <a:gd name="connsiteY31" fmla="*/ 17463 h 79375"/>
                  <a:gd name="connsiteX32" fmla="*/ 479425 w 793750"/>
                  <a:gd name="connsiteY32" fmla="*/ 17463 h 79375"/>
                  <a:gd name="connsiteX33" fmla="*/ 479425 w 793750"/>
                  <a:gd name="connsiteY33" fmla="*/ 63501 h 79375"/>
                  <a:gd name="connsiteX34" fmla="*/ 493713 w 793750"/>
                  <a:gd name="connsiteY34" fmla="*/ 63501 h 79375"/>
                  <a:gd name="connsiteX35" fmla="*/ 493713 w 793750"/>
                  <a:gd name="connsiteY35" fmla="*/ 17463 h 79375"/>
                  <a:gd name="connsiteX36" fmla="*/ 442913 w 793750"/>
                  <a:gd name="connsiteY36" fmla="*/ 17463 h 79375"/>
                  <a:gd name="connsiteX37" fmla="*/ 442913 w 793750"/>
                  <a:gd name="connsiteY37" fmla="*/ 63501 h 79375"/>
                  <a:gd name="connsiteX38" fmla="*/ 458788 w 793750"/>
                  <a:gd name="connsiteY38" fmla="*/ 63501 h 79375"/>
                  <a:gd name="connsiteX39" fmla="*/ 458788 w 793750"/>
                  <a:gd name="connsiteY39" fmla="*/ 17463 h 79375"/>
                  <a:gd name="connsiteX40" fmla="*/ 406400 w 793750"/>
                  <a:gd name="connsiteY40" fmla="*/ 17463 h 79375"/>
                  <a:gd name="connsiteX41" fmla="*/ 406400 w 793750"/>
                  <a:gd name="connsiteY41" fmla="*/ 63501 h 79375"/>
                  <a:gd name="connsiteX42" fmla="*/ 422275 w 793750"/>
                  <a:gd name="connsiteY42" fmla="*/ 63501 h 79375"/>
                  <a:gd name="connsiteX43" fmla="*/ 422275 w 793750"/>
                  <a:gd name="connsiteY43" fmla="*/ 17463 h 79375"/>
                  <a:gd name="connsiteX44" fmla="*/ 371475 w 793750"/>
                  <a:gd name="connsiteY44" fmla="*/ 17463 h 79375"/>
                  <a:gd name="connsiteX45" fmla="*/ 371475 w 793750"/>
                  <a:gd name="connsiteY45" fmla="*/ 63501 h 79375"/>
                  <a:gd name="connsiteX46" fmla="*/ 387350 w 793750"/>
                  <a:gd name="connsiteY46" fmla="*/ 63501 h 79375"/>
                  <a:gd name="connsiteX47" fmla="*/ 387350 w 793750"/>
                  <a:gd name="connsiteY47" fmla="*/ 17463 h 79375"/>
                  <a:gd name="connsiteX48" fmla="*/ 334963 w 793750"/>
                  <a:gd name="connsiteY48" fmla="*/ 17463 h 79375"/>
                  <a:gd name="connsiteX49" fmla="*/ 334963 w 793750"/>
                  <a:gd name="connsiteY49" fmla="*/ 63501 h 79375"/>
                  <a:gd name="connsiteX50" fmla="*/ 350838 w 793750"/>
                  <a:gd name="connsiteY50" fmla="*/ 63501 h 79375"/>
                  <a:gd name="connsiteX51" fmla="*/ 350838 w 793750"/>
                  <a:gd name="connsiteY51" fmla="*/ 17463 h 79375"/>
                  <a:gd name="connsiteX52" fmla="*/ 298450 w 793750"/>
                  <a:gd name="connsiteY52" fmla="*/ 17463 h 79375"/>
                  <a:gd name="connsiteX53" fmla="*/ 298450 w 793750"/>
                  <a:gd name="connsiteY53" fmla="*/ 63501 h 79375"/>
                  <a:gd name="connsiteX54" fmla="*/ 314325 w 793750"/>
                  <a:gd name="connsiteY54" fmla="*/ 63501 h 79375"/>
                  <a:gd name="connsiteX55" fmla="*/ 314325 w 793750"/>
                  <a:gd name="connsiteY55" fmla="*/ 17463 h 79375"/>
                  <a:gd name="connsiteX56" fmla="*/ 265113 w 793750"/>
                  <a:gd name="connsiteY56" fmla="*/ 17463 h 79375"/>
                  <a:gd name="connsiteX57" fmla="*/ 265113 w 793750"/>
                  <a:gd name="connsiteY57" fmla="*/ 63501 h 79375"/>
                  <a:gd name="connsiteX58" fmla="*/ 280988 w 793750"/>
                  <a:gd name="connsiteY58" fmla="*/ 63501 h 79375"/>
                  <a:gd name="connsiteX59" fmla="*/ 280988 w 793750"/>
                  <a:gd name="connsiteY59" fmla="*/ 17463 h 79375"/>
                  <a:gd name="connsiteX60" fmla="*/ 228600 w 793750"/>
                  <a:gd name="connsiteY60" fmla="*/ 17463 h 79375"/>
                  <a:gd name="connsiteX61" fmla="*/ 228600 w 793750"/>
                  <a:gd name="connsiteY61" fmla="*/ 63501 h 79375"/>
                  <a:gd name="connsiteX62" fmla="*/ 244475 w 793750"/>
                  <a:gd name="connsiteY62" fmla="*/ 63501 h 79375"/>
                  <a:gd name="connsiteX63" fmla="*/ 244475 w 793750"/>
                  <a:gd name="connsiteY63" fmla="*/ 17463 h 79375"/>
                  <a:gd name="connsiteX64" fmla="*/ 192088 w 793750"/>
                  <a:gd name="connsiteY64" fmla="*/ 17463 h 79375"/>
                  <a:gd name="connsiteX65" fmla="*/ 192088 w 793750"/>
                  <a:gd name="connsiteY65" fmla="*/ 63501 h 79375"/>
                  <a:gd name="connsiteX66" fmla="*/ 207963 w 793750"/>
                  <a:gd name="connsiteY66" fmla="*/ 63501 h 79375"/>
                  <a:gd name="connsiteX67" fmla="*/ 207963 w 793750"/>
                  <a:gd name="connsiteY67" fmla="*/ 17463 h 79375"/>
                  <a:gd name="connsiteX68" fmla="*/ 155575 w 793750"/>
                  <a:gd name="connsiteY68" fmla="*/ 17463 h 79375"/>
                  <a:gd name="connsiteX69" fmla="*/ 155575 w 793750"/>
                  <a:gd name="connsiteY69" fmla="*/ 63501 h 79375"/>
                  <a:gd name="connsiteX70" fmla="*/ 171450 w 793750"/>
                  <a:gd name="connsiteY70" fmla="*/ 63501 h 79375"/>
                  <a:gd name="connsiteX71" fmla="*/ 171450 w 793750"/>
                  <a:gd name="connsiteY71" fmla="*/ 17463 h 79375"/>
                  <a:gd name="connsiteX72" fmla="*/ 120650 w 793750"/>
                  <a:gd name="connsiteY72" fmla="*/ 17463 h 79375"/>
                  <a:gd name="connsiteX73" fmla="*/ 120650 w 793750"/>
                  <a:gd name="connsiteY73" fmla="*/ 63501 h 79375"/>
                  <a:gd name="connsiteX74" fmla="*/ 136525 w 793750"/>
                  <a:gd name="connsiteY74" fmla="*/ 63501 h 79375"/>
                  <a:gd name="connsiteX75" fmla="*/ 136525 w 793750"/>
                  <a:gd name="connsiteY75" fmla="*/ 17463 h 79375"/>
                  <a:gd name="connsiteX76" fmla="*/ 85725 w 793750"/>
                  <a:gd name="connsiteY76" fmla="*/ 17463 h 79375"/>
                  <a:gd name="connsiteX77" fmla="*/ 85725 w 793750"/>
                  <a:gd name="connsiteY77" fmla="*/ 63501 h 79375"/>
                  <a:gd name="connsiteX78" fmla="*/ 101600 w 793750"/>
                  <a:gd name="connsiteY78" fmla="*/ 63501 h 79375"/>
                  <a:gd name="connsiteX79" fmla="*/ 101600 w 793750"/>
                  <a:gd name="connsiteY79" fmla="*/ 17463 h 79375"/>
                  <a:gd name="connsiteX80" fmla="*/ 49213 w 793750"/>
                  <a:gd name="connsiteY80" fmla="*/ 17463 h 79375"/>
                  <a:gd name="connsiteX81" fmla="*/ 49213 w 793750"/>
                  <a:gd name="connsiteY81" fmla="*/ 63501 h 79375"/>
                  <a:gd name="connsiteX82" fmla="*/ 65088 w 793750"/>
                  <a:gd name="connsiteY82" fmla="*/ 63501 h 79375"/>
                  <a:gd name="connsiteX83" fmla="*/ 65088 w 793750"/>
                  <a:gd name="connsiteY83" fmla="*/ 17463 h 79375"/>
                  <a:gd name="connsiteX84" fmla="*/ 14288 w 793750"/>
                  <a:gd name="connsiteY84" fmla="*/ 17463 h 79375"/>
                  <a:gd name="connsiteX85" fmla="*/ 14288 w 793750"/>
                  <a:gd name="connsiteY85" fmla="*/ 63501 h 79375"/>
                  <a:gd name="connsiteX86" fmla="*/ 30163 w 793750"/>
                  <a:gd name="connsiteY86" fmla="*/ 63501 h 79375"/>
                  <a:gd name="connsiteX87" fmla="*/ 30163 w 793750"/>
                  <a:gd name="connsiteY87" fmla="*/ 17463 h 79375"/>
                  <a:gd name="connsiteX88" fmla="*/ 0 w 793750"/>
                  <a:gd name="connsiteY88" fmla="*/ 0 h 79375"/>
                  <a:gd name="connsiteX89" fmla="*/ 793750 w 793750"/>
                  <a:gd name="connsiteY89" fmla="*/ 0 h 79375"/>
                  <a:gd name="connsiteX90" fmla="*/ 793750 w 793750"/>
                  <a:gd name="connsiteY90" fmla="*/ 79375 h 79375"/>
                  <a:gd name="connsiteX91" fmla="*/ 0 w 793750"/>
                  <a:gd name="connsiteY91" fmla="*/ 79375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793750" h="79375">
                    <a:moveTo>
                      <a:pt x="763588" y="17463"/>
                    </a:moveTo>
                    <a:lnTo>
                      <a:pt x="763588" y="63501"/>
                    </a:lnTo>
                    <a:lnTo>
                      <a:pt x="779463" y="63501"/>
                    </a:lnTo>
                    <a:lnTo>
                      <a:pt x="779463" y="17463"/>
                    </a:lnTo>
                    <a:close/>
                    <a:moveTo>
                      <a:pt x="728663" y="17463"/>
                    </a:moveTo>
                    <a:lnTo>
                      <a:pt x="728663" y="63501"/>
                    </a:lnTo>
                    <a:lnTo>
                      <a:pt x="744538" y="63501"/>
                    </a:lnTo>
                    <a:lnTo>
                      <a:pt x="744538" y="17463"/>
                    </a:lnTo>
                    <a:close/>
                    <a:moveTo>
                      <a:pt x="692150" y="17463"/>
                    </a:moveTo>
                    <a:lnTo>
                      <a:pt x="692150" y="63501"/>
                    </a:lnTo>
                    <a:lnTo>
                      <a:pt x="708025" y="63501"/>
                    </a:lnTo>
                    <a:lnTo>
                      <a:pt x="708025" y="17463"/>
                    </a:lnTo>
                    <a:close/>
                    <a:moveTo>
                      <a:pt x="657225" y="17463"/>
                    </a:moveTo>
                    <a:lnTo>
                      <a:pt x="657225" y="63501"/>
                    </a:lnTo>
                    <a:lnTo>
                      <a:pt x="673100" y="63501"/>
                    </a:lnTo>
                    <a:lnTo>
                      <a:pt x="673100" y="17463"/>
                    </a:lnTo>
                    <a:close/>
                    <a:moveTo>
                      <a:pt x="622300" y="17463"/>
                    </a:moveTo>
                    <a:lnTo>
                      <a:pt x="622300" y="63501"/>
                    </a:lnTo>
                    <a:lnTo>
                      <a:pt x="638175" y="63501"/>
                    </a:lnTo>
                    <a:lnTo>
                      <a:pt x="638175" y="17463"/>
                    </a:lnTo>
                    <a:close/>
                    <a:moveTo>
                      <a:pt x="585788" y="17463"/>
                    </a:moveTo>
                    <a:lnTo>
                      <a:pt x="585788" y="63501"/>
                    </a:lnTo>
                    <a:lnTo>
                      <a:pt x="601663" y="63501"/>
                    </a:lnTo>
                    <a:lnTo>
                      <a:pt x="601663" y="17463"/>
                    </a:lnTo>
                    <a:close/>
                    <a:moveTo>
                      <a:pt x="549275" y="17463"/>
                    </a:moveTo>
                    <a:lnTo>
                      <a:pt x="549275" y="63501"/>
                    </a:lnTo>
                    <a:lnTo>
                      <a:pt x="565150" y="63501"/>
                    </a:lnTo>
                    <a:lnTo>
                      <a:pt x="565150" y="17463"/>
                    </a:lnTo>
                    <a:close/>
                    <a:moveTo>
                      <a:pt x="512763" y="17463"/>
                    </a:moveTo>
                    <a:lnTo>
                      <a:pt x="512763" y="63501"/>
                    </a:lnTo>
                    <a:lnTo>
                      <a:pt x="528638" y="63501"/>
                    </a:lnTo>
                    <a:lnTo>
                      <a:pt x="528638" y="17463"/>
                    </a:lnTo>
                    <a:close/>
                    <a:moveTo>
                      <a:pt x="479425" y="17463"/>
                    </a:moveTo>
                    <a:lnTo>
                      <a:pt x="479425" y="63501"/>
                    </a:lnTo>
                    <a:lnTo>
                      <a:pt x="493713" y="63501"/>
                    </a:lnTo>
                    <a:lnTo>
                      <a:pt x="493713" y="17463"/>
                    </a:lnTo>
                    <a:close/>
                    <a:moveTo>
                      <a:pt x="442913" y="17463"/>
                    </a:moveTo>
                    <a:lnTo>
                      <a:pt x="442913" y="63501"/>
                    </a:lnTo>
                    <a:lnTo>
                      <a:pt x="458788" y="63501"/>
                    </a:lnTo>
                    <a:lnTo>
                      <a:pt x="458788" y="17463"/>
                    </a:lnTo>
                    <a:close/>
                    <a:moveTo>
                      <a:pt x="406400" y="17463"/>
                    </a:moveTo>
                    <a:lnTo>
                      <a:pt x="406400" y="63501"/>
                    </a:lnTo>
                    <a:lnTo>
                      <a:pt x="422275" y="63501"/>
                    </a:lnTo>
                    <a:lnTo>
                      <a:pt x="422275" y="17463"/>
                    </a:lnTo>
                    <a:close/>
                    <a:moveTo>
                      <a:pt x="371475" y="17463"/>
                    </a:moveTo>
                    <a:lnTo>
                      <a:pt x="371475" y="63501"/>
                    </a:lnTo>
                    <a:lnTo>
                      <a:pt x="387350" y="63501"/>
                    </a:lnTo>
                    <a:lnTo>
                      <a:pt x="387350" y="17463"/>
                    </a:lnTo>
                    <a:close/>
                    <a:moveTo>
                      <a:pt x="334963" y="17463"/>
                    </a:moveTo>
                    <a:lnTo>
                      <a:pt x="334963" y="63501"/>
                    </a:lnTo>
                    <a:lnTo>
                      <a:pt x="350838" y="63501"/>
                    </a:lnTo>
                    <a:lnTo>
                      <a:pt x="350838" y="17463"/>
                    </a:lnTo>
                    <a:close/>
                    <a:moveTo>
                      <a:pt x="298450" y="17463"/>
                    </a:moveTo>
                    <a:lnTo>
                      <a:pt x="298450" y="63501"/>
                    </a:lnTo>
                    <a:lnTo>
                      <a:pt x="314325" y="63501"/>
                    </a:lnTo>
                    <a:lnTo>
                      <a:pt x="314325" y="17463"/>
                    </a:lnTo>
                    <a:close/>
                    <a:moveTo>
                      <a:pt x="265113" y="17463"/>
                    </a:moveTo>
                    <a:lnTo>
                      <a:pt x="265113" y="63501"/>
                    </a:lnTo>
                    <a:lnTo>
                      <a:pt x="280988" y="63501"/>
                    </a:lnTo>
                    <a:lnTo>
                      <a:pt x="280988" y="17463"/>
                    </a:lnTo>
                    <a:close/>
                    <a:moveTo>
                      <a:pt x="228600" y="17463"/>
                    </a:moveTo>
                    <a:lnTo>
                      <a:pt x="228600" y="63501"/>
                    </a:lnTo>
                    <a:lnTo>
                      <a:pt x="244475" y="63501"/>
                    </a:lnTo>
                    <a:lnTo>
                      <a:pt x="244475" y="17463"/>
                    </a:lnTo>
                    <a:close/>
                    <a:moveTo>
                      <a:pt x="192088" y="17463"/>
                    </a:moveTo>
                    <a:lnTo>
                      <a:pt x="192088" y="63501"/>
                    </a:lnTo>
                    <a:lnTo>
                      <a:pt x="207963" y="63501"/>
                    </a:lnTo>
                    <a:lnTo>
                      <a:pt x="207963" y="17463"/>
                    </a:lnTo>
                    <a:close/>
                    <a:moveTo>
                      <a:pt x="155575" y="17463"/>
                    </a:moveTo>
                    <a:lnTo>
                      <a:pt x="155575" y="63501"/>
                    </a:lnTo>
                    <a:lnTo>
                      <a:pt x="171450" y="63501"/>
                    </a:lnTo>
                    <a:lnTo>
                      <a:pt x="171450" y="17463"/>
                    </a:lnTo>
                    <a:close/>
                    <a:moveTo>
                      <a:pt x="120650" y="17463"/>
                    </a:moveTo>
                    <a:lnTo>
                      <a:pt x="120650" y="63501"/>
                    </a:lnTo>
                    <a:lnTo>
                      <a:pt x="136525" y="63501"/>
                    </a:lnTo>
                    <a:lnTo>
                      <a:pt x="136525" y="17463"/>
                    </a:lnTo>
                    <a:close/>
                    <a:moveTo>
                      <a:pt x="85725" y="17463"/>
                    </a:moveTo>
                    <a:lnTo>
                      <a:pt x="85725" y="63501"/>
                    </a:lnTo>
                    <a:lnTo>
                      <a:pt x="101600" y="63501"/>
                    </a:lnTo>
                    <a:lnTo>
                      <a:pt x="101600" y="17463"/>
                    </a:lnTo>
                    <a:close/>
                    <a:moveTo>
                      <a:pt x="49213" y="17463"/>
                    </a:moveTo>
                    <a:lnTo>
                      <a:pt x="49213" y="63501"/>
                    </a:lnTo>
                    <a:lnTo>
                      <a:pt x="65088" y="63501"/>
                    </a:lnTo>
                    <a:lnTo>
                      <a:pt x="65088" y="17463"/>
                    </a:lnTo>
                    <a:close/>
                    <a:moveTo>
                      <a:pt x="14288" y="17463"/>
                    </a:moveTo>
                    <a:lnTo>
                      <a:pt x="14288" y="63501"/>
                    </a:lnTo>
                    <a:lnTo>
                      <a:pt x="30163" y="63501"/>
                    </a:lnTo>
                    <a:lnTo>
                      <a:pt x="30163" y="17463"/>
                    </a:lnTo>
                    <a:close/>
                    <a:moveTo>
                      <a:pt x="0" y="0"/>
                    </a:moveTo>
                    <a:lnTo>
                      <a:pt x="793750" y="0"/>
                    </a:lnTo>
                    <a:lnTo>
                      <a:pt x="793750" y="79375"/>
                    </a:lnTo>
                    <a:lnTo>
                      <a:pt x="0" y="793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292"/>
              <p:cNvSpPr>
                <a:spLocks noChangeArrowheads="1"/>
              </p:cNvSpPr>
              <p:nvPr/>
            </p:nvSpPr>
            <p:spPr bwMode="auto">
              <a:xfrm>
                <a:off x="7340599" y="4359276"/>
                <a:ext cx="795338" cy="88900"/>
              </a:xfrm>
              <a:custGeom>
                <a:avLst/>
                <a:gdLst>
                  <a:gd name="connsiteX0" fmla="*/ 565151 w 795338"/>
                  <a:gd name="connsiteY0" fmla="*/ 84137 h 88900"/>
                  <a:gd name="connsiteX1" fmla="*/ 565151 w 795338"/>
                  <a:gd name="connsiteY1" fmla="*/ 88900 h 88900"/>
                  <a:gd name="connsiteX2" fmla="*/ 563563 w 795338"/>
                  <a:gd name="connsiteY2" fmla="*/ 88900 h 88900"/>
                  <a:gd name="connsiteX3" fmla="*/ 565151 w 795338"/>
                  <a:gd name="connsiteY3" fmla="*/ 84137 h 88900"/>
                  <a:gd name="connsiteX4" fmla="*/ 765175 w 795338"/>
                  <a:gd name="connsiteY4" fmla="*/ 17462 h 88900"/>
                  <a:gd name="connsiteX5" fmla="*/ 765175 w 795338"/>
                  <a:gd name="connsiteY5" fmla="*/ 63500 h 88900"/>
                  <a:gd name="connsiteX6" fmla="*/ 781050 w 795338"/>
                  <a:gd name="connsiteY6" fmla="*/ 63500 h 88900"/>
                  <a:gd name="connsiteX7" fmla="*/ 781050 w 795338"/>
                  <a:gd name="connsiteY7" fmla="*/ 17462 h 88900"/>
                  <a:gd name="connsiteX8" fmla="*/ 730250 w 795338"/>
                  <a:gd name="connsiteY8" fmla="*/ 17462 h 88900"/>
                  <a:gd name="connsiteX9" fmla="*/ 730250 w 795338"/>
                  <a:gd name="connsiteY9" fmla="*/ 63500 h 88900"/>
                  <a:gd name="connsiteX10" fmla="*/ 746125 w 795338"/>
                  <a:gd name="connsiteY10" fmla="*/ 63500 h 88900"/>
                  <a:gd name="connsiteX11" fmla="*/ 746125 w 795338"/>
                  <a:gd name="connsiteY11" fmla="*/ 17462 h 88900"/>
                  <a:gd name="connsiteX12" fmla="*/ 693738 w 795338"/>
                  <a:gd name="connsiteY12" fmla="*/ 17462 h 88900"/>
                  <a:gd name="connsiteX13" fmla="*/ 693738 w 795338"/>
                  <a:gd name="connsiteY13" fmla="*/ 63500 h 88900"/>
                  <a:gd name="connsiteX14" fmla="*/ 709613 w 795338"/>
                  <a:gd name="connsiteY14" fmla="*/ 63500 h 88900"/>
                  <a:gd name="connsiteX15" fmla="*/ 709613 w 795338"/>
                  <a:gd name="connsiteY15" fmla="*/ 17462 h 88900"/>
                  <a:gd name="connsiteX16" fmla="*/ 658813 w 795338"/>
                  <a:gd name="connsiteY16" fmla="*/ 17462 h 88900"/>
                  <a:gd name="connsiteX17" fmla="*/ 658813 w 795338"/>
                  <a:gd name="connsiteY17" fmla="*/ 63500 h 88900"/>
                  <a:gd name="connsiteX18" fmla="*/ 674688 w 795338"/>
                  <a:gd name="connsiteY18" fmla="*/ 63500 h 88900"/>
                  <a:gd name="connsiteX19" fmla="*/ 674688 w 795338"/>
                  <a:gd name="connsiteY19" fmla="*/ 17462 h 88900"/>
                  <a:gd name="connsiteX20" fmla="*/ 622300 w 795338"/>
                  <a:gd name="connsiteY20" fmla="*/ 17462 h 88900"/>
                  <a:gd name="connsiteX21" fmla="*/ 622300 w 795338"/>
                  <a:gd name="connsiteY21" fmla="*/ 63500 h 88900"/>
                  <a:gd name="connsiteX22" fmla="*/ 638175 w 795338"/>
                  <a:gd name="connsiteY22" fmla="*/ 63500 h 88900"/>
                  <a:gd name="connsiteX23" fmla="*/ 638175 w 795338"/>
                  <a:gd name="connsiteY23" fmla="*/ 17462 h 88900"/>
                  <a:gd name="connsiteX24" fmla="*/ 585788 w 795338"/>
                  <a:gd name="connsiteY24" fmla="*/ 17462 h 88900"/>
                  <a:gd name="connsiteX25" fmla="*/ 585788 w 795338"/>
                  <a:gd name="connsiteY25" fmla="*/ 63500 h 88900"/>
                  <a:gd name="connsiteX26" fmla="*/ 601663 w 795338"/>
                  <a:gd name="connsiteY26" fmla="*/ 63500 h 88900"/>
                  <a:gd name="connsiteX27" fmla="*/ 601663 w 795338"/>
                  <a:gd name="connsiteY27" fmla="*/ 17462 h 88900"/>
                  <a:gd name="connsiteX28" fmla="*/ 552450 w 795338"/>
                  <a:gd name="connsiteY28" fmla="*/ 17462 h 88900"/>
                  <a:gd name="connsiteX29" fmla="*/ 552450 w 795338"/>
                  <a:gd name="connsiteY29" fmla="*/ 63500 h 88900"/>
                  <a:gd name="connsiteX30" fmla="*/ 565150 w 795338"/>
                  <a:gd name="connsiteY30" fmla="*/ 63500 h 88900"/>
                  <a:gd name="connsiteX31" fmla="*/ 565150 w 795338"/>
                  <a:gd name="connsiteY31" fmla="*/ 17462 h 88900"/>
                  <a:gd name="connsiteX32" fmla="*/ 515938 w 795338"/>
                  <a:gd name="connsiteY32" fmla="*/ 17462 h 88900"/>
                  <a:gd name="connsiteX33" fmla="*/ 515938 w 795338"/>
                  <a:gd name="connsiteY33" fmla="*/ 63500 h 88900"/>
                  <a:gd name="connsiteX34" fmla="*/ 531813 w 795338"/>
                  <a:gd name="connsiteY34" fmla="*/ 63500 h 88900"/>
                  <a:gd name="connsiteX35" fmla="*/ 531813 w 795338"/>
                  <a:gd name="connsiteY35" fmla="*/ 17462 h 88900"/>
                  <a:gd name="connsiteX36" fmla="*/ 479425 w 795338"/>
                  <a:gd name="connsiteY36" fmla="*/ 17462 h 88900"/>
                  <a:gd name="connsiteX37" fmla="*/ 479425 w 795338"/>
                  <a:gd name="connsiteY37" fmla="*/ 63500 h 88900"/>
                  <a:gd name="connsiteX38" fmla="*/ 495300 w 795338"/>
                  <a:gd name="connsiteY38" fmla="*/ 63500 h 88900"/>
                  <a:gd name="connsiteX39" fmla="*/ 495300 w 795338"/>
                  <a:gd name="connsiteY39" fmla="*/ 17462 h 88900"/>
                  <a:gd name="connsiteX40" fmla="*/ 442913 w 795338"/>
                  <a:gd name="connsiteY40" fmla="*/ 17462 h 88900"/>
                  <a:gd name="connsiteX41" fmla="*/ 442913 w 795338"/>
                  <a:gd name="connsiteY41" fmla="*/ 63500 h 88900"/>
                  <a:gd name="connsiteX42" fmla="*/ 458788 w 795338"/>
                  <a:gd name="connsiteY42" fmla="*/ 63500 h 88900"/>
                  <a:gd name="connsiteX43" fmla="*/ 458788 w 795338"/>
                  <a:gd name="connsiteY43" fmla="*/ 17462 h 88900"/>
                  <a:gd name="connsiteX44" fmla="*/ 407988 w 795338"/>
                  <a:gd name="connsiteY44" fmla="*/ 17462 h 88900"/>
                  <a:gd name="connsiteX45" fmla="*/ 407988 w 795338"/>
                  <a:gd name="connsiteY45" fmla="*/ 63500 h 88900"/>
                  <a:gd name="connsiteX46" fmla="*/ 423863 w 795338"/>
                  <a:gd name="connsiteY46" fmla="*/ 63500 h 88900"/>
                  <a:gd name="connsiteX47" fmla="*/ 423863 w 795338"/>
                  <a:gd name="connsiteY47" fmla="*/ 17462 h 88900"/>
                  <a:gd name="connsiteX48" fmla="*/ 371475 w 795338"/>
                  <a:gd name="connsiteY48" fmla="*/ 17462 h 88900"/>
                  <a:gd name="connsiteX49" fmla="*/ 371475 w 795338"/>
                  <a:gd name="connsiteY49" fmla="*/ 63500 h 88900"/>
                  <a:gd name="connsiteX50" fmla="*/ 387350 w 795338"/>
                  <a:gd name="connsiteY50" fmla="*/ 63500 h 88900"/>
                  <a:gd name="connsiteX51" fmla="*/ 387350 w 795338"/>
                  <a:gd name="connsiteY51" fmla="*/ 17462 h 88900"/>
                  <a:gd name="connsiteX52" fmla="*/ 336550 w 795338"/>
                  <a:gd name="connsiteY52" fmla="*/ 17462 h 88900"/>
                  <a:gd name="connsiteX53" fmla="*/ 336550 w 795338"/>
                  <a:gd name="connsiteY53" fmla="*/ 63500 h 88900"/>
                  <a:gd name="connsiteX54" fmla="*/ 352425 w 795338"/>
                  <a:gd name="connsiteY54" fmla="*/ 63500 h 88900"/>
                  <a:gd name="connsiteX55" fmla="*/ 352425 w 795338"/>
                  <a:gd name="connsiteY55" fmla="*/ 17462 h 88900"/>
                  <a:gd name="connsiteX56" fmla="*/ 301625 w 795338"/>
                  <a:gd name="connsiteY56" fmla="*/ 17462 h 88900"/>
                  <a:gd name="connsiteX57" fmla="*/ 301625 w 795338"/>
                  <a:gd name="connsiteY57" fmla="*/ 63500 h 88900"/>
                  <a:gd name="connsiteX58" fmla="*/ 317500 w 795338"/>
                  <a:gd name="connsiteY58" fmla="*/ 63500 h 88900"/>
                  <a:gd name="connsiteX59" fmla="*/ 317500 w 795338"/>
                  <a:gd name="connsiteY59" fmla="*/ 17462 h 88900"/>
                  <a:gd name="connsiteX60" fmla="*/ 265113 w 795338"/>
                  <a:gd name="connsiteY60" fmla="*/ 17462 h 88900"/>
                  <a:gd name="connsiteX61" fmla="*/ 265113 w 795338"/>
                  <a:gd name="connsiteY61" fmla="*/ 63500 h 88900"/>
                  <a:gd name="connsiteX62" fmla="*/ 280988 w 795338"/>
                  <a:gd name="connsiteY62" fmla="*/ 63500 h 88900"/>
                  <a:gd name="connsiteX63" fmla="*/ 280988 w 795338"/>
                  <a:gd name="connsiteY63" fmla="*/ 17462 h 88900"/>
                  <a:gd name="connsiteX64" fmla="*/ 228600 w 795338"/>
                  <a:gd name="connsiteY64" fmla="*/ 17462 h 88900"/>
                  <a:gd name="connsiteX65" fmla="*/ 228600 w 795338"/>
                  <a:gd name="connsiteY65" fmla="*/ 63500 h 88900"/>
                  <a:gd name="connsiteX66" fmla="*/ 244475 w 795338"/>
                  <a:gd name="connsiteY66" fmla="*/ 63500 h 88900"/>
                  <a:gd name="connsiteX67" fmla="*/ 244475 w 795338"/>
                  <a:gd name="connsiteY67" fmla="*/ 17462 h 88900"/>
                  <a:gd name="connsiteX68" fmla="*/ 192088 w 795338"/>
                  <a:gd name="connsiteY68" fmla="*/ 17462 h 88900"/>
                  <a:gd name="connsiteX69" fmla="*/ 192088 w 795338"/>
                  <a:gd name="connsiteY69" fmla="*/ 63500 h 88900"/>
                  <a:gd name="connsiteX70" fmla="*/ 207963 w 795338"/>
                  <a:gd name="connsiteY70" fmla="*/ 63500 h 88900"/>
                  <a:gd name="connsiteX71" fmla="*/ 207963 w 795338"/>
                  <a:gd name="connsiteY71" fmla="*/ 17462 h 88900"/>
                  <a:gd name="connsiteX72" fmla="*/ 158750 w 795338"/>
                  <a:gd name="connsiteY72" fmla="*/ 17462 h 88900"/>
                  <a:gd name="connsiteX73" fmla="*/ 158750 w 795338"/>
                  <a:gd name="connsiteY73" fmla="*/ 63500 h 88900"/>
                  <a:gd name="connsiteX74" fmla="*/ 174625 w 795338"/>
                  <a:gd name="connsiteY74" fmla="*/ 63500 h 88900"/>
                  <a:gd name="connsiteX75" fmla="*/ 174625 w 795338"/>
                  <a:gd name="connsiteY75" fmla="*/ 17462 h 88900"/>
                  <a:gd name="connsiteX76" fmla="*/ 122238 w 795338"/>
                  <a:gd name="connsiteY76" fmla="*/ 17462 h 88900"/>
                  <a:gd name="connsiteX77" fmla="*/ 122238 w 795338"/>
                  <a:gd name="connsiteY77" fmla="*/ 63500 h 88900"/>
                  <a:gd name="connsiteX78" fmla="*/ 138113 w 795338"/>
                  <a:gd name="connsiteY78" fmla="*/ 63500 h 88900"/>
                  <a:gd name="connsiteX79" fmla="*/ 138113 w 795338"/>
                  <a:gd name="connsiteY79" fmla="*/ 17462 h 88900"/>
                  <a:gd name="connsiteX80" fmla="*/ 85725 w 795338"/>
                  <a:gd name="connsiteY80" fmla="*/ 17462 h 88900"/>
                  <a:gd name="connsiteX81" fmla="*/ 85725 w 795338"/>
                  <a:gd name="connsiteY81" fmla="*/ 63500 h 88900"/>
                  <a:gd name="connsiteX82" fmla="*/ 101600 w 795338"/>
                  <a:gd name="connsiteY82" fmla="*/ 63500 h 88900"/>
                  <a:gd name="connsiteX83" fmla="*/ 101600 w 795338"/>
                  <a:gd name="connsiteY83" fmla="*/ 17462 h 88900"/>
                  <a:gd name="connsiteX84" fmla="*/ 50800 w 795338"/>
                  <a:gd name="connsiteY84" fmla="*/ 17462 h 88900"/>
                  <a:gd name="connsiteX85" fmla="*/ 50800 w 795338"/>
                  <a:gd name="connsiteY85" fmla="*/ 63500 h 88900"/>
                  <a:gd name="connsiteX86" fmla="*/ 66675 w 795338"/>
                  <a:gd name="connsiteY86" fmla="*/ 63500 h 88900"/>
                  <a:gd name="connsiteX87" fmla="*/ 66675 w 795338"/>
                  <a:gd name="connsiteY87" fmla="*/ 17462 h 88900"/>
                  <a:gd name="connsiteX88" fmla="*/ 14288 w 795338"/>
                  <a:gd name="connsiteY88" fmla="*/ 17462 h 88900"/>
                  <a:gd name="connsiteX89" fmla="*/ 14288 w 795338"/>
                  <a:gd name="connsiteY89" fmla="*/ 63500 h 88900"/>
                  <a:gd name="connsiteX90" fmla="*/ 30163 w 795338"/>
                  <a:gd name="connsiteY90" fmla="*/ 63500 h 88900"/>
                  <a:gd name="connsiteX91" fmla="*/ 30163 w 795338"/>
                  <a:gd name="connsiteY91" fmla="*/ 17462 h 88900"/>
                  <a:gd name="connsiteX92" fmla="*/ 0 w 795338"/>
                  <a:gd name="connsiteY92" fmla="*/ 0 h 88900"/>
                  <a:gd name="connsiteX93" fmla="*/ 795338 w 795338"/>
                  <a:gd name="connsiteY93" fmla="*/ 0 h 88900"/>
                  <a:gd name="connsiteX94" fmla="*/ 795338 w 795338"/>
                  <a:gd name="connsiteY94" fmla="*/ 80963 h 88900"/>
                  <a:gd name="connsiteX95" fmla="*/ 0 w 795338"/>
                  <a:gd name="connsiteY95" fmla="*/ 80963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795338" h="88900">
                    <a:moveTo>
                      <a:pt x="565151" y="84137"/>
                    </a:moveTo>
                    <a:cubicBezTo>
                      <a:pt x="565151" y="84137"/>
                      <a:pt x="565151" y="84137"/>
                      <a:pt x="565151" y="88900"/>
                    </a:cubicBezTo>
                    <a:cubicBezTo>
                      <a:pt x="565151" y="88900"/>
                      <a:pt x="563563" y="88900"/>
                      <a:pt x="563563" y="88900"/>
                    </a:cubicBezTo>
                    <a:cubicBezTo>
                      <a:pt x="563563" y="86519"/>
                      <a:pt x="565151" y="86519"/>
                      <a:pt x="565151" y="84137"/>
                    </a:cubicBezTo>
                    <a:close/>
                    <a:moveTo>
                      <a:pt x="765175" y="17462"/>
                    </a:moveTo>
                    <a:lnTo>
                      <a:pt x="765175" y="63500"/>
                    </a:lnTo>
                    <a:lnTo>
                      <a:pt x="781050" y="63500"/>
                    </a:lnTo>
                    <a:lnTo>
                      <a:pt x="781050" y="17462"/>
                    </a:lnTo>
                    <a:close/>
                    <a:moveTo>
                      <a:pt x="730250" y="17462"/>
                    </a:moveTo>
                    <a:lnTo>
                      <a:pt x="730250" y="63500"/>
                    </a:lnTo>
                    <a:lnTo>
                      <a:pt x="746125" y="63500"/>
                    </a:lnTo>
                    <a:lnTo>
                      <a:pt x="746125" y="17462"/>
                    </a:lnTo>
                    <a:close/>
                    <a:moveTo>
                      <a:pt x="693738" y="17462"/>
                    </a:moveTo>
                    <a:lnTo>
                      <a:pt x="693738" y="63500"/>
                    </a:lnTo>
                    <a:lnTo>
                      <a:pt x="709613" y="63500"/>
                    </a:lnTo>
                    <a:lnTo>
                      <a:pt x="709613" y="17462"/>
                    </a:lnTo>
                    <a:close/>
                    <a:moveTo>
                      <a:pt x="658813" y="17462"/>
                    </a:moveTo>
                    <a:lnTo>
                      <a:pt x="658813" y="63500"/>
                    </a:lnTo>
                    <a:lnTo>
                      <a:pt x="674688" y="63500"/>
                    </a:lnTo>
                    <a:lnTo>
                      <a:pt x="674688" y="17462"/>
                    </a:lnTo>
                    <a:close/>
                    <a:moveTo>
                      <a:pt x="622300" y="17462"/>
                    </a:moveTo>
                    <a:lnTo>
                      <a:pt x="622300" y="63500"/>
                    </a:lnTo>
                    <a:lnTo>
                      <a:pt x="638175" y="63500"/>
                    </a:lnTo>
                    <a:lnTo>
                      <a:pt x="638175" y="17462"/>
                    </a:lnTo>
                    <a:close/>
                    <a:moveTo>
                      <a:pt x="585788" y="17462"/>
                    </a:moveTo>
                    <a:lnTo>
                      <a:pt x="585788" y="63500"/>
                    </a:lnTo>
                    <a:lnTo>
                      <a:pt x="601663" y="63500"/>
                    </a:lnTo>
                    <a:lnTo>
                      <a:pt x="601663" y="17462"/>
                    </a:lnTo>
                    <a:close/>
                    <a:moveTo>
                      <a:pt x="552450" y="17462"/>
                    </a:moveTo>
                    <a:lnTo>
                      <a:pt x="552450" y="63500"/>
                    </a:lnTo>
                    <a:lnTo>
                      <a:pt x="565150" y="63500"/>
                    </a:lnTo>
                    <a:lnTo>
                      <a:pt x="565150" y="17462"/>
                    </a:lnTo>
                    <a:close/>
                    <a:moveTo>
                      <a:pt x="515938" y="17462"/>
                    </a:moveTo>
                    <a:lnTo>
                      <a:pt x="515938" y="63500"/>
                    </a:lnTo>
                    <a:lnTo>
                      <a:pt x="531813" y="63500"/>
                    </a:lnTo>
                    <a:lnTo>
                      <a:pt x="531813" y="17462"/>
                    </a:lnTo>
                    <a:close/>
                    <a:moveTo>
                      <a:pt x="479425" y="17462"/>
                    </a:moveTo>
                    <a:lnTo>
                      <a:pt x="479425" y="63500"/>
                    </a:lnTo>
                    <a:lnTo>
                      <a:pt x="495300" y="63500"/>
                    </a:lnTo>
                    <a:lnTo>
                      <a:pt x="495300" y="17462"/>
                    </a:lnTo>
                    <a:close/>
                    <a:moveTo>
                      <a:pt x="442913" y="17462"/>
                    </a:moveTo>
                    <a:lnTo>
                      <a:pt x="442913" y="63500"/>
                    </a:lnTo>
                    <a:lnTo>
                      <a:pt x="458788" y="63500"/>
                    </a:lnTo>
                    <a:lnTo>
                      <a:pt x="458788" y="17462"/>
                    </a:lnTo>
                    <a:close/>
                    <a:moveTo>
                      <a:pt x="407988" y="17462"/>
                    </a:moveTo>
                    <a:lnTo>
                      <a:pt x="407988" y="63500"/>
                    </a:lnTo>
                    <a:lnTo>
                      <a:pt x="423863" y="63500"/>
                    </a:lnTo>
                    <a:lnTo>
                      <a:pt x="423863" y="17462"/>
                    </a:lnTo>
                    <a:close/>
                    <a:moveTo>
                      <a:pt x="371475" y="17462"/>
                    </a:moveTo>
                    <a:lnTo>
                      <a:pt x="371475" y="63500"/>
                    </a:lnTo>
                    <a:lnTo>
                      <a:pt x="387350" y="63500"/>
                    </a:lnTo>
                    <a:lnTo>
                      <a:pt x="387350" y="17462"/>
                    </a:lnTo>
                    <a:close/>
                    <a:moveTo>
                      <a:pt x="336550" y="17462"/>
                    </a:moveTo>
                    <a:lnTo>
                      <a:pt x="336550" y="63500"/>
                    </a:lnTo>
                    <a:lnTo>
                      <a:pt x="352425" y="63500"/>
                    </a:lnTo>
                    <a:lnTo>
                      <a:pt x="352425" y="17462"/>
                    </a:lnTo>
                    <a:close/>
                    <a:moveTo>
                      <a:pt x="301625" y="17462"/>
                    </a:moveTo>
                    <a:lnTo>
                      <a:pt x="301625" y="63500"/>
                    </a:lnTo>
                    <a:lnTo>
                      <a:pt x="317500" y="63500"/>
                    </a:lnTo>
                    <a:lnTo>
                      <a:pt x="317500" y="17462"/>
                    </a:lnTo>
                    <a:close/>
                    <a:moveTo>
                      <a:pt x="265113" y="17462"/>
                    </a:moveTo>
                    <a:lnTo>
                      <a:pt x="265113" y="63500"/>
                    </a:lnTo>
                    <a:lnTo>
                      <a:pt x="280988" y="63500"/>
                    </a:lnTo>
                    <a:lnTo>
                      <a:pt x="280988" y="17462"/>
                    </a:lnTo>
                    <a:close/>
                    <a:moveTo>
                      <a:pt x="228600" y="17462"/>
                    </a:moveTo>
                    <a:lnTo>
                      <a:pt x="228600" y="63500"/>
                    </a:lnTo>
                    <a:lnTo>
                      <a:pt x="244475" y="63500"/>
                    </a:lnTo>
                    <a:lnTo>
                      <a:pt x="244475" y="17462"/>
                    </a:lnTo>
                    <a:close/>
                    <a:moveTo>
                      <a:pt x="192088" y="17462"/>
                    </a:moveTo>
                    <a:lnTo>
                      <a:pt x="192088" y="63500"/>
                    </a:lnTo>
                    <a:lnTo>
                      <a:pt x="207963" y="63500"/>
                    </a:lnTo>
                    <a:lnTo>
                      <a:pt x="207963" y="17462"/>
                    </a:lnTo>
                    <a:close/>
                    <a:moveTo>
                      <a:pt x="158750" y="17462"/>
                    </a:moveTo>
                    <a:lnTo>
                      <a:pt x="158750" y="63500"/>
                    </a:lnTo>
                    <a:lnTo>
                      <a:pt x="174625" y="63500"/>
                    </a:lnTo>
                    <a:lnTo>
                      <a:pt x="174625" y="17462"/>
                    </a:lnTo>
                    <a:close/>
                    <a:moveTo>
                      <a:pt x="122238" y="17462"/>
                    </a:moveTo>
                    <a:lnTo>
                      <a:pt x="122238" y="63500"/>
                    </a:lnTo>
                    <a:lnTo>
                      <a:pt x="138113" y="63500"/>
                    </a:lnTo>
                    <a:lnTo>
                      <a:pt x="138113" y="17462"/>
                    </a:lnTo>
                    <a:close/>
                    <a:moveTo>
                      <a:pt x="85725" y="17462"/>
                    </a:moveTo>
                    <a:lnTo>
                      <a:pt x="85725" y="63500"/>
                    </a:lnTo>
                    <a:lnTo>
                      <a:pt x="101600" y="63500"/>
                    </a:lnTo>
                    <a:lnTo>
                      <a:pt x="101600" y="17462"/>
                    </a:lnTo>
                    <a:close/>
                    <a:moveTo>
                      <a:pt x="50800" y="17462"/>
                    </a:moveTo>
                    <a:lnTo>
                      <a:pt x="50800" y="63500"/>
                    </a:lnTo>
                    <a:lnTo>
                      <a:pt x="66675" y="63500"/>
                    </a:lnTo>
                    <a:lnTo>
                      <a:pt x="66675" y="17462"/>
                    </a:lnTo>
                    <a:close/>
                    <a:moveTo>
                      <a:pt x="14288" y="17462"/>
                    </a:moveTo>
                    <a:lnTo>
                      <a:pt x="14288" y="63500"/>
                    </a:lnTo>
                    <a:lnTo>
                      <a:pt x="30163" y="63500"/>
                    </a:lnTo>
                    <a:lnTo>
                      <a:pt x="30163" y="17462"/>
                    </a:lnTo>
                    <a:close/>
                    <a:moveTo>
                      <a:pt x="0" y="0"/>
                    </a:moveTo>
                    <a:lnTo>
                      <a:pt x="795338" y="0"/>
                    </a:lnTo>
                    <a:lnTo>
                      <a:pt x="795338" y="80963"/>
                    </a:lnTo>
                    <a:lnTo>
                      <a:pt x="0" y="809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291"/>
              <p:cNvSpPr>
                <a:spLocks noChangeArrowheads="1"/>
              </p:cNvSpPr>
              <p:nvPr/>
            </p:nvSpPr>
            <p:spPr bwMode="auto">
              <a:xfrm>
                <a:off x="6948487" y="4240213"/>
                <a:ext cx="679450" cy="79375"/>
              </a:xfrm>
              <a:custGeom>
                <a:avLst/>
                <a:gdLst>
                  <a:gd name="connsiteX0" fmla="*/ 649287 w 679450"/>
                  <a:gd name="connsiteY0" fmla="*/ 17463 h 79375"/>
                  <a:gd name="connsiteX1" fmla="*/ 649287 w 679450"/>
                  <a:gd name="connsiteY1" fmla="*/ 63501 h 79375"/>
                  <a:gd name="connsiteX2" fmla="*/ 665162 w 679450"/>
                  <a:gd name="connsiteY2" fmla="*/ 63501 h 79375"/>
                  <a:gd name="connsiteX3" fmla="*/ 665162 w 679450"/>
                  <a:gd name="connsiteY3" fmla="*/ 17463 h 79375"/>
                  <a:gd name="connsiteX4" fmla="*/ 612775 w 679450"/>
                  <a:gd name="connsiteY4" fmla="*/ 17463 h 79375"/>
                  <a:gd name="connsiteX5" fmla="*/ 612775 w 679450"/>
                  <a:gd name="connsiteY5" fmla="*/ 63501 h 79375"/>
                  <a:gd name="connsiteX6" fmla="*/ 628650 w 679450"/>
                  <a:gd name="connsiteY6" fmla="*/ 63501 h 79375"/>
                  <a:gd name="connsiteX7" fmla="*/ 628650 w 679450"/>
                  <a:gd name="connsiteY7" fmla="*/ 17463 h 79375"/>
                  <a:gd name="connsiteX8" fmla="*/ 576262 w 679450"/>
                  <a:gd name="connsiteY8" fmla="*/ 17463 h 79375"/>
                  <a:gd name="connsiteX9" fmla="*/ 576262 w 679450"/>
                  <a:gd name="connsiteY9" fmla="*/ 63501 h 79375"/>
                  <a:gd name="connsiteX10" fmla="*/ 592137 w 679450"/>
                  <a:gd name="connsiteY10" fmla="*/ 63501 h 79375"/>
                  <a:gd name="connsiteX11" fmla="*/ 592137 w 679450"/>
                  <a:gd name="connsiteY11" fmla="*/ 17463 h 79375"/>
                  <a:gd name="connsiteX12" fmla="*/ 539750 w 679450"/>
                  <a:gd name="connsiteY12" fmla="*/ 17463 h 79375"/>
                  <a:gd name="connsiteX13" fmla="*/ 539750 w 679450"/>
                  <a:gd name="connsiteY13" fmla="*/ 63501 h 79375"/>
                  <a:gd name="connsiteX14" fmla="*/ 557213 w 679450"/>
                  <a:gd name="connsiteY14" fmla="*/ 63501 h 79375"/>
                  <a:gd name="connsiteX15" fmla="*/ 557213 w 679450"/>
                  <a:gd name="connsiteY15" fmla="*/ 17463 h 79375"/>
                  <a:gd name="connsiteX16" fmla="*/ 506412 w 679450"/>
                  <a:gd name="connsiteY16" fmla="*/ 17463 h 79375"/>
                  <a:gd name="connsiteX17" fmla="*/ 506412 w 679450"/>
                  <a:gd name="connsiteY17" fmla="*/ 63501 h 79375"/>
                  <a:gd name="connsiteX18" fmla="*/ 522287 w 679450"/>
                  <a:gd name="connsiteY18" fmla="*/ 63501 h 79375"/>
                  <a:gd name="connsiteX19" fmla="*/ 522287 w 679450"/>
                  <a:gd name="connsiteY19" fmla="*/ 17463 h 79375"/>
                  <a:gd name="connsiteX20" fmla="*/ 469900 w 679450"/>
                  <a:gd name="connsiteY20" fmla="*/ 17463 h 79375"/>
                  <a:gd name="connsiteX21" fmla="*/ 469900 w 679450"/>
                  <a:gd name="connsiteY21" fmla="*/ 63501 h 79375"/>
                  <a:gd name="connsiteX22" fmla="*/ 485775 w 679450"/>
                  <a:gd name="connsiteY22" fmla="*/ 63501 h 79375"/>
                  <a:gd name="connsiteX23" fmla="*/ 485775 w 679450"/>
                  <a:gd name="connsiteY23" fmla="*/ 17463 h 79375"/>
                  <a:gd name="connsiteX24" fmla="*/ 433387 w 679450"/>
                  <a:gd name="connsiteY24" fmla="*/ 17463 h 79375"/>
                  <a:gd name="connsiteX25" fmla="*/ 433387 w 679450"/>
                  <a:gd name="connsiteY25" fmla="*/ 63501 h 79375"/>
                  <a:gd name="connsiteX26" fmla="*/ 450850 w 679450"/>
                  <a:gd name="connsiteY26" fmla="*/ 63501 h 79375"/>
                  <a:gd name="connsiteX27" fmla="*/ 450850 w 679450"/>
                  <a:gd name="connsiteY27" fmla="*/ 17463 h 79375"/>
                  <a:gd name="connsiteX28" fmla="*/ 398462 w 679450"/>
                  <a:gd name="connsiteY28" fmla="*/ 17463 h 79375"/>
                  <a:gd name="connsiteX29" fmla="*/ 398462 w 679450"/>
                  <a:gd name="connsiteY29" fmla="*/ 63501 h 79375"/>
                  <a:gd name="connsiteX30" fmla="*/ 414337 w 679450"/>
                  <a:gd name="connsiteY30" fmla="*/ 63501 h 79375"/>
                  <a:gd name="connsiteX31" fmla="*/ 414337 w 679450"/>
                  <a:gd name="connsiteY31" fmla="*/ 17463 h 79375"/>
                  <a:gd name="connsiteX32" fmla="*/ 361950 w 679450"/>
                  <a:gd name="connsiteY32" fmla="*/ 17463 h 79375"/>
                  <a:gd name="connsiteX33" fmla="*/ 361950 w 679450"/>
                  <a:gd name="connsiteY33" fmla="*/ 63501 h 79375"/>
                  <a:gd name="connsiteX34" fmla="*/ 377825 w 679450"/>
                  <a:gd name="connsiteY34" fmla="*/ 63501 h 79375"/>
                  <a:gd name="connsiteX35" fmla="*/ 377825 w 679450"/>
                  <a:gd name="connsiteY35" fmla="*/ 17463 h 79375"/>
                  <a:gd name="connsiteX36" fmla="*/ 327025 w 679450"/>
                  <a:gd name="connsiteY36" fmla="*/ 17463 h 79375"/>
                  <a:gd name="connsiteX37" fmla="*/ 327025 w 679450"/>
                  <a:gd name="connsiteY37" fmla="*/ 63501 h 79375"/>
                  <a:gd name="connsiteX38" fmla="*/ 341313 w 679450"/>
                  <a:gd name="connsiteY38" fmla="*/ 63501 h 79375"/>
                  <a:gd name="connsiteX39" fmla="*/ 341313 w 679450"/>
                  <a:gd name="connsiteY39" fmla="*/ 17463 h 79375"/>
                  <a:gd name="connsiteX40" fmla="*/ 292100 w 679450"/>
                  <a:gd name="connsiteY40" fmla="*/ 17463 h 79375"/>
                  <a:gd name="connsiteX41" fmla="*/ 292100 w 679450"/>
                  <a:gd name="connsiteY41" fmla="*/ 63501 h 79375"/>
                  <a:gd name="connsiteX42" fmla="*/ 307975 w 679450"/>
                  <a:gd name="connsiteY42" fmla="*/ 63501 h 79375"/>
                  <a:gd name="connsiteX43" fmla="*/ 307975 w 679450"/>
                  <a:gd name="connsiteY43" fmla="*/ 17463 h 79375"/>
                  <a:gd name="connsiteX44" fmla="*/ 255587 w 679450"/>
                  <a:gd name="connsiteY44" fmla="*/ 17463 h 79375"/>
                  <a:gd name="connsiteX45" fmla="*/ 255587 w 679450"/>
                  <a:gd name="connsiteY45" fmla="*/ 63501 h 79375"/>
                  <a:gd name="connsiteX46" fmla="*/ 271462 w 679450"/>
                  <a:gd name="connsiteY46" fmla="*/ 63501 h 79375"/>
                  <a:gd name="connsiteX47" fmla="*/ 271462 w 679450"/>
                  <a:gd name="connsiteY47" fmla="*/ 17463 h 79375"/>
                  <a:gd name="connsiteX48" fmla="*/ 219075 w 679450"/>
                  <a:gd name="connsiteY48" fmla="*/ 17463 h 79375"/>
                  <a:gd name="connsiteX49" fmla="*/ 219075 w 679450"/>
                  <a:gd name="connsiteY49" fmla="*/ 63501 h 79375"/>
                  <a:gd name="connsiteX50" fmla="*/ 234950 w 679450"/>
                  <a:gd name="connsiteY50" fmla="*/ 63501 h 79375"/>
                  <a:gd name="connsiteX51" fmla="*/ 234950 w 679450"/>
                  <a:gd name="connsiteY51" fmla="*/ 17463 h 79375"/>
                  <a:gd name="connsiteX52" fmla="*/ 182562 w 679450"/>
                  <a:gd name="connsiteY52" fmla="*/ 17463 h 79375"/>
                  <a:gd name="connsiteX53" fmla="*/ 182562 w 679450"/>
                  <a:gd name="connsiteY53" fmla="*/ 63501 h 79375"/>
                  <a:gd name="connsiteX54" fmla="*/ 200025 w 679450"/>
                  <a:gd name="connsiteY54" fmla="*/ 63501 h 79375"/>
                  <a:gd name="connsiteX55" fmla="*/ 200025 w 679450"/>
                  <a:gd name="connsiteY55" fmla="*/ 17463 h 79375"/>
                  <a:gd name="connsiteX56" fmla="*/ 149225 w 679450"/>
                  <a:gd name="connsiteY56" fmla="*/ 17463 h 79375"/>
                  <a:gd name="connsiteX57" fmla="*/ 149225 w 679450"/>
                  <a:gd name="connsiteY57" fmla="*/ 63501 h 79375"/>
                  <a:gd name="connsiteX58" fmla="*/ 163513 w 679450"/>
                  <a:gd name="connsiteY58" fmla="*/ 63501 h 79375"/>
                  <a:gd name="connsiteX59" fmla="*/ 163513 w 679450"/>
                  <a:gd name="connsiteY59" fmla="*/ 17463 h 79375"/>
                  <a:gd name="connsiteX60" fmla="*/ 112712 w 679450"/>
                  <a:gd name="connsiteY60" fmla="*/ 17463 h 79375"/>
                  <a:gd name="connsiteX61" fmla="*/ 112712 w 679450"/>
                  <a:gd name="connsiteY61" fmla="*/ 63501 h 79375"/>
                  <a:gd name="connsiteX62" fmla="*/ 128587 w 679450"/>
                  <a:gd name="connsiteY62" fmla="*/ 63501 h 79375"/>
                  <a:gd name="connsiteX63" fmla="*/ 128587 w 679450"/>
                  <a:gd name="connsiteY63" fmla="*/ 17463 h 79375"/>
                  <a:gd name="connsiteX64" fmla="*/ 76200 w 679450"/>
                  <a:gd name="connsiteY64" fmla="*/ 17463 h 79375"/>
                  <a:gd name="connsiteX65" fmla="*/ 76200 w 679450"/>
                  <a:gd name="connsiteY65" fmla="*/ 48636 h 79375"/>
                  <a:gd name="connsiteX66" fmla="*/ 93663 w 679450"/>
                  <a:gd name="connsiteY66" fmla="*/ 60326 h 79375"/>
                  <a:gd name="connsiteX67" fmla="*/ 93663 w 679450"/>
                  <a:gd name="connsiteY67" fmla="*/ 17463 h 79375"/>
                  <a:gd name="connsiteX68" fmla="*/ 76200 w 679450"/>
                  <a:gd name="connsiteY68" fmla="*/ 17463 h 79375"/>
                  <a:gd name="connsiteX69" fmla="*/ 41275 w 679450"/>
                  <a:gd name="connsiteY69" fmla="*/ 17463 h 79375"/>
                  <a:gd name="connsiteX70" fmla="*/ 41275 w 679450"/>
                  <a:gd name="connsiteY70" fmla="*/ 25225 h 79375"/>
                  <a:gd name="connsiteX71" fmla="*/ 57150 w 679450"/>
                  <a:gd name="connsiteY71" fmla="*/ 34926 h 79375"/>
                  <a:gd name="connsiteX72" fmla="*/ 57150 w 679450"/>
                  <a:gd name="connsiteY72" fmla="*/ 17463 h 79375"/>
                  <a:gd name="connsiteX73" fmla="*/ 41275 w 679450"/>
                  <a:gd name="connsiteY73" fmla="*/ 17463 h 79375"/>
                  <a:gd name="connsiteX74" fmla="*/ 0 w 679450"/>
                  <a:gd name="connsiteY74" fmla="*/ 0 h 79375"/>
                  <a:gd name="connsiteX75" fmla="*/ 679450 w 679450"/>
                  <a:gd name="connsiteY75" fmla="*/ 0 h 79375"/>
                  <a:gd name="connsiteX76" fmla="*/ 679450 w 679450"/>
                  <a:gd name="connsiteY76" fmla="*/ 79375 h 79375"/>
                  <a:gd name="connsiteX77" fmla="*/ 120612 w 679450"/>
                  <a:gd name="connsiteY77" fmla="*/ 79375 h 79375"/>
                  <a:gd name="connsiteX78" fmla="*/ 0 w 679450"/>
                  <a:gd name="connsiteY78" fmla="*/ 0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79450" h="79375">
                    <a:moveTo>
                      <a:pt x="649287" y="17463"/>
                    </a:moveTo>
                    <a:lnTo>
                      <a:pt x="649287" y="63501"/>
                    </a:lnTo>
                    <a:lnTo>
                      <a:pt x="665162" y="63501"/>
                    </a:lnTo>
                    <a:lnTo>
                      <a:pt x="665162" y="17463"/>
                    </a:lnTo>
                    <a:close/>
                    <a:moveTo>
                      <a:pt x="612775" y="17463"/>
                    </a:moveTo>
                    <a:lnTo>
                      <a:pt x="612775" y="63501"/>
                    </a:lnTo>
                    <a:lnTo>
                      <a:pt x="628650" y="63501"/>
                    </a:lnTo>
                    <a:lnTo>
                      <a:pt x="628650" y="17463"/>
                    </a:lnTo>
                    <a:close/>
                    <a:moveTo>
                      <a:pt x="576262" y="17463"/>
                    </a:moveTo>
                    <a:lnTo>
                      <a:pt x="576262" y="63501"/>
                    </a:lnTo>
                    <a:lnTo>
                      <a:pt x="592137" y="63501"/>
                    </a:lnTo>
                    <a:lnTo>
                      <a:pt x="592137" y="17463"/>
                    </a:lnTo>
                    <a:close/>
                    <a:moveTo>
                      <a:pt x="539750" y="17463"/>
                    </a:moveTo>
                    <a:lnTo>
                      <a:pt x="539750" y="63501"/>
                    </a:lnTo>
                    <a:lnTo>
                      <a:pt x="557213" y="63501"/>
                    </a:lnTo>
                    <a:lnTo>
                      <a:pt x="557213" y="17463"/>
                    </a:lnTo>
                    <a:close/>
                    <a:moveTo>
                      <a:pt x="506412" y="17463"/>
                    </a:moveTo>
                    <a:lnTo>
                      <a:pt x="506412" y="63501"/>
                    </a:lnTo>
                    <a:lnTo>
                      <a:pt x="522287" y="63501"/>
                    </a:lnTo>
                    <a:lnTo>
                      <a:pt x="522287" y="17463"/>
                    </a:lnTo>
                    <a:close/>
                    <a:moveTo>
                      <a:pt x="469900" y="17463"/>
                    </a:moveTo>
                    <a:lnTo>
                      <a:pt x="469900" y="63501"/>
                    </a:lnTo>
                    <a:lnTo>
                      <a:pt x="485775" y="63501"/>
                    </a:lnTo>
                    <a:lnTo>
                      <a:pt x="485775" y="17463"/>
                    </a:lnTo>
                    <a:close/>
                    <a:moveTo>
                      <a:pt x="433387" y="17463"/>
                    </a:moveTo>
                    <a:lnTo>
                      <a:pt x="433387" y="63501"/>
                    </a:lnTo>
                    <a:lnTo>
                      <a:pt x="450850" y="63501"/>
                    </a:lnTo>
                    <a:lnTo>
                      <a:pt x="450850" y="17463"/>
                    </a:lnTo>
                    <a:close/>
                    <a:moveTo>
                      <a:pt x="398462" y="17463"/>
                    </a:moveTo>
                    <a:lnTo>
                      <a:pt x="398462" y="63501"/>
                    </a:lnTo>
                    <a:lnTo>
                      <a:pt x="414337" y="63501"/>
                    </a:lnTo>
                    <a:lnTo>
                      <a:pt x="414337" y="17463"/>
                    </a:lnTo>
                    <a:close/>
                    <a:moveTo>
                      <a:pt x="361950" y="17463"/>
                    </a:moveTo>
                    <a:lnTo>
                      <a:pt x="361950" y="63501"/>
                    </a:lnTo>
                    <a:lnTo>
                      <a:pt x="377825" y="63501"/>
                    </a:lnTo>
                    <a:lnTo>
                      <a:pt x="377825" y="17463"/>
                    </a:lnTo>
                    <a:close/>
                    <a:moveTo>
                      <a:pt x="327025" y="17463"/>
                    </a:moveTo>
                    <a:lnTo>
                      <a:pt x="327025" y="63501"/>
                    </a:lnTo>
                    <a:lnTo>
                      <a:pt x="341313" y="63501"/>
                    </a:lnTo>
                    <a:lnTo>
                      <a:pt x="341313" y="17463"/>
                    </a:lnTo>
                    <a:close/>
                    <a:moveTo>
                      <a:pt x="292100" y="17463"/>
                    </a:moveTo>
                    <a:lnTo>
                      <a:pt x="292100" y="63501"/>
                    </a:lnTo>
                    <a:lnTo>
                      <a:pt x="307975" y="63501"/>
                    </a:lnTo>
                    <a:lnTo>
                      <a:pt x="307975" y="17463"/>
                    </a:lnTo>
                    <a:close/>
                    <a:moveTo>
                      <a:pt x="255587" y="17463"/>
                    </a:moveTo>
                    <a:lnTo>
                      <a:pt x="255587" y="63501"/>
                    </a:lnTo>
                    <a:lnTo>
                      <a:pt x="271462" y="63501"/>
                    </a:lnTo>
                    <a:lnTo>
                      <a:pt x="271462" y="17463"/>
                    </a:lnTo>
                    <a:close/>
                    <a:moveTo>
                      <a:pt x="219075" y="17463"/>
                    </a:moveTo>
                    <a:lnTo>
                      <a:pt x="219075" y="63501"/>
                    </a:lnTo>
                    <a:lnTo>
                      <a:pt x="234950" y="63501"/>
                    </a:lnTo>
                    <a:lnTo>
                      <a:pt x="234950" y="17463"/>
                    </a:lnTo>
                    <a:close/>
                    <a:moveTo>
                      <a:pt x="182562" y="17463"/>
                    </a:moveTo>
                    <a:lnTo>
                      <a:pt x="182562" y="63501"/>
                    </a:lnTo>
                    <a:lnTo>
                      <a:pt x="200025" y="63501"/>
                    </a:lnTo>
                    <a:lnTo>
                      <a:pt x="200025" y="17463"/>
                    </a:lnTo>
                    <a:close/>
                    <a:moveTo>
                      <a:pt x="149225" y="17463"/>
                    </a:moveTo>
                    <a:lnTo>
                      <a:pt x="149225" y="63501"/>
                    </a:lnTo>
                    <a:lnTo>
                      <a:pt x="163513" y="63501"/>
                    </a:lnTo>
                    <a:lnTo>
                      <a:pt x="163513" y="17463"/>
                    </a:lnTo>
                    <a:close/>
                    <a:moveTo>
                      <a:pt x="112712" y="17463"/>
                    </a:moveTo>
                    <a:lnTo>
                      <a:pt x="112712" y="63501"/>
                    </a:lnTo>
                    <a:lnTo>
                      <a:pt x="128587" y="63501"/>
                    </a:lnTo>
                    <a:lnTo>
                      <a:pt x="128587" y="17463"/>
                    </a:lnTo>
                    <a:close/>
                    <a:moveTo>
                      <a:pt x="76200" y="17463"/>
                    </a:moveTo>
                    <a:cubicBezTo>
                      <a:pt x="76200" y="48636"/>
                      <a:pt x="76200" y="48636"/>
                      <a:pt x="76200" y="48636"/>
                    </a:cubicBezTo>
                    <a:cubicBezTo>
                      <a:pt x="82748" y="52533"/>
                      <a:pt x="87114" y="56430"/>
                      <a:pt x="93663" y="60326"/>
                    </a:cubicBezTo>
                    <a:cubicBezTo>
                      <a:pt x="93663" y="17463"/>
                      <a:pt x="93663" y="17463"/>
                      <a:pt x="93663" y="17463"/>
                    </a:cubicBezTo>
                    <a:cubicBezTo>
                      <a:pt x="76200" y="17463"/>
                      <a:pt x="76200" y="17463"/>
                      <a:pt x="76200" y="17463"/>
                    </a:cubicBezTo>
                    <a:close/>
                    <a:moveTo>
                      <a:pt x="41275" y="17463"/>
                    </a:moveTo>
                    <a:cubicBezTo>
                      <a:pt x="41275" y="25225"/>
                      <a:pt x="41275" y="25225"/>
                      <a:pt x="41275" y="25225"/>
                    </a:cubicBezTo>
                    <a:cubicBezTo>
                      <a:pt x="47228" y="29105"/>
                      <a:pt x="51197" y="32986"/>
                      <a:pt x="57150" y="34926"/>
                    </a:cubicBezTo>
                    <a:cubicBezTo>
                      <a:pt x="57150" y="17463"/>
                      <a:pt x="57150" y="17463"/>
                      <a:pt x="57150" y="17463"/>
                    </a:cubicBezTo>
                    <a:cubicBezTo>
                      <a:pt x="41275" y="17463"/>
                      <a:pt x="41275" y="17463"/>
                      <a:pt x="41275" y="17463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679450" y="0"/>
                    </a:cubicBezTo>
                    <a:cubicBezTo>
                      <a:pt x="679450" y="0"/>
                      <a:pt x="679450" y="0"/>
                      <a:pt x="679450" y="79375"/>
                    </a:cubicBezTo>
                    <a:cubicBezTo>
                      <a:pt x="679450" y="79375"/>
                      <a:pt x="679450" y="79375"/>
                      <a:pt x="120612" y="79375"/>
                    </a:cubicBezTo>
                    <a:cubicBezTo>
                      <a:pt x="82418" y="52917"/>
                      <a:pt x="42214" y="244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549670" y="321614"/>
            <a:ext cx="9111594" cy="1139726"/>
            <a:chOff x="3182993" y="310881"/>
            <a:chExt cx="15272510" cy="2279451"/>
          </a:xfrm>
        </p:grpSpPr>
        <p:sp>
          <p:nvSpPr>
            <p:cNvPr id="49" name="TextBox 48"/>
            <p:cNvSpPr txBox="1"/>
            <p:nvPr/>
          </p:nvSpPr>
          <p:spPr>
            <a:xfrm>
              <a:off x="3182993" y="310881"/>
              <a:ext cx="1527251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Revenue</a:t>
              </a:r>
              <a:r>
                <a:rPr lang="en-US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 Generation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50" name="Subtitle 2"/>
            <p:cNvSpPr txBox="1">
              <a:spLocks/>
            </p:cNvSpPr>
            <p:nvPr/>
          </p:nvSpPr>
          <p:spPr>
            <a:xfrm>
              <a:off x="3456414" y="1751216"/>
              <a:ext cx="14646834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 smtClean="0">
                  <a:latin typeface="Lato Light"/>
                  <a:cs typeface="Lato Light"/>
                </a:rPr>
                <a:t>Never forget </a:t>
              </a:r>
              <a:r>
                <a:rPr lang="en-US" sz="1550" dirty="0" smtClean="0">
                  <a:solidFill>
                    <a:srgbClr val="44546A"/>
                  </a:solidFill>
                  <a:latin typeface="Lato Light"/>
                  <a:cs typeface="Lato Light"/>
                </a:rPr>
                <a:t>Google’s</a:t>
              </a:r>
              <a:r>
                <a:rPr lang="en-US" sz="1550" dirty="0" smtClean="0">
                  <a:solidFill>
                    <a:schemeClr val="accent2"/>
                  </a:solidFill>
                  <a:latin typeface="Lato Light"/>
                  <a:cs typeface="Lato Light"/>
                </a:rPr>
                <a:t> ultimate goal </a:t>
              </a:r>
              <a:r>
                <a:rPr lang="en-US" sz="1550" dirty="0" smtClean="0">
                  <a:solidFill>
                    <a:srgbClr val="44546A"/>
                  </a:solidFill>
                  <a:latin typeface="Lato Light"/>
                  <a:cs typeface="Lato Light"/>
                </a:rPr>
                <a:t>and use this to your advantage.</a:t>
              </a:r>
              <a:endParaRPr lang="en-US" sz="1550" dirty="0">
                <a:solidFill>
                  <a:srgbClr val="44546A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425392" y="2226245"/>
            <a:ext cx="49936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Google’s primary goal is to dominate internet search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so it can make money through pay per click advertising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 and display ads. PPC activity depends on organic search 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to drive users to Google. This requires…</a:t>
            </a:r>
            <a:endParaRPr lang="id-ID" sz="1600" b="1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69333" y="3726692"/>
            <a:ext cx="145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3B26"/>
                </a:solidFill>
              </a:rPr>
              <a:t>Good Content</a:t>
            </a:r>
            <a:endParaRPr lang="id-ID" sz="1600" b="1" dirty="0">
              <a:solidFill>
                <a:srgbClr val="C03B26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66127" y="4000934"/>
            <a:ext cx="3853009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Website Pages, Blog Posts, Images, Videos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69333" y="4611903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3B26"/>
                </a:solidFill>
              </a:rPr>
              <a:t>Happy Users</a:t>
            </a:r>
            <a:endParaRPr lang="id-ID" sz="1600" b="1" dirty="0">
              <a:solidFill>
                <a:srgbClr val="C03B26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66127" y="4886145"/>
            <a:ext cx="3853009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Organic Search and Paid Ads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69333" y="5491525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3B26"/>
                </a:solidFill>
              </a:rPr>
              <a:t>Controlled Ranking</a:t>
            </a:r>
            <a:endParaRPr lang="id-ID" sz="1600" b="1" dirty="0">
              <a:solidFill>
                <a:srgbClr val="C03B26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66127" y="5765767"/>
            <a:ext cx="3853009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Control of Data to Protect the Experience 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03582" y="2265429"/>
            <a:ext cx="1057729" cy="1057729"/>
            <a:chOff x="1210366" y="1974154"/>
            <a:chExt cx="1057729" cy="1057729"/>
          </a:xfrm>
        </p:grpSpPr>
        <p:sp>
          <p:nvSpPr>
            <p:cNvPr id="11" name="Oval 10"/>
            <p:cNvSpPr/>
            <p:nvPr/>
          </p:nvSpPr>
          <p:spPr>
            <a:xfrm>
              <a:off x="1210366" y="1974154"/>
              <a:ext cx="1057729" cy="10577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18519" y="2179853"/>
              <a:ext cx="4414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+mj-lt"/>
                </a:rPr>
                <a:t>$</a:t>
              </a:r>
              <a:endParaRPr lang="en-US" sz="3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284668" y="2048456"/>
              <a:ext cx="909125" cy="909125"/>
            </a:xfrm>
            <a:prstGeom prst="ellips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63868" y="4445059"/>
            <a:ext cx="670664" cy="670664"/>
            <a:chOff x="1563868" y="4165435"/>
            <a:chExt cx="670664" cy="670664"/>
          </a:xfrm>
        </p:grpSpPr>
        <p:sp>
          <p:nvSpPr>
            <p:cNvPr id="59" name="Flowchart: Sequential Access Storage 58"/>
            <p:cNvSpPr/>
            <p:nvPr/>
          </p:nvSpPr>
          <p:spPr>
            <a:xfrm>
              <a:off x="1563868" y="4165435"/>
              <a:ext cx="670664" cy="670664"/>
            </a:xfrm>
            <a:prstGeom prst="flowChartMagneticTap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+mj-lt"/>
              </a:endParaRPr>
            </a:p>
          </p:txBody>
        </p:sp>
        <p:sp>
          <p:nvSpPr>
            <p:cNvPr id="65" name="AutoShape 82"/>
            <p:cNvSpPr>
              <a:spLocks noChangeAspect="1"/>
            </p:cNvSpPr>
            <p:nvPr/>
          </p:nvSpPr>
          <p:spPr bwMode="auto">
            <a:xfrm>
              <a:off x="1752142" y="4353671"/>
              <a:ext cx="294116" cy="294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63868" y="5324681"/>
            <a:ext cx="670664" cy="670664"/>
            <a:chOff x="1563868" y="5045057"/>
            <a:chExt cx="670664" cy="670664"/>
          </a:xfrm>
        </p:grpSpPr>
        <p:sp>
          <p:nvSpPr>
            <p:cNvPr id="62" name="Flowchart: Sequential Access Storage 61"/>
            <p:cNvSpPr/>
            <p:nvPr/>
          </p:nvSpPr>
          <p:spPr>
            <a:xfrm>
              <a:off x="1563868" y="5045057"/>
              <a:ext cx="670664" cy="670664"/>
            </a:xfrm>
            <a:prstGeom prst="flowChartMagneticTap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+mj-lt"/>
              </a:endParaRPr>
            </a:p>
          </p:txBody>
        </p:sp>
        <p:sp>
          <p:nvSpPr>
            <p:cNvPr id="66" name="Freeform 65"/>
            <p:cNvSpPr>
              <a:spLocks noChangeAspect="1" noChangeArrowheads="1"/>
            </p:cNvSpPr>
            <p:nvPr/>
          </p:nvSpPr>
          <p:spPr bwMode="auto">
            <a:xfrm>
              <a:off x="1746913" y="5198124"/>
              <a:ext cx="304574" cy="364530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ea typeface="SimSun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63868" y="3583150"/>
            <a:ext cx="670664" cy="670664"/>
            <a:chOff x="1563868" y="3303526"/>
            <a:chExt cx="670664" cy="670664"/>
          </a:xfrm>
        </p:grpSpPr>
        <p:sp>
          <p:nvSpPr>
            <p:cNvPr id="56" name="Flowchart: Sequential Access Storage 55"/>
            <p:cNvSpPr/>
            <p:nvPr/>
          </p:nvSpPr>
          <p:spPr>
            <a:xfrm>
              <a:off x="1563868" y="3303526"/>
              <a:ext cx="670664" cy="670664"/>
            </a:xfrm>
            <a:prstGeom prst="flowChartMagneticTap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+mj-lt"/>
              </a:endParaRPr>
            </a:p>
          </p:txBody>
        </p:sp>
        <p:sp>
          <p:nvSpPr>
            <p:cNvPr id="67" name="Freeform 325"/>
            <p:cNvSpPr>
              <a:spLocks noChangeAspect="1" noChangeArrowheads="1"/>
            </p:cNvSpPr>
            <p:nvPr/>
          </p:nvSpPr>
          <p:spPr bwMode="auto">
            <a:xfrm>
              <a:off x="1751219" y="3429000"/>
              <a:ext cx="295962" cy="398467"/>
            </a:xfrm>
            <a:custGeom>
              <a:avLst/>
              <a:gdLst>
                <a:gd name="T0" fmla="*/ 694 w 1046"/>
                <a:gd name="T1" fmla="*/ 1053 h 1405"/>
                <a:gd name="T2" fmla="*/ 176 w 1046"/>
                <a:gd name="T3" fmla="*/ 526 h 1405"/>
                <a:gd name="T4" fmla="*/ 870 w 1046"/>
                <a:gd name="T5" fmla="*/ 526 h 1405"/>
                <a:gd name="T6" fmla="*/ 393 w 1046"/>
                <a:gd name="T7" fmla="*/ 1229 h 1405"/>
                <a:gd name="T8" fmla="*/ 393 w 1046"/>
                <a:gd name="T9" fmla="*/ 1321 h 1405"/>
                <a:gd name="T10" fmla="*/ 519 w 1046"/>
                <a:gd name="T11" fmla="*/ 1404 h 1405"/>
                <a:gd name="T12" fmla="*/ 652 w 1046"/>
                <a:gd name="T13" fmla="*/ 1321 h 1405"/>
                <a:gd name="T14" fmla="*/ 652 w 1046"/>
                <a:gd name="T15" fmla="*/ 1229 h 1405"/>
                <a:gd name="T16" fmla="*/ 393 w 1046"/>
                <a:gd name="T17" fmla="*/ 1095 h 1405"/>
                <a:gd name="T18" fmla="*/ 393 w 1046"/>
                <a:gd name="T19" fmla="*/ 1187 h 1405"/>
                <a:gd name="T20" fmla="*/ 694 w 1046"/>
                <a:gd name="T21" fmla="*/ 1145 h 1405"/>
                <a:gd name="T22" fmla="*/ 42 w 1046"/>
                <a:gd name="T23" fmla="*/ 301 h 1405"/>
                <a:gd name="T24" fmla="*/ 168 w 1046"/>
                <a:gd name="T25" fmla="*/ 275 h 1405"/>
                <a:gd name="T26" fmla="*/ 42 w 1046"/>
                <a:gd name="T27" fmla="*/ 301 h 1405"/>
                <a:gd name="T28" fmla="*/ 569 w 1046"/>
                <a:gd name="T29" fmla="*/ 0 h 1405"/>
                <a:gd name="T30" fmla="*/ 477 w 1046"/>
                <a:gd name="T31" fmla="*/ 92 h 1405"/>
                <a:gd name="T32" fmla="*/ 569 w 1046"/>
                <a:gd name="T33" fmla="*/ 92 h 1405"/>
                <a:gd name="T34" fmla="*/ 301 w 1046"/>
                <a:gd name="T35" fmla="*/ 50 h 1405"/>
                <a:gd name="T36" fmla="*/ 268 w 1046"/>
                <a:gd name="T37" fmla="*/ 175 h 1405"/>
                <a:gd name="T38" fmla="*/ 1004 w 1046"/>
                <a:gd name="T39" fmla="*/ 301 h 1405"/>
                <a:gd name="T40" fmla="*/ 878 w 1046"/>
                <a:gd name="T41" fmla="*/ 275 h 1405"/>
                <a:gd name="T42" fmla="*/ 1004 w 1046"/>
                <a:gd name="T43" fmla="*/ 301 h 1405"/>
                <a:gd name="T44" fmla="*/ 744 w 1046"/>
                <a:gd name="T45" fmla="*/ 50 h 1405"/>
                <a:gd name="T46" fmla="*/ 778 w 1046"/>
                <a:gd name="T47" fmla="*/ 175 h 1405"/>
                <a:gd name="T48" fmla="*/ 84 w 1046"/>
                <a:gd name="T49" fmla="*/ 526 h 1405"/>
                <a:gd name="T50" fmla="*/ 0 w 1046"/>
                <a:gd name="T51" fmla="*/ 485 h 1405"/>
                <a:gd name="T52" fmla="*/ 92 w 1046"/>
                <a:gd name="T53" fmla="*/ 568 h 1405"/>
                <a:gd name="T54" fmla="*/ 953 w 1046"/>
                <a:gd name="T55" fmla="*/ 485 h 1405"/>
                <a:gd name="T56" fmla="*/ 953 w 1046"/>
                <a:gd name="T57" fmla="*/ 568 h 1405"/>
                <a:gd name="T58" fmla="*/ 1045 w 1046"/>
                <a:gd name="T59" fmla="*/ 485 h 1405"/>
                <a:gd name="T60" fmla="*/ 886 w 1046"/>
                <a:gd name="T61" fmla="*/ 786 h 1405"/>
                <a:gd name="T62" fmla="*/ 1004 w 1046"/>
                <a:gd name="T63" fmla="*/ 752 h 1405"/>
                <a:gd name="T64" fmla="*/ 886 w 1046"/>
                <a:gd name="T65" fmla="*/ 786 h 1405"/>
                <a:gd name="T66" fmla="*/ 92 w 1046"/>
                <a:gd name="T67" fmla="*/ 827 h 1405"/>
                <a:gd name="T68" fmla="*/ 126 w 1046"/>
                <a:gd name="T69" fmla="*/ 710 h 1405"/>
                <a:gd name="T70" fmla="*/ 42 w 1046"/>
                <a:gd name="T71" fmla="*/ 752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6" h="1405">
                  <a:moveTo>
                    <a:pt x="870" y="526"/>
                  </a:moveTo>
                  <a:cubicBezTo>
                    <a:pt x="870" y="702"/>
                    <a:pt x="694" y="877"/>
                    <a:pt x="694" y="1053"/>
                  </a:cubicBezTo>
                  <a:cubicBezTo>
                    <a:pt x="343" y="1053"/>
                    <a:pt x="343" y="1053"/>
                    <a:pt x="343" y="1053"/>
                  </a:cubicBezTo>
                  <a:cubicBezTo>
                    <a:pt x="343" y="877"/>
                    <a:pt x="176" y="702"/>
                    <a:pt x="176" y="526"/>
                  </a:cubicBezTo>
                  <a:cubicBezTo>
                    <a:pt x="176" y="334"/>
                    <a:pt x="326" y="175"/>
                    <a:pt x="519" y="175"/>
                  </a:cubicBezTo>
                  <a:cubicBezTo>
                    <a:pt x="719" y="175"/>
                    <a:pt x="870" y="334"/>
                    <a:pt x="870" y="526"/>
                  </a:cubicBezTo>
                  <a:close/>
                  <a:moveTo>
                    <a:pt x="652" y="1229"/>
                  </a:moveTo>
                  <a:cubicBezTo>
                    <a:pt x="393" y="1229"/>
                    <a:pt x="393" y="1229"/>
                    <a:pt x="393" y="1229"/>
                  </a:cubicBezTo>
                  <a:cubicBezTo>
                    <a:pt x="368" y="1229"/>
                    <a:pt x="343" y="1245"/>
                    <a:pt x="343" y="1270"/>
                  </a:cubicBezTo>
                  <a:cubicBezTo>
                    <a:pt x="343" y="1296"/>
                    <a:pt x="368" y="1321"/>
                    <a:pt x="393" y="1321"/>
                  </a:cubicBezTo>
                  <a:cubicBezTo>
                    <a:pt x="402" y="1321"/>
                    <a:pt x="402" y="1321"/>
                    <a:pt x="402" y="1321"/>
                  </a:cubicBezTo>
                  <a:cubicBezTo>
                    <a:pt x="418" y="1371"/>
                    <a:pt x="469" y="1404"/>
                    <a:pt x="519" y="1404"/>
                  </a:cubicBezTo>
                  <a:cubicBezTo>
                    <a:pt x="577" y="1404"/>
                    <a:pt x="627" y="1371"/>
                    <a:pt x="644" y="1321"/>
                  </a:cubicBezTo>
                  <a:cubicBezTo>
                    <a:pt x="652" y="1321"/>
                    <a:pt x="652" y="1321"/>
                    <a:pt x="652" y="1321"/>
                  </a:cubicBezTo>
                  <a:cubicBezTo>
                    <a:pt x="677" y="1321"/>
                    <a:pt x="694" y="1296"/>
                    <a:pt x="694" y="1270"/>
                  </a:cubicBezTo>
                  <a:cubicBezTo>
                    <a:pt x="694" y="1245"/>
                    <a:pt x="677" y="1229"/>
                    <a:pt x="652" y="1229"/>
                  </a:cubicBezTo>
                  <a:close/>
                  <a:moveTo>
                    <a:pt x="652" y="1095"/>
                  </a:moveTo>
                  <a:cubicBezTo>
                    <a:pt x="393" y="1095"/>
                    <a:pt x="393" y="1095"/>
                    <a:pt x="393" y="1095"/>
                  </a:cubicBezTo>
                  <a:cubicBezTo>
                    <a:pt x="368" y="1095"/>
                    <a:pt x="343" y="1120"/>
                    <a:pt x="343" y="1145"/>
                  </a:cubicBezTo>
                  <a:cubicBezTo>
                    <a:pt x="343" y="1162"/>
                    <a:pt x="368" y="1187"/>
                    <a:pt x="393" y="1187"/>
                  </a:cubicBezTo>
                  <a:cubicBezTo>
                    <a:pt x="652" y="1187"/>
                    <a:pt x="652" y="1187"/>
                    <a:pt x="652" y="1187"/>
                  </a:cubicBezTo>
                  <a:cubicBezTo>
                    <a:pt x="677" y="1187"/>
                    <a:pt x="694" y="1162"/>
                    <a:pt x="694" y="1145"/>
                  </a:cubicBezTo>
                  <a:cubicBezTo>
                    <a:pt x="694" y="1120"/>
                    <a:pt x="677" y="1095"/>
                    <a:pt x="652" y="1095"/>
                  </a:cubicBezTo>
                  <a:close/>
                  <a:moveTo>
                    <a:pt x="42" y="301"/>
                  </a:moveTo>
                  <a:cubicBezTo>
                    <a:pt x="126" y="351"/>
                    <a:pt x="126" y="351"/>
                    <a:pt x="126" y="351"/>
                  </a:cubicBezTo>
                  <a:cubicBezTo>
                    <a:pt x="134" y="326"/>
                    <a:pt x="151" y="301"/>
                    <a:pt x="168" y="275"/>
                  </a:cubicBezTo>
                  <a:cubicBezTo>
                    <a:pt x="92" y="225"/>
                    <a:pt x="92" y="225"/>
                    <a:pt x="92" y="225"/>
                  </a:cubicBezTo>
                  <a:lnTo>
                    <a:pt x="42" y="301"/>
                  </a:lnTo>
                  <a:close/>
                  <a:moveTo>
                    <a:pt x="569" y="92"/>
                  </a:moveTo>
                  <a:cubicBezTo>
                    <a:pt x="569" y="0"/>
                    <a:pt x="569" y="0"/>
                    <a:pt x="569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77" y="92"/>
                    <a:pt x="477" y="92"/>
                    <a:pt x="477" y="92"/>
                  </a:cubicBezTo>
                  <a:cubicBezTo>
                    <a:pt x="493" y="92"/>
                    <a:pt x="510" y="92"/>
                    <a:pt x="519" y="92"/>
                  </a:cubicBezTo>
                  <a:cubicBezTo>
                    <a:pt x="535" y="92"/>
                    <a:pt x="552" y="92"/>
                    <a:pt x="569" y="92"/>
                  </a:cubicBezTo>
                  <a:close/>
                  <a:moveTo>
                    <a:pt x="343" y="133"/>
                  </a:moveTo>
                  <a:cubicBezTo>
                    <a:pt x="301" y="50"/>
                    <a:pt x="301" y="50"/>
                    <a:pt x="301" y="50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68" y="175"/>
                    <a:pt x="268" y="175"/>
                    <a:pt x="268" y="175"/>
                  </a:cubicBezTo>
                  <a:cubicBezTo>
                    <a:pt x="293" y="159"/>
                    <a:pt x="318" y="142"/>
                    <a:pt x="343" y="133"/>
                  </a:cubicBezTo>
                  <a:close/>
                  <a:moveTo>
                    <a:pt x="1004" y="301"/>
                  </a:moveTo>
                  <a:cubicBezTo>
                    <a:pt x="953" y="225"/>
                    <a:pt x="953" y="225"/>
                    <a:pt x="953" y="225"/>
                  </a:cubicBezTo>
                  <a:cubicBezTo>
                    <a:pt x="878" y="275"/>
                    <a:pt x="878" y="275"/>
                    <a:pt x="878" y="275"/>
                  </a:cubicBezTo>
                  <a:cubicBezTo>
                    <a:pt x="895" y="301"/>
                    <a:pt x="912" y="326"/>
                    <a:pt x="920" y="351"/>
                  </a:cubicBezTo>
                  <a:lnTo>
                    <a:pt x="1004" y="301"/>
                  </a:lnTo>
                  <a:close/>
                  <a:moveTo>
                    <a:pt x="820" y="92"/>
                  </a:moveTo>
                  <a:cubicBezTo>
                    <a:pt x="744" y="50"/>
                    <a:pt x="744" y="50"/>
                    <a:pt x="744" y="50"/>
                  </a:cubicBezTo>
                  <a:cubicBezTo>
                    <a:pt x="702" y="133"/>
                    <a:pt x="702" y="133"/>
                    <a:pt x="702" y="133"/>
                  </a:cubicBezTo>
                  <a:cubicBezTo>
                    <a:pt x="727" y="142"/>
                    <a:pt x="753" y="159"/>
                    <a:pt x="778" y="175"/>
                  </a:cubicBezTo>
                  <a:lnTo>
                    <a:pt x="820" y="92"/>
                  </a:lnTo>
                  <a:close/>
                  <a:moveTo>
                    <a:pt x="84" y="526"/>
                  </a:moveTo>
                  <a:cubicBezTo>
                    <a:pt x="84" y="510"/>
                    <a:pt x="84" y="501"/>
                    <a:pt x="92" y="485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92" y="568"/>
                    <a:pt x="92" y="568"/>
                    <a:pt x="92" y="568"/>
                  </a:cubicBezTo>
                  <a:cubicBezTo>
                    <a:pt x="84" y="560"/>
                    <a:pt x="84" y="543"/>
                    <a:pt x="84" y="526"/>
                  </a:cubicBezTo>
                  <a:close/>
                  <a:moveTo>
                    <a:pt x="953" y="485"/>
                  </a:moveTo>
                  <a:cubicBezTo>
                    <a:pt x="953" y="501"/>
                    <a:pt x="962" y="510"/>
                    <a:pt x="962" y="526"/>
                  </a:cubicBezTo>
                  <a:cubicBezTo>
                    <a:pt x="962" y="543"/>
                    <a:pt x="953" y="560"/>
                    <a:pt x="953" y="568"/>
                  </a:cubicBezTo>
                  <a:cubicBezTo>
                    <a:pt x="1045" y="568"/>
                    <a:pt x="1045" y="568"/>
                    <a:pt x="1045" y="568"/>
                  </a:cubicBezTo>
                  <a:cubicBezTo>
                    <a:pt x="1045" y="485"/>
                    <a:pt x="1045" y="485"/>
                    <a:pt x="1045" y="485"/>
                  </a:cubicBezTo>
                  <a:lnTo>
                    <a:pt x="953" y="485"/>
                  </a:lnTo>
                  <a:close/>
                  <a:moveTo>
                    <a:pt x="886" y="786"/>
                  </a:moveTo>
                  <a:cubicBezTo>
                    <a:pt x="953" y="827"/>
                    <a:pt x="953" y="827"/>
                    <a:pt x="953" y="827"/>
                  </a:cubicBezTo>
                  <a:cubicBezTo>
                    <a:pt x="1004" y="752"/>
                    <a:pt x="1004" y="752"/>
                    <a:pt x="1004" y="752"/>
                  </a:cubicBezTo>
                  <a:cubicBezTo>
                    <a:pt x="920" y="710"/>
                    <a:pt x="920" y="710"/>
                    <a:pt x="920" y="710"/>
                  </a:cubicBezTo>
                  <a:cubicBezTo>
                    <a:pt x="912" y="735"/>
                    <a:pt x="895" y="761"/>
                    <a:pt x="886" y="786"/>
                  </a:cubicBezTo>
                  <a:close/>
                  <a:moveTo>
                    <a:pt x="42" y="752"/>
                  </a:moveTo>
                  <a:cubicBezTo>
                    <a:pt x="92" y="827"/>
                    <a:pt x="92" y="827"/>
                    <a:pt x="92" y="827"/>
                  </a:cubicBezTo>
                  <a:cubicBezTo>
                    <a:pt x="159" y="786"/>
                    <a:pt x="159" y="786"/>
                    <a:pt x="159" y="786"/>
                  </a:cubicBezTo>
                  <a:cubicBezTo>
                    <a:pt x="151" y="761"/>
                    <a:pt x="134" y="735"/>
                    <a:pt x="126" y="710"/>
                  </a:cubicBezTo>
                  <a:lnTo>
                    <a:pt x="42" y="752"/>
                  </a:lnTo>
                  <a:close/>
                  <a:moveTo>
                    <a:pt x="42" y="752"/>
                  </a:moveTo>
                  <a:lnTo>
                    <a:pt x="42" y="7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ea typeface="SimSun" charset="0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89351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1493039" y="2294157"/>
            <a:ext cx="4063695" cy="3863033"/>
            <a:chOff x="849314" y="-1554163"/>
            <a:chExt cx="10480682" cy="9963155"/>
          </a:xfrm>
        </p:grpSpPr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930402" y="3246439"/>
              <a:ext cx="7050093" cy="5162553"/>
            </a:xfrm>
            <a:custGeom>
              <a:avLst/>
              <a:gdLst>
                <a:gd name="T0" fmla="*/ 1195 w 1878"/>
                <a:gd name="T1" fmla="*/ 1375 h 1375"/>
                <a:gd name="T2" fmla="*/ 30 w 1878"/>
                <a:gd name="T3" fmla="*/ 1375 h 1375"/>
                <a:gd name="T4" fmla="*/ 0 w 1878"/>
                <a:gd name="T5" fmla="*/ 1345 h 1375"/>
                <a:gd name="T6" fmla="*/ 0 w 1878"/>
                <a:gd name="T7" fmla="*/ 956 h 1375"/>
                <a:gd name="T8" fmla="*/ 30 w 1878"/>
                <a:gd name="T9" fmla="*/ 926 h 1375"/>
                <a:gd name="T10" fmla="*/ 401 w 1878"/>
                <a:gd name="T11" fmla="*/ 926 h 1375"/>
                <a:gd name="T12" fmla="*/ 401 w 1878"/>
                <a:gd name="T13" fmla="*/ 530 h 1375"/>
                <a:gd name="T14" fmla="*/ 431 w 1878"/>
                <a:gd name="T15" fmla="*/ 500 h 1375"/>
                <a:gd name="T16" fmla="*/ 461 w 1878"/>
                <a:gd name="T17" fmla="*/ 530 h 1375"/>
                <a:gd name="T18" fmla="*/ 461 w 1878"/>
                <a:gd name="T19" fmla="*/ 956 h 1375"/>
                <a:gd name="T20" fmla="*/ 431 w 1878"/>
                <a:gd name="T21" fmla="*/ 986 h 1375"/>
                <a:gd name="T22" fmla="*/ 60 w 1878"/>
                <a:gd name="T23" fmla="*/ 986 h 1375"/>
                <a:gd name="T24" fmla="*/ 60 w 1878"/>
                <a:gd name="T25" fmla="*/ 1315 h 1375"/>
                <a:gd name="T26" fmla="*/ 1165 w 1878"/>
                <a:gd name="T27" fmla="*/ 1315 h 1375"/>
                <a:gd name="T28" fmla="*/ 1165 w 1878"/>
                <a:gd name="T29" fmla="*/ 860 h 1375"/>
                <a:gd name="T30" fmla="*/ 1195 w 1878"/>
                <a:gd name="T31" fmla="*/ 830 h 1375"/>
                <a:gd name="T32" fmla="*/ 1539 w 1878"/>
                <a:gd name="T33" fmla="*/ 830 h 1375"/>
                <a:gd name="T34" fmla="*/ 1569 w 1878"/>
                <a:gd name="T35" fmla="*/ 860 h 1375"/>
                <a:gd name="T36" fmla="*/ 1569 w 1878"/>
                <a:gd name="T37" fmla="*/ 1281 h 1375"/>
                <a:gd name="T38" fmla="*/ 1818 w 1878"/>
                <a:gd name="T39" fmla="*/ 1281 h 1375"/>
                <a:gd name="T40" fmla="*/ 1815 w 1878"/>
                <a:gd name="T41" fmla="*/ 30 h 1375"/>
                <a:gd name="T42" fmla="*/ 1845 w 1878"/>
                <a:gd name="T43" fmla="*/ 0 h 1375"/>
                <a:gd name="T44" fmla="*/ 1845 w 1878"/>
                <a:gd name="T45" fmla="*/ 0 h 1375"/>
                <a:gd name="T46" fmla="*/ 1875 w 1878"/>
                <a:gd name="T47" fmla="*/ 30 h 1375"/>
                <a:gd name="T48" fmla="*/ 1878 w 1878"/>
                <a:gd name="T49" fmla="*/ 1311 h 1375"/>
                <a:gd name="T50" fmla="*/ 1869 w 1878"/>
                <a:gd name="T51" fmla="*/ 1332 h 1375"/>
                <a:gd name="T52" fmla="*/ 1848 w 1878"/>
                <a:gd name="T53" fmla="*/ 1341 h 1375"/>
                <a:gd name="T54" fmla="*/ 1539 w 1878"/>
                <a:gd name="T55" fmla="*/ 1341 h 1375"/>
                <a:gd name="T56" fmla="*/ 1509 w 1878"/>
                <a:gd name="T57" fmla="*/ 1311 h 1375"/>
                <a:gd name="T58" fmla="*/ 1509 w 1878"/>
                <a:gd name="T59" fmla="*/ 890 h 1375"/>
                <a:gd name="T60" fmla="*/ 1225 w 1878"/>
                <a:gd name="T61" fmla="*/ 890 h 1375"/>
                <a:gd name="T62" fmla="*/ 1225 w 1878"/>
                <a:gd name="T63" fmla="*/ 1345 h 1375"/>
                <a:gd name="T64" fmla="*/ 1195 w 1878"/>
                <a:gd name="T65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8" h="1375">
                  <a:moveTo>
                    <a:pt x="1195" y="1375"/>
                  </a:moveTo>
                  <a:cubicBezTo>
                    <a:pt x="30" y="1375"/>
                    <a:pt x="30" y="1375"/>
                    <a:pt x="30" y="1375"/>
                  </a:cubicBezTo>
                  <a:cubicBezTo>
                    <a:pt x="13" y="1375"/>
                    <a:pt x="0" y="1362"/>
                    <a:pt x="0" y="1345"/>
                  </a:cubicBezTo>
                  <a:cubicBezTo>
                    <a:pt x="0" y="956"/>
                    <a:pt x="0" y="956"/>
                    <a:pt x="0" y="956"/>
                  </a:cubicBezTo>
                  <a:cubicBezTo>
                    <a:pt x="0" y="939"/>
                    <a:pt x="13" y="926"/>
                    <a:pt x="30" y="926"/>
                  </a:cubicBezTo>
                  <a:cubicBezTo>
                    <a:pt x="401" y="926"/>
                    <a:pt x="401" y="926"/>
                    <a:pt x="401" y="926"/>
                  </a:cubicBezTo>
                  <a:cubicBezTo>
                    <a:pt x="401" y="530"/>
                    <a:pt x="401" y="530"/>
                    <a:pt x="401" y="530"/>
                  </a:cubicBezTo>
                  <a:cubicBezTo>
                    <a:pt x="401" y="514"/>
                    <a:pt x="414" y="500"/>
                    <a:pt x="431" y="500"/>
                  </a:cubicBezTo>
                  <a:cubicBezTo>
                    <a:pt x="447" y="500"/>
                    <a:pt x="461" y="514"/>
                    <a:pt x="461" y="530"/>
                  </a:cubicBezTo>
                  <a:cubicBezTo>
                    <a:pt x="461" y="956"/>
                    <a:pt x="461" y="956"/>
                    <a:pt x="461" y="956"/>
                  </a:cubicBezTo>
                  <a:cubicBezTo>
                    <a:pt x="461" y="972"/>
                    <a:pt x="447" y="986"/>
                    <a:pt x="431" y="986"/>
                  </a:cubicBezTo>
                  <a:cubicBezTo>
                    <a:pt x="60" y="986"/>
                    <a:pt x="60" y="986"/>
                    <a:pt x="60" y="986"/>
                  </a:cubicBezTo>
                  <a:cubicBezTo>
                    <a:pt x="60" y="1315"/>
                    <a:pt x="60" y="1315"/>
                    <a:pt x="60" y="1315"/>
                  </a:cubicBezTo>
                  <a:cubicBezTo>
                    <a:pt x="1165" y="1315"/>
                    <a:pt x="1165" y="1315"/>
                    <a:pt x="1165" y="1315"/>
                  </a:cubicBezTo>
                  <a:cubicBezTo>
                    <a:pt x="1165" y="860"/>
                    <a:pt x="1165" y="860"/>
                    <a:pt x="1165" y="860"/>
                  </a:cubicBezTo>
                  <a:cubicBezTo>
                    <a:pt x="1165" y="843"/>
                    <a:pt x="1178" y="830"/>
                    <a:pt x="1195" y="830"/>
                  </a:cubicBezTo>
                  <a:cubicBezTo>
                    <a:pt x="1539" y="830"/>
                    <a:pt x="1539" y="830"/>
                    <a:pt x="1539" y="830"/>
                  </a:cubicBezTo>
                  <a:cubicBezTo>
                    <a:pt x="1556" y="830"/>
                    <a:pt x="1569" y="843"/>
                    <a:pt x="1569" y="860"/>
                  </a:cubicBezTo>
                  <a:cubicBezTo>
                    <a:pt x="1569" y="1281"/>
                    <a:pt x="1569" y="1281"/>
                    <a:pt x="1569" y="1281"/>
                  </a:cubicBezTo>
                  <a:cubicBezTo>
                    <a:pt x="1818" y="1281"/>
                    <a:pt x="1818" y="1281"/>
                    <a:pt x="1818" y="1281"/>
                  </a:cubicBezTo>
                  <a:cubicBezTo>
                    <a:pt x="1815" y="30"/>
                    <a:pt x="1815" y="30"/>
                    <a:pt x="1815" y="30"/>
                  </a:cubicBezTo>
                  <a:cubicBezTo>
                    <a:pt x="1815" y="14"/>
                    <a:pt x="1828" y="0"/>
                    <a:pt x="1845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62" y="0"/>
                    <a:pt x="1875" y="14"/>
                    <a:pt x="1875" y="30"/>
                  </a:cubicBezTo>
                  <a:cubicBezTo>
                    <a:pt x="1878" y="1311"/>
                    <a:pt x="1878" y="1311"/>
                    <a:pt x="1878" y="1311"/>
                  </a:cubicBezTo>
                  <a:cubicBezTo>
                    <a:pt x="1878" y="1319"/>
                    <a:pt x="1875" y="1326"/>
                    <a:pt x="1869" y="1332"/>
                  </a:cubicBezTo>
                  <a:cubicBezTo>
                    <a:pt x="1864" y="1338"/>
                    <a:pt x="1856" y="1341"/>
                    <a:pt x="1848" y="1341"/>
                  </a:cubicBezTo>
                  <a:cubicBezTo>
                    <a:pt x="1539" y="1341"/>
                    <a:pt x="1539" y="1341"/>
                    <a:pt x="1539" y="1341"/>
                  </a:cubicBezTo>
                  <a:cubicBezTo>
                    <a:pt x="1523" y="1341"/>
                    <a:pt x="1509" y="1327"/>
                    <a:pt x="1509" y="1311"/>
                  </a:cubicBezTo>
                  <a:cubicBezTo>
                    <a:pt x="1509" y="890"/>
                    <a:pt x="1509" y="890"/>
                    <a:pt x="1509" y="890"/>
                  </a:cubicBezTo>
                  <a:cubicBezTo>
                    <a:pt x="1225" y="890"/>
                    <a:pt x="1225" y="890"/>
                    <a:pt x="1225" y="890"/>
                  </a:cubicBezTo>
                  <a:cubicBezTo>
                    <a:pt x="1225" y="1345"/>
                    <a:pt x="1225" y="1345"/>
                    <a:pt x="1225" y="1345"/>
                  </a:cubicBezTo>
                  <a:cubicBezTo>
                    <a:pt x="1225" y="1362"/>
                    <a:pt x="1212" y="1375"/>
                    <a:pt x="1195" y="137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8113719" y="698501"/>
              <a:ext cx="1460501" cy="1328738"/>
            </a:xfrm>
            <a:custGeom>
              <a:avLst/>
              <a:gdLst>
                <a:gd name="T0" fmla="*/ 366 w 389"/>
                <a:gd name="T1" fmla="*/ 13 h 354"/>
                <a:gd name="T2" fmla="*/ 295 w 389"/>
                <a:gd name="T3" fmla="*/ 31 h 354"/>
                <a:gd name="T4" fmla="*/ 269 w 389"/>
                <a:gd name="T5" fmla="*/ 82 h 354"/>
                <a:gd name="T6" fmla="*/ 232 w 389"/>
                <a:gd name="T7" fmla="*/ 77 h 354"/>
                <a:gd name="T8" fmla="*/ 251 w 389"/>
                <a:gd name="T9" fmla="*/ 42 h 354"/>
                <a:gd name="T10" fmla="*/ 194 w 389"/>
                <a:gd name="T11" fmla="*/ 0 h 354"/>
                <a:gd name="T12" fmla="*/ 138 w 389"/>
                <a:gd name="T13" fmla="*/ 42 h 354"/>
                <a:gd name="T14" fmla="*/ 157 w 389"/>
                <a:gd name="T15" fmla="*/ 77 h 354"/>
                <a:gd name="T16" fmla="*/ 120 w 389"/>
                <a:gd name="T17" fmla="*/ 82 h 354"/>
                <a:gd name="T18" fmla="*/ 94 w 389"/>
                <a:gd name="T19" fmla="*/ 31 h 354"/>
                <a:gd name="T20" fmla="*/ 23 w 389"/>
                <a:gd name="T21" fmla="*/ 13 h 354"/>
                <a:gd name="T22" fmla="*/ 4 w 389"/>
                <a:gd name="T23" fmla="*/ 53 h 354"/>
                <a:gd name="T24" fmla="*/ 39 w 389"/>
                <a:gd name="T25" fmla="*/ 96 h 354"/>
                <a:gd name="T26" fmla="*/ 98 w 389"/>
                <a:gd name="T27" fmla="*/ 111 h 354"/>
                <a:gd name="T28" fmla="*/ 126 w 389"/>
                <a:gd name="T29" fmla="*/ 339 h 354"/>
                <a:gd name="T30" fmla="*/ 141 w 389"/>
                <a:gd name="T31" fmla="*/ 353 h 354"/>
                <a:gd name="T32" fmla="*/ 155 w 389"/>
                <a:gd name="T33" fmla="*/ 338 h 354"/>
                <a:gd name="T34" fmla="*/ 128 w 389"/>
                <a:gd name="T35" fmla="*/ 111 h 354"/>
                <a:gd name="T36" fmla="*/ 182 w 389"/>
                <a:gd name="T37" fmla="*/ 100 h 354"/>
                <a:gd name="T38" fmla="*/ 194 w 389"/>
                <a:gd name="T39" fmla="*/ 96 h 354"/>
                <a:gd name="T40" fmla="*/ 207 w 389"/>
                <a:gd name="T41" fmla="*/ 100 h 354"/>
                <a:gd name="T42" fmla="*/ 260 w 389"/>
                <a:gd name="T43" fmla="*/ 111 h 354"/>
                <a:gd name="T44" fmla="*/ 234 w 389"/>
                <a:gd name="T45" fmla="*/ 338 h 354"/>
                <a:gd name="T46" fmla="*/ 248 w 389"/>
                <a:gd name="T47" fmla="*/ 353 h 354"/>
                <a:gd name="T48" fmla="*/ 263 w 389"/>
                <a:gd name="T49" fmla="*/ 339 h 354"/>
                <a:gd name="T50" fmla="*/ 290 w 389"/>
                <a:gd name="T51" fmla="*/ 111 h 354"/>
                <a:gd name="T52" fmla="*/ 350 w 389"/>
                <a:gd name="T53" fmla="*/ 96 h 354"/>
                <a:gd name="T54" fmla="*/ 385 w 389"/>
                <a:gd name="T55" fmla="*/ 53 h 354"/>
                <a:gd name="T56" fmla="*/ 366 w 389"/>
                <a:gd name="T57" fmla="*/ 13 h 354"/>
                <a:gd name="T58" fmla="*/ 53 w 389"/>
                <a:gd name="T59" fmla="*/ 71 h 354"/>
                <a:gd name="T60" fmla="*/ 32 w 389"/>
                <a:gd name="T61" fmla="*/ 46 h 354"/>
                <a:gd name="T62" fmla="*/ 37 w 389"/>
                <a:gd name="T63" fmla="*/ 39 h 354"/>
                <a:gd name="T64" fmla="*/ 72 w 389"/>
                <a:gd name="T65" fmla="*/ 51 h 354"/>
                <a:gd name="T66" fmla="*/ 89 w 389"/>
                <a:gd name="T67" fmla="*/ 81 h 354"/>
                <a:gd name="T68" fmla="*/ 53 w 389"/>
                <a:gd name="T69" fmla="*/ 71 h 354"/>
                <a:gd name="T70" fmla="*/ 194 w 389"/>
                <a:gd name="T71" fmla="*/ 63 h 354"/>
                <a:gd name="T72" fmla="*/ 167 w 389"/>
                <a:gd name="T73" fmla="*/ 44 h 354"/>
                <a:gd name="T74" fmla="*/ 194 w 389"/>
                <a:gd name="T75" fmla="*/ 29 h 354"/>
                <a:gd name="T76" fmla="*/ 222 w 389"/>
                <a:gd name="T77" fmla="*/ 44 h 354"/>
                <a:gd name="T78" fmla="*/ 194 w 389"/>
                <a:gd name="T79" fmla="*/ 63 h 354"/>
                <a:gd name="T80" fmla="*/ 336 w 389"/>
                <a:gd name="T81" fmla="*/ 71 h 354"/>
                <a:gd name="T82" fmla="*/ 299 w 389"/>
                <a:gd name="T83" fmla="*/ 81 h 354"/>
                <a:gd name="T84" fmla="*/ 316 w 389"/>
                <a:gd name="T85" fmla="*/ 51 h 354"/>
                <a:gd name="T86" fmla="*/ 352 w 389"/>
                <a:gd name="T87" fmla="*/ 39 h 354"/>
                <a:gd name="T88" fmla="*/ 357 w 389"/>
                <a:gd name="T89" fmla="*/ 46 h 354"/>
                <a:gd name="T90" fmla="*/ 336 w 389"/>
                <a:gd name="T91" fmla="*/ 7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9" h="354">
                  <a:moveTo>
                    <a:pt x="366" y="13"/>
                  </a:moveTo>
                  <a:cubicBezTo>
                    <a:pt x="349" y="4"/>
                    <a:pt x="321" y="3"/>
                    <a:pt x="295" y="31"/>
                  </a:cubicBezTo>
                  <a:cubicBezTo>
                    <a:pt x="285" y="43"/>
                    <a:pt x="276" y="60"/>
                    <a:pt x="269" y="82"/>
                  </a:cubicBezTo>
                  <a:cubicBezTo>
                    <a:pt x="256" y="81"/>
                    <a:pt x="243" y="80"/>
                    <a:pt x="232" y="77"/>
                  </a:cubicBezTo>
                  <a:cubicBezTo>
                    <a:pt x="250" y="64"/>
                    <a:pt x="251" y="49"/>
                    <a:pt x="251" y="42"/>
                  </a:cubicBezTo>
                  <a:cubicBezTo>
                    <a:pt x="250" y="22"/>
                    <a:pt x="223" y="0"/>
                    <a:pt x="194" y="0"/>
                  </a:cubicBezTo>
                  <a:cubicBezTo>
                    <a:pt x="165" y="0"/>
                    <a:pt x="139" y="22"/>
                    <a:pt x="138" y="42"/>
                  </a:cubicBezTo>
                  <a:cubicBezTo>
                    <a:pt x="137" y="49"/>
                    <a:pt x="139" y="64"/>
                    <a:pt x="157" y="77"/>
                  </a:cubicBezTo>
                  <a:cubicBezTo>
                    <a:pt x="145" y="80"/>
                    <a:pt x="133" y="81"/>
                    <a:pt x="120" y="82"/>
                  </a:cubicBezTo>
                  <a:cubicBezTo>
                    <a:pt x="113" y="60"/>
                    <a:pt x="104" y="43"/>
                    <a:pt x="94" y="31"/>
                  </a:cubicBezTo>
                  <a:cubicBezTo>
                    <a:pt x="68" y="3"/>
                    <a:pt x="39" y="4"/>
                    <a:pt x="23" y="13"/>
                  </a:cubicBezTo>
                  <a:cubicBezTo>
                    <a:pt x="7" y="22"/>
                    <a:pt x="0" y="38"/>
                    <a:pt x="4" y="53"/>
                  </a:cubicBezTo>
                  <a:cubicBezTo>
                    <a:pt x="9" y="72"/>
                    <a:pt x="21" y="86"/>
                    <a:pt x="39" y="96"/>
                  </a:cubicBezTo>
                  <a:cubicBezTo>
                    <a:pt x="56" y="105"/>
                    <a:pt x="77" y="110"/>
                    <a:pt x="98" y="111"/>
                  </a:cubicBezTo>
                  <a:cubicBezTo>
                    <a:pt x="117" y="183"/>
                    <a:pt x="124" y="291"/>
                    <a:pt x="126" y="339"/>
                  </a:cubicBezTo>
                  <a:cubicBezTo>
                    <a:pt x="126" y="347"/>
                    <a:pt x="133" y="354"/>
                    <a:pt x="141" y="353"/>
                  </a:cubicBezTo>
                  <a:cubicBezTo>
                    <a:pt x="149" y="353"/>
                    <a:pt x="155" y="346"/>
                    <a:pt x="155" y="338"/>
                  </a:cubicBezTo>
                  <a:cubicBezTo>
                    <a:pt x="154" y="320"/>
                    <a:pt x="150" y="199"/>
                    <a:pt x="128" y="111"/>
                  </a:cubicBezTo>
                  <a:cubicBezTo>
                    <a:pt x="147" y="109"/>
                    <a:pt x="166" y="105"/>
                    <a:pt x="182" y="100"/>
                  </a:cubicBezTo>
                  <a:cubicBezTo>
                    <a:pt x="186" y="99"/>
                    <a:pt x="190" y="98"/>
                    <a:pt x="194" y="96"/>
                  </a:cubicBezTo>
                  <a:cubicBezTo>
                    <a:pt x="198" y="98"/>
                    <a:pt x="202" y="99"/>
                    <a:pt x="207" y="100"/>
                  </a:cubicBezTo>
                  <a:cubicBezTo>
                    <a:pt x="223" y="105"/>
                    <a:pt x="241" y="109"/>
                    <a:pt x="260" y="111"/>
                  </a:cubicBezTo>
                  <a:cubicBezTo>
                    <a:pt x="238" y="199"/>
                    <a:pt x="234" y="320"/>
                    <a:pt x="234" y="338"/>
                  </a:cubicBezTo>
                  <a:cubicBezTo>
                    <a:pt x="234" y="346"/>
                    <a:pt x="240" y="353"/>
                    <a:pt x="248" y="353"/>
                  </a:cubicBezTo>
                  <a:cubicBezTo>
                    <a:pt x="256" y="354"/>
                    <a:pt x="263" y="347"/>
                    <a:pt x="263" y="339"/>
                  </a:cubicBezTo>
                  <a:cubicBezTo>
                    <a:pt x="264" y="291"/>
                    <a:pt x="272" y="183"/>
                    <a:pt x="290" y="111"/>
                  </a:cubicBezTo>
                  <a:cubicBezTo>
                    <a:pt x="312" y="110"/>
                    <a:pt x="333" y="105"/>
                    <a:pt x="350" y="96"/>
                  </a:cubicBezTo>
                  <a:cubicBezTo>
                    <a:pt x="368" y="86"/>
                    <a:pt x="380" y="72"/>
                    <a:pt x="385" y="53"/>
                  </a:cubicBezTo>
                  <a:cubicBezTo>
                    <a:pt x="389" y="38"/>
                    <a:pt x="381" y="22"/>
                    <a:pt x="366" y="13"/>
                  </a:cubicBezTo>
                  <a:close/>
                  <a:moveTo>
                    <a:pt x="53" y="71"/>
                  </a:moveTo>
                  <a:cubicBezTo>
                    <a:pt x="42" y="65"/>
                    <a:pt x="35" y="56"/>
                    <a:pt x="32" y="46"/>
                  </a:cubicBezTo>
                  <a:cubicBezTo>
                    <a:pt x="31" y="44"/>
                    <a:pt x="33" y="41"/>
                    <a:pt x="37" y="39"/>
                  </a:cubicBezTo>
                  <a:cubicBezTo>
                    <a:pt x="44" y="35"/>
                    <a:pt x="58" y="35"/>
                    <a:pt x="72" y="51"/>
                  </a:cubicBezTo>
                  <a:cubicBezTo>
                    <a:pt x="79" y="58"/>
                    <a:pt x="84" y="68"/>
                    <a:pt x="89" y="81"/>
                  </a:cubicBezTo>
                  <a:cubicBezTo>
                    <a:pt x="76" y="80"/>
                    <a:pt x="63" y="76"/>
                    <a:pt x="53" y="71"/>
                  </a:cubicBezTo>
                  <a:close/>
                  <a:moveTo>
                    <a:pt x="194" y="63"/>
                  </a:moveTo>
                  <a:cubicBezTo>
                    <a:pt x="174" y="56"/>
                    <a:pt x="166" y="48"/>
                    <a:pt x="167" y="44"/>
                  </a:cubicBezTo>
                  <a:cubicBezTo>
                    <a:pt x="167" y="39"/>
                    <a:pt x="182" y="29"/>
                    <a:pt x="194" y="29"/>
                  </a:cubicBezTo>
                  <a:cubicBezTo>
                    <a:pt x="206" y="29"/>
                    <a:pt x="222" y="39"/>
                    <a:pt x="222" y="44"/>
                  </a:cubicBezTo>
                  <a:cubicBezTo>
                    <a:pt x="222" y="48"/>
                    <a:pt x="215" y="56"/>
                    <a:pt x="194" y="63"/>
                  </a:cubicBezTo>
                  <a:close/>
                  <a:moveTo>
                    <a:pt x="336" y="71"/>
                  </a:moveTo>
                  <a:cubicBezTo>
                    <a:pt x="325" y="76"/>
                    <a:pt x="313" y="80"/>
                    <a:pt x="299" y="81"/>
                  </a:cubicBezTo>
                  <a:cubicBezTo>
                    <a:pt x="304" y="68"/>
                    <a:pt x="310" y="58"/>
                    <a:pt x="316" y="51"/>
                  </a:cubicBezTo>
                  <a:cubicBezTo>
                    <a:pt x="331" y="35"/>
                    <a:pt x="344" y="35"/>
                    <a:pt x="352" y="39"/>
                  </a:cubicBezTo>
                  <a:cubicBezTo>
                    <a:pt x="355" y="41"/>
                    <a:pt x="357" y="44"/>
                    <a:pt x="357" y="46"/>
                  </a:cubicBezTo>
                  <a:cubicBezTo>
                    <a:pt x="354" y="56"/>
                    <a:pt x="347" y="65"/>
                    <a:pt x="336" y="7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7324731" y="-615950"/>
              <a:ext cx="3033715" cy="2662239"/>
            </a:xfrm>
            <a:custGeom>
              <a:avLst/>
              <a:gdLst>
                <a:gd name="T0" fmla="*/ 153 w 808"/>
                <a:gd name="T1" fmla="*/ 709 h 709"/>
                <a:gd name="T2" fmla="*/ 130 w 808"/>
                <a:gd name="T3" fmla="*/ 699 h 709"/>
                <a:gd name="T4" fmla="*/ 0 w 808"/>
                <a:gd name="T5" fmla="*/ 403 h 709"/>
                <a:gd name="T6" fmla="*/ 404 w 808"/>
                <a:gd name="T7" fmla="*/ 0 h 709"/>
                <a:gd name="T8" fmla="*/ 808 w 808"/>
                <a:gd name="T9" fmla="*/ 403 h 709"/>
                <a:gd name="T10" fmla="*/ 682 w 808"/>
                <a:gd name="T11" fmla="*/ 696 h 709"/>
                <a:gd name="T12" fmla="*/ 634 w 808"/>
                <a:gd name="T13" fmla="*/ 695 h 709"/>
                <a:gd name="T14" fmla="*/ 635 w 808"/>
                <a:gd name="T15" fmla="*/ 646 h 709"/>
                <a:gd name="T16" fmla="*/ 739 w 808"/>
                <a:gd name="T17" fmla="*/ 403 h 709"/>
                <a:gd name="T18" fmla="*/ 404 w 808"/>
                <a:gd name="T19" fmla="*/ 68 h 709"/>
                <a:gd name="T20" fmla="*/ 69 w 808"/>
                <a:gd name="T21" fmla="*/ 403 h 709"/>
                <a:gd name="T22" fmla="*/ 176 w 808"/>
                <a:gd name="T23" fmla="*/ 649 h 709"/>
                <a:gd name="T24" fmla="*/ 178 w 808"/>
                <a:gd name="T25" fmla="*/ 698 h 709"/>
                <a:gd name="T26" fmla="*/ 153 w 808"/>
                <a:gd name="T27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8" h="709">
                  <a:moveTo>
                    <a:pt x="153" y="709"/>
                  </a:moveTo>
                  <a:cubicBezTo>
                    <a:pt x="145" y="709"/>
                    <a:pt x="136" y="705"/>
                    <a:pt x="130" y="699"/>
                  </a:cubicBezTo>
                  <a:cubicBezTo>
                    <a:pt x="48" y="623"/>
                    <a:pt x="0" y="515"/>
                    <a:pt x="0" y="403"/>
                  </a:cubicBezTo>
                  <a:cubicBezTo>
                    <a:pt x="0" y="181"/>
                    <a:pt x="182" y="0"/>
                    <a:pt x="404" y="0"/>
                  </a:cubicBezTo>
                  <a:cubicBezTo>
                    <a:pt x="627" y="0"/>
                    <a:pt x="808" y="181"/>
                    <a:pt x="808" y="403"/>
                  </a:cubicBezTo>
                  <a:cubicBezTo>
                    <a:pt x="808" y="515"/>
                    <a:pt x="763" y="619"/>
                    <a:pt x="682" y="696"/>
                  </a:cubicBezTo>
                  <a:cubicBezTo>
                    <a:pt x="668" y="709"/>
                    <a:pt x="647" y="709"/>
                    <a:pt x="634" y="695"/>
                  </a:cubicBezTo>
                  <a:cubicBezTo>
                    <a:pt x="621" y="681"/>
                    <a:pt x="621" y="660"/>
                    <a:pt x="635" y="646"/>
                  </a:cubicBezTo>
                  <a:cubicBezTo>
                    <a:pt x="702" y="583"/>
                    <a:pt x="739" y="496"/>
                    <a:pt x="739" y="403"/>
                  </a:cubicBezTo>
                  <a:cubicBezTo>
                    <a:pt x="739" y="219"/>
                    <a:pt x="589" y="68"/>
                    <a:pt x="404" y="68"/>
                  </a:cubicBezTo>
                  <a:cubicBezTo>
                    <a:pt x="220" y="68"/>
                    <a:pt x="69" y="219"/>
                    <a:pt x="69" y="403"/>
                  </a:cubicBezTo>
                  <a:cubicBezTo>
                    <a:pt x="69" y="496"/>
                    <a:pt x="108" y="586"/>
                    <a:pt x="176" y="649"/>
                  </a:cubicBezTo>
                  <a:cubicBezTo>
                    <a:pt x="190" y="662"/>
                    <a:pt x="191" y="684"/>
                    <a:pt x="178" y="698"/>
                  </a:cubicBezTo>
                  <a:cubicBezTo>
                    <a:pt x="171" y="705"/>
                    <a:pt x="162" y="709"/>
                    <a:pt x="153" y="7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8105781" y="2082801"/>
              <a:ext cx="1474788" cy="255588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2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8105781" y="2409826"/>
              <a:ext cx="1474788" cy="255588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3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8105781" y="2736852"/>
              <a:ext cx="1474788" cy="254000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3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8380419" y="3067052"/>
              <a:ext cx="922338" cy="401638"/>
            </a:xfrm>
            <a:custGeom>
              <a:avLst/>
              <a:gdLst>
                <a:gd name="T0" fmla="*/ 0 w 246"/>
                <a:gd name="T1" fmla="*/ 0 h 107"/>
                <a:gd name="T2" fmla="*/ 0 w 246"/>
                <a:gd name="T3" fmla="*/ 20 h 107"/>
                <a:gd name="T4" fmla="*/ 88 w 246"/>
                <a:gd name="T5" fmla="*/ 107 h 107"/>
                <a:gd name="T6" fmla="*/ 159 w 246"/>
                <a:gd name="T7" fmla="*/ 107 h 107"/>
                <a:gd name="T8" fmla="*/ 246 w 246"/>
                <a:gd name="T9" fmla="*/ 20 h 107"/>
                <a:gd name="T10" fmla="*/ 246 w 246"/>
                <a:gd name="T11" fmla="*/ 0 h 107"/>
                <a:gd name="T12" fmla="*/ 0 w 246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07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39" y="107"/>
                    <a:pt x="88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207" y="107"/>
                    <a:pt x="246" y="68"/>
                    <a:pt x="246" y="20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0594983" y="946151"/>
              <a:ext cx="735013" cy="225425"/>
            </a:xfrm>
            <a:custGeom>
              <a:avLst/>
              <a:gdLst>
                <a:gd name="T0" fmla="*/ 166 w 196"/>
                <a:gd name="T1" fmla="*/ 60 h 60"/>
                <a:gd name="T2" fmla="*/ 166 w 196"/>
                <a:gd name="T3" fmla="*/ 60 h 60"/>
                <a:gd name="T4" fmla="*/ 30 w 196"/>
                <a:gd name="T5" fmla="*/ 60 h 60"/>
                <a:gd name="T6" fmla="*/ 0 w 196"/>
                <a:gd name="T7" fmla="*/ 30 h 60"/>
                <a:gd name="T8" fmla="*/ 30 w 196"/>
                <a:gd name="T9" fmla="*/ 0 h 60"/>
                <a:gd name="T10" fmla="*/ 30 w 196"/>
                <a:gd name="T11" fmla="*/ 0 h 60"/>
                <a:gd name="T12" fmla="*/ 166 w 196"/>
                <a:gd name="T13" fmla="*/ 0 h 60"/>
                <a:gd name="T14" fmla="*/ 196 w 196"/>
                <a:gd name="T15" fmla="*/ 30 h 60"/>
                <a:gd name="T16" fmla="*/ 166 w 196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60">
                  <a:moveTo>
                    <a:pt x="166" y="60"/>
                  </a:moveTo>
                  <a:cubicBezTo>
                    <a:pt x="166" y="60"/>
                    <a:pt x="166" y="60"/>
                    <a:pt x="16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83" y="0"/>
                    <a:pt x="196" y="13"/>
                    <a:pt x="196" y="30"/>
                  </a:cubicBezTo>
                  <a:cubicBezTo>
                    <a:pt x="196" y="46"/>
                    <a:pt x="183" y="60"/>
                    <a:pt x="166" y="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6330955" y="946151"/>
              <a:ext cx="750888" cy="225425"/>
            </a:xfrm>
            <a:custGeom>
              <a:avLst/>
              <a:gdLst>
                <a:gd name="T0" fmla="*/ 170 w 200"/>
                <a:gd name="T1" fmla="*/ 60 h 60"/>
                <a:gd name="T2" fmla="*/ 170 w 200"/>
                <a:gd name="T3" fmla="*/ 60 h 60"/>
                <a:gd name="T4" fmla="*/ 30 w 200"/>
                <a:gd name="T5" fmla="*/ 60 h 60"/>
                <a:gd name="T6" fmla="*/ 0 w 200"/>
                <a:gd name="T7" fmla="*/ 30 h 60"/>
                <a:gd name="T8" fmla="*/ 30 w 200"/>
                <a:gd name="T9" fmla="*/ 0 h 60"/>
                <a:gd name="T10" fmla="*/ 30 w 200"/>
                <a:gd name="T11" fmla="*/ 0 h 60"/>
                <a:gd name="T12" fmla="*/ 170 w 200"/>
                <a:gd name="T13" fmla="*/ 0 h 60"/>
                <a:gd name="T14" fmla="*/ 200 w 200"/>
                <a:gd name="T15" fmla="*/ 30 h 60"/>
                <a:gd name="T16" fmla="*/ 170 w 20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60">
                  <a:moveTo>
                    <a:pt x="170" y="60"/>
                  </a:moveTo>
                  <a:cubicBezTo>
                    <a:pt x="170" y="60"/>
                    <a:pt x="170" y="60"/>
                    <a:pt x="17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7" y="0"/>
                    <a:pt x="200" y="13"/>
                    <a:pt x="200" y="30"/>
                  </a:cubicBezTo>
                  <a:cubicBezTo>
                    <a:pt x="200" y="47"/>
                    <a:pt x="186" y="60"/>
                    <a:pt x="170" y="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8729669" y="-1554163"/>
              <a:ext cx="225425" cy="709613"/>
            </a:xfrm>
            <a:custGeom>
              <a:avLst/>
              <a:gdLst>
                <a:gd name="T0" fmla="*/ 30 w 60"/>
                <a:gd name="T1" fmla="*/ 189 h 189"/>
                <a:gd name="T2" fmla="*/ 30 w 60"/>
                <a:gd name="T3" fmla="*/ 189 h 189"/>
                <a:gd name="T4" fmla="*/ 0 w 60"/>
                <a:gd name="T5" fmla="*/ 159 h 189"/>
                <a:gd name="T6" fmla="*/ 0 w 60"/>
                <a:gd name="T7" fmla="*/ 30 h 189"/>
                <a:gd name="T8" fmla="*/ 30 w 60"/>
                <a:gd name="T9" fmla="*/ 0 h 189"/>
                <a:gd name="T10" fmla="*/ 30 w 60"/>
                <a:gd name="T11" fmla="*/ 0 h 189"/>
                <a:gd name="T12" fmla="*/ 60 w 60"/>
                <a:gd name="T13" fmla="*/ 30 h 189"/>
                <a:gd name="T14" fmla="*/ 60 w 60"/>
                <a:gd name="T15" fmla="*/ 159 h 189"/>
                <a:gd name="T16" fmla="*/ 30 w 6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9">
                  <a:moveTo>
                    <a:pt x="30" y="189"/>
                  </a:moveTo>
                  <a:cubicBezTo>
                    <a:pt x="30" y="189"/>
                    <a:pt x="30" y="189"/>
                    <a:pt x="30" y="189"/>
                  </a:cubicBezTo>
                  <a:cubicBezTo>
                    <a:pt x="14" y="189"/>
                    <a:pt x="0" y="175"/>
                    <a:pt x="0" y="15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14"/>
                    <a:pt x="60" y="30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75"/>
                    <a:pt x="47" y="189"/>
                    <a:pt x="30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0106033" y="-808038"/>
              <a:ext cx="563563" cy="552450"/>
            </a:xfrm>
            <a:custGeom>
              <a:avLst/>
              <a:gdLst>
                <a:gd name="T0" fmla="*/ 33 w 150"/>
                <a:gd name="T1" fmla="*/ 147 h 147"/>
                <a:gd name="T2" fmla="*/ 11 w 150"/>
                <a:gd name="T3" fmla="*/ 139 h 147"/>
                <a:gd name="T4" fmla="*/ 11 w 150"/>
                <a:gd name="T5" fmla="*/ 96 h 147"/>
                <a:gd name="T6" fmla="*/ 96 w 150"/>
                <a:gd name="T7" fmla="*/ 11 h 147"/>
                <a:gd name="T8" fmla="*/ 139 w 150"/>
                <a:gd name="T9" fmla="*/ 11 h 147"/>
                <a:gd name="T10" fmla="*/ 139 w 150"/>
                <a:gd name="T11" fmla="*/ 54 h 147"/>
                <a:gd name="T12" fmla="*/ 54 w 150"/>
                <a:gd name="T13" fmla="*/ 139 h 147"/>
                <a:gd name="T14" fmla="*/ 33 w 150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7">
                  <a:moveTo>
                    <a:pt x="33" y="147"/>
                  </a:moveTo>
                  <a:cubicBezTo>
                    <a:pt x="25" y="147"/>
                    <a:pt x="17" y="145"/>
                    <a:pt x="11" y="139"/>
                  </a:cubicBezTo>
                  <a:cubicBezTo>
                    <a:pt x="0" y="127"/>
                    <a:pt x="0" y="108"/>
                    <a:pt x="11" y="96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08" y="0"/>
                    <a:pt x="127" y="0"/>
                    <a:pt x="139" y="11"/>
                  </a:cubicBezTo>
                  <a:cubicBezTo>
                    <a:pt x="150" y="23"/>
                    <a:pt x="150" y="42"/>
                    <a:pt x="139" y="54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48" y="145"/>
                    <a:pt x="40" y="147"/>
                    <a:pt x="33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6980243" y="-665163"/>
              <a:ext cx="566738" cy="555625"/>
            </a:xfrm>
            <a:custGeom>
              <a:avLst/>
              <a:gdLst>
                <a:gd name="T0" fmla="*/ 118 w 151"/>
                <a:gd name="T1" fmla="*/ 148 h 148"/>
                <a:gd name="T2" fmla="*/ 97 w 151"/>
                <a:gd name="T3" fmla="*/ 139 h 148"/>
                <a:gd name="T4" fmla="*/ 12 w 151"/>
                <a:gd name="T5" fmla="*/ 54 h 148"/>
                <a:gd name="T6" fmla="*/ 12 w 151"/>
                <a:gd name="T7" fmla="*/ 12 h 148"/>
                <a:gd name="T8" fmla="*/ 54 w 151"/>
                <a:gd name="T9" fmla="*/ 12 h 148"/>
                <a:gd name="T10" fmla="*/ 139 w 151"/>
                <a:gd name="T11" fmla="*/ 97 h 148"/>
                <a:gd name="T12" fmla="*/ 139 w 151"/>
                <a:gd name="T13" fmla="*/ 139 h 148"/>
                <a:gd name="T14" fmla="*/ 118 w 151"/>
                <a:gd name="T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48">
                  <a:moveTo>
                    <a:pt x="118" y="148"/>
                  </a:moveTo>
                  <a:cubicBezTo>
                    <a:pt x="110" y="148"/>
                    <a:pt x="102" y="145"/>
                    <a:pt x="97" y="13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0" y="43"/>
                    <a:pt x="0" y="24"/>
                    <a:pt x="12" y="12"/>
                  </a:cubicBezTo>
                  <a:cubicBezTo>
                    <a:pt x="24" y="0"/>
                    <a:pt x="43" y="0"/>
                    <a:pt x="54" y="12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51" y="108"/>
                    <a:pt x="151" y="127"/>
                    <a:pt x="139" y="139"/>
                  </a:cubicBezTo>
                  <a:cubicBezTo>
                    <a:pt x="133" y="145"/>
                    <a:pt x="126" y="148"/>
                    <a:pt x="118" y="1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1525589" y="2236789"/>
              <a:ext cx="4781553" cy="3944939"/>
            </a:xfrm>
            <a:custGeom>
              <a:avLst/>
              <a:gdLst>
                <a:gd name="T0" fmla="*/ 720 w 1274"/>
                <a:gd name="T1" fmla="*/ 1045 h 1051"/>
                <a:gd name="T2" fmla="*/ 537 w 1274"/>
                <a:gd name="T3" fmla="*/ 802 h 1051"/>
                <a:gd name="T4" fmla="*/ 273 w 1274"/>
                <a:gd name="T5" fmla="*/ 701 h 1051"/>
                <a:gd name="T6" fmla="*/ 45 w 1274"/>
                <a:gd name="T7" fmla="*/ 596 h 1051"/>
                <a:gd name="T8" fmla="*/ 176 w 1274"/>
                <a:gd name="T9" fmla="*/ 247 h 1051"/>
                <a:gd name="T10" fmla="*/ 407 w 1274"/>
                <a:gd name="T11" fmla="*/ 36 h 1051"/>
                <a:gd name="T12" fmla="*/ 474 w 1274"/>
                <a:gd name="T13" fmla="*/ 46 h 1051"/>
                <a:gd name="T14" fmla="*/ 663 w 1274"/>
                <a:gd name="T15" fmla="*/ 5 h 1051"/>
                <a:gd name="T16" fmla="*/ 919 w 1274"/>
                <a:gd name="T17" fmla="*/ 61 h 1051"/>
                <a:gd name="T18" fmla="*/ 1248 w 1274"/>
                <a:gd name="T19" fmla="*/ 543 h 1051"/>
                <a:gd name="T20" fmla="*/ 1225 w 1274"/>
                <a:gd name="T21" fmla="*/ 811 h 1051"/>
                <a:gd name="T22" fmla="*/ 997 w 1274"/>
                <a:gd name="T23" fmla="*/ 994 h 1051"/>
                <a:gd name="T24" fmla="*/ 932 w 1274"/>
                <a:gd name="T25" fmla="*/ 984 h 1051"/>
                <a:gd name="T26" fmla="*/ 578 w 1274"/>
                <a:gd name="T27" fmla="*/ 721 h 1051"/>
                <a:gd name="T28" fmla="*/ 607 w 1274"/>
                <a:gd name="T29" fmla="*/ 761 h 1051"/>
                <a:gd name="T30" fmla="*/ 624 w 1274"/>
                <a:gd name="T31" fmla="*/ 911 h 1051"/>
                <a:gd name="T32" fmla="*/ 770 w 1274"/>
                <a:gd name="T33" fmla="*/ 991 h 1051"/>
                <a:gd name="T34" fmla="*/ 934 w 1274"/>
                <a:gd name="T35" fmla="*/ 922 h 1051"/>
                <a:gd name="T36" fmla="*/ 997 w 1274"/>
                <a:gd name="T37" fmla="*/ 934 h 1051"/>
                <a:gd name="T38" fmla="*/ 1136 w 1274"/>
                <a:gd name="T39" fmla="*/ 658 h 1051"/>
                <a:gd name="T40" fmla="*/ 1190 w 1274"/>
                <a:gd name="T41" fmla="*/ 530 h 1051"/>
                <a:gd name="T42" fmla="*/ 1041 w 1274"/>
                <a:gd name="T43" fmla="*/ 295 h 1051"/>
                <a:gd name="T44" fmla="*/ 788 w 1274"/>
                <a:gd name="T45" fmla="*/ 136 h 1051"/>
                <a:gd name="T46" fmla="*/ 651 w 1274"/>
                <a:gd name="T47" fmla="*/ 64 h 1051"/>
                <a:gd name="T48" fmla="*/ 500 w 1274"/>
                <a:gd name="T49" fmla="*/ 102 h 1051"/>
                <a:gd name="T50" fmla="*/ 444 w 1274"/>
                <a:gd name="T51" fmla="*/ 100 h 1051"/>
                <a:gd name="T52" fmla="*/ 239 w 1274"/>
                <a:gd name="T53" fmla="*/ 231 h 1051"/>
                <a:gd name="T54" fmla="*/ 210 w 1274"/>
                <a:gd name="T55" fmla="*/ 300 h 1051"/>
                <a:gd name="T56" fmla="*/ 95 w 1274"/>
                <a:gd name="T57" fmla="*/ 563 h 1051"/>
                <a:gd name="T58" fmla="*/ 281 w 1274"/>
                <a:gd name="T59" fmla="*/ 638 h 1051"/>
                <a:gd name="T60" fmla="*/ 434 w 1274"/>
                <a:gd name="T61" fmla="*/ 748 h 1051"/>
                <a:gd name="T62" fmla="*/ 562 w 1274"/>
                <a:gd name="T63" fmla="*/ 726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4" h="1051">
                  <a:moveTo>
                    <a:pt x="770" y="1051"/>
                  </a:moveTo>
                  <a:cubicBezTo>
                    <a:pt x="753" y="1051"/>
                    <a:pt x="736" y="1049"/>
                    <a:pt x="720" y="1045"/>
                  </a:cubicBezTo>
                  <a:cubicBezTo>
                    <a:pt x="659" y="1032"/>
                    <a:pt x="607" y="995"/>
                    <a:pt x="574" y="943"/>
                  </a:cubicBezTo>
                  <a:cubicBezTo>
                    <a:pt x="547" y="901"/>
                    <a:pt x="534" y="852"/>
                    <a:pt x="537" y="802"/>
                  </a:cubicBezTo>
                  <a:cubicBezTo>
                    <a:pt x="500" y="814"/>
                    <a:pt x="460" y="815"/>
                    <a:pt x="421" y="807"/>
                  </a:cubicBezTo>
                  <a:cubicBezTo>
                    <a:pt x="359" y="793"/>
                    <a:pt x="306" y="755"/>
                    <a:pt x="273" y="701"/>
                  </a:cubicBezTo>
                  <a:cubicBezTo>
                    <a:pt x="246" y="705"/>
                    <a:pt x="218" y="703"/>
                    <a:pt x="191" y="698"/>
                  </a:cubicBezTo>
                  <a:cubicBezTo>
                    <a:pt x="130" y="684"/>
                    <a:pt x="78" y="648"/>
                    <a:pt x="45" y="596"/>
                  </a:cubicBezTo>
                  <a:cubicBezTo>
                    <a:pt x="11" y="543"/>
                    <a:pt x="0" y="481"/>
                    <a:pt x="14" y="420"/>
                  </a:cubicBezTo>
                  <a:cubicBezTo>
                    <a:pt x="32" y="336"/>
                    <a:pt x="94" y="270"/>
                    <a:pt x="176" y="247"/>
                  </a:cubicBezTo>
                  <a:cubicBezTo>
                    <a:pt x="176" y="237"/>
                    <a:pt x="178" y="228"/>
                    <a:pt x="180" y="219"/>
                  </a:cubicBezTo>
                  <a:cubicBezTo>
                    <a:pt x="203" y="113"/>
                    <a:pt x="299" y="36"/>
                    <a:pt x="407" y="36"/>
                  </a:cubicBezTo>
                  <a:cubicBezTo>
                    <a:pt x="424" y="36"/>
                    <a:pt x="441" y="38"/>
                    <a:pt x="457" y="41"/>
                  </a:cubicBezTo>
                  <a:cubicBezTo>
                    <a:pt x="463" y="43"/>
                    <a:pt x="469" y="44"/>
                    <a:pt x="474" y="46"/>
                  </a:cubicBezTo>
                  <a:cubicBezTo>
                    <a:pt x="514" y="16"/>
                    <a:pt x="563" y="0"/>
                    <a:pt x="613" y="0"/>
                  </a:cubicBezTo>
                  <a:cubicBezTo>
                    <a:pt x="630" y="0"/>
                    <a:pt x="647" y="2"/>
                    <a:pt x="663" y="5"/>
                  </a:cubicBezTo>
                  <a:cubicBezTo>
                    <a:pt x="709" y="15"/>
                    <a:pt x="751" y="39"/>
                    <a:pt x="782" y="73"/>
                  </a:cubicBezTo>
                  <a:cubicBezTo>
                    <a:pt x="825" y="55"/>
                    <a:pt x="873" y="51"/>
                    <a:pt x="919" y="61"/>
                  </a:cubicBezTo>
                  <a:cubicBezTo>
                    <a:pt x="1021" y="84"/>
                    <a:pt x="1095" y="172"/>
                    <a:pt x="1101" y="274"/>
                  </a:cubicBezTo>
                  <a:cubicBezTo>
                    <a:pt x="1210" y="314"/>
                    <a:pt x="1274" y="427"/>
                    <a:pt x="1248" y="543"/>
                  </a:cubicBezTo>
                  <a:cubicBezTo>
                    <a:pt x="1240" y="580"/>
                    <a:pt x="1223" y="615"/>
                    <a:pt x="1198" y="644"/>
                  </a:cubicBezTo>
                  <a:cubicBezTo>
                    <a:pt x="1228" y="694"/>
                    <a:pt x="1237" y="754"/>
                    <a:pt x="1225" y="811"/>
                  </a:cubicBezTo>
                  <a:cubicBezTo>
                    <a:pt x="1201" y="917"/>
                    <a:pt x="1106" y="994"/>
                    <a:pt x="997" y="994"/>
                  </a:cubicBezTo>
                  <a:cubicBezTo>
                    <a:pt x="997" y="994"/>
                    <a:pt x="997" y="994"/>
                    <a:pt x="997" y="994"/>
                  </a:cubicBezTo>
                  <a:cubicBezTo>
                    <a:pt x="981" y="994"/>
                    <a:pt x="964" y="992"/>
                    <a:pt x="947" y="988"/>
                  </a:cubicBezTo>
                  <a:cubicBezTo>
                    <a:pt x="942" y="987"/>
                    <a:pt x="937" y="986"/>
                    <a:pt x="932" y="984"/>
                  </a:cubicBezTo>
                  <a:cubicBezTo>
                    <a:pt x="889" y="1027"/>
                    <a:pt x="831" y="1051"/>
                    <a:pt x="770" y="1051"/>
                  </a:cubicBezTo>
                  <a:moveTo>
                    <a:pt x="578" y="721"/>
                  </a:moveTo>
                  <a:cubicBezTo>
                    <a:pt x="585" y="721"/>
                    <a:pt x="591" y="724"/>
                    <a:pt x="597" y="728"/>
                  </a:cubicBezTo>
                  <a:cubicBezTo>
                    <a:pt x="607" y="736"/>
                    <a:pt x="611" y="749"/>
                    <a:pt x="607" y="761"/>
                  </a:cubicBezTo>
                  <a:cubicBezTo>
                    <a:pt x="604" y="768"/>
                    <a:pt x="602" y="774"/>
                    <a:pt x="601" y="781"/>
                  </a:cubicBezTo>
                  <a:cubicBezTo>
                    <a:pt x="591" y="826"/>
                    <a:pt x="599" y="872"/>
                    <a:pt x="624" y="911"/>
                  </a:cubicBezTo>
                  <a:cubicBezTo>
                    <a:pt x="649" y="950"/>
                    <a:pt x="688" y="976"/>
                    <a:pt x="733" y="986"/>
                  </a:cubicBezTo>
                  <a:cubicBezTo>
                    <a:pt x="745" y="989"/>
                    <a:pt x="757" y="991"/>
                    <a:pt x="770" y="991"/>
                  </a:cubicBezTo>
                  <a:cubicBezTo>
                    <a:pt x="820" y="991"/>
                    <a:pt x="868" y="969"/>
                    <a:pt x="901" y="930"/>
                  </a:cubicBezTo>
                  <a:cubicBezTo>
                    <a:pt x="909" y="921"/>
                    <a:pt x="923" y="917"/>
                    <a:pt x="934" y="922"/>
                  </a:cubicBezTo>
                  <a:cubicBezTo>
                    <a:pt x="943" y="925"/>
                    <a:pt x="951" y="928"/>
                    <a:pt x="960" y="930"/>
                  </a:cubicBezTo>
                  <a:cubicBezTo>
                    <a:pt x="972" y="932"/>
                    <a:pt x="985" y="934"/>
                    <a:pt x="997" y="934"/>
                  </a:cubicBezTo>
                  <a:cubicBezTo>
                    <a:pt x="1078" y="934"/>
                    <a:pt x="1149" y="877"/>
                    <a:pt x="1166" y="798"/>
                  </a:cubicBezTo>
                  <a:cubicBezTo>
                    <a:pt x="1177" y="749"/>
                    <a:pt x="1166" y="698"/>
                    <a:pt x="1136" y="658"/>
                  </a:cubicBezTo>
                  <a:cubicBezTo>
                    <a:pt x="1127" y="646"/>
                    <a:pt x="1128" y="629"/>
                    <a:pt x="1140" y="618"/>
                  </a:cubicBezTo>
                  <a:cubicBezTo>
                    <a:pt x="1165" y="595"/>
                    <a:pt x="1182" y="564"/>
                    <a:pt x="1190" y="530"/>
                  </a:cubicBezTo>
                  <a:cubicBezTo>
                    <a:pt x="1210" y="439"/>
                    <a:pt x="1155" y="349"/>
                    <a:pt x="1064" y="326"/>
                  </a:cubicBezTo>
                  <a:cubicBezTo>
                    <a:pt x="1050" y="322"/>
                    <a:pt x="1041" y="309"/>
                    <a:pt x="1041" y="295"/>
                  </a:cubicBezTo>
                  <a:cubicBezTo>
                    <a:pt x="1045" y="212"/>
                    <a:pt x="988" y="138"/>
                    <a:pt x="906" y="120"/>
                  </a:cubicBezTo>
                  <a:cubicBezTo>
                    <a:pt x="866" y="111"/>
                    <a:pt x="824" y="117"/>
                    <a:pt x="788" y="136"/>
                  </a:cubicBezTo>
                  <a:cubicBezTo>
                    <a:pt x="775" y="143"/>
                    <a:pt x="759" y="139"/>
                    <a:pt x="750" y="128"/>
                  </a:cubicBezTo>
                  <a:cubicBezTo>
                    <a:pt x="726" y="95"/>
                    <a:pt x="690" y="73"/>
                    <a:pt x="651" y="64"/>
                  </a:cubicBezTo>
                  <a:cubicBezTo>
                    <a:pt x="638" y="61"/>
                    <a:pt x="626" y="60"/>
                    <a:pt x="613" y="60"/>
                  </a:cubicBezTo>
                  <a:cubicBezTo>
                    <a:pt x="572" y="60"/>
                    <a:pt x="531" y="75"/>
                    <a:pt x="500" y="102"/>
                  </a:cubicBezTo>
                  <a:cubicBezTo>
                    <a:pt x="492" y="109"/>
                    <a:pt x="480" y="111"/>
                    <a:pt x="470" y="107"/>
                  </a:cubicBezTo>
                  <a:cubicBezTo>
                    <a:pt x="461" y="104"/>
                    <a:pt x="453" y="102"/>
                    <a:pt x="444" y="100"/>
                  </a:cubicBezTo>
                  <a:cubicBezTo>
                    <a:pt x="432" y="97"/>
                    <a:pt x="420" y="96"/>
                    <a:pt x="407" y="96"/>
                  </a:cubicBezTo>
                  <a:cubicBezTo>
                    <a:pt x="327" y="96"/>
                    <a:pt x="256" y="153"/>
                    <a:pt x="239" y="231"/>
                  </a:cubicBezTo>
                  <a:cubicBezTo>
                    <a:pt x="236" y="244"/>
                    <a:pt x="234" y="257"/>
                    <a:pt x="235" y="270"/>
                  </a:cubicBezTo>
                  <a:cubicBezTo>
                    <a:pt x="235" y="285"/>
                    <a:pt x="224" y="298"/>
                    <a:pt x="210" y="300"/>
                  </a:cubicBezTo>
                  <a:cubicBezTo>
                    <a:pt x="141" y="313"/>
                    <a:pt x="87" y="365"/>
                    <a:pt x="72" y="433"/>
                  </a:cubicBezTo>
                  <a:cubicBezTo>
                    <a:pt x="62" y="478"/>
                    <a:pt x="70" y="524"/>
                    <a:pt x="95" y="563"/>
                  </a:cubicBezTo>
                  <a:cubicBezTo>
                    <a:pt x="120" y="602"/>
                    <a:pt x="159" y="629"/>
                    <a:pt x="204" y="639"/>
                  </a:cubicBezTo>
                  <a:cubicBezTo>
                    <a:pt x="229" y="645"/>
                    <a:pt x="256" y="644"/>
                    <a:pt x="281" y="638"/>
                  </a:cubicBezTo>
                  <a:cubicBezTo>
                    <a:pt x="295" y="635"/>
                    <a:pt x="309" y="642"/>
                    <a:pt x="316" y="654"/>
                  </a:cubicBezTo>
                  <a:cubicBezTo>
                    <a:pt x="339" y="702"/>
                    <a:pt x="382" y="737"/>
                    <a:pt x="434" y="748"/>
                  </a:cubicBezTo>
                  <a:cubicBezTo>
                    <a:pt x="446" y="751"/>
                    <a:pt x="459" y="752"/>
                    <a:pt x="471" y="752"/>
                  </a:cubicBezTo>
                  <a:cubicBezTo>
                    <a:pt x="503" y="752"/>
                    <a:pt x="535" y="743"/>
                    <a:pt x="562" y="726"/>
                  </a:cubicBezTo>
                  <a:cubicBezTo>
                    <a:pt x="567" y="723"/>
                    <a:pt x="573" y="721"/>
                    <a:pt x="578" y="72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2317752" y="1389063"/>
              <a:ext cx="596900" cy="795338"/>
            </a:xfrm>
            <a:custGeom>
              <a:avLst/>
              <a:gdLst>
                <a:gd name="T0" fmla="*/ 125 w 159"/>
                <a:gd name="T1" fmla="*/ 212 h 212"/>
                <a:gd name="T2" fmla="*/ 99 w 159"/>
                <a:gd name="T3" fmla="*/ 198 h 212"/>
                <a:gd name="T4" fmla="*/ 9 w 159"/>
                <a:gd name="T5" fmla="*/ 50 h 212"/>
                <a:gd name="T6" fmla="*/ 19 w 159"/>
                <a:gd name="T7" fmla="*/ 8 h 212"/>
                <a:gd name="T8" fmla="*/ 60 w 159"/>
                <a:gd name="T9" fmla="*/ 18 h 212"/>
                <a:gd name="T10" fmla="*/ 151 w 159"/>
                <a:gd name="T11" fmla="*/ 166 h 212"/>
                <a:gd name="T12" fmla="*/ 141 w 159"/>
                <a:gd name="T13" fmla="*/ 208 h 212"/>
                <a:gd name="T14" fmla="*/ 125 w 159"/>
                <a:gd name="T1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12">
                  <a:moveTo>
                    <a:pt x="125" y="212"/>
                  </a:moveTo>
                  <a:cubicBezTo>
                    <a:pt x="115" y="212"/>
                    <a:pt x="105" y="207"/>
                    <a:pt x="99" y="198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35"/>
                    <a:pt x="5" y="17"/>
                    <a:pt x="19" y="8"/>
                  </a:cubicBezTo>
                  <a:cubicBezTo>
                    <a:pt x="33" y="0"/>
                    <a:pt x="52" y="4"/>
                    <a:pt x="60" y="18"/>
                  </a:cubicBezTo>
                  <a:cubicBezTo>
                    <a:pt x="151" y="166"/>
                    <a:pt x="151" y="166"/>
                    <a:pt x="151" y="166"/>
                  </a:cubicBezTo>
                  <a:cubicBezTo>
                    <a:pt x="159" y="181"/>
                    <a:pt x="155" y="199"/>
                    <a:pt x="141" y="208"/>
                  </a:cubicBezTo>
                  <a:cubicBezTo>
                    <a:pt x="136" y="211"/>
                    <a:pt x="130" y="212"/>
                    <a:pt x="125" y="2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303716" y="1204913"/>
              <a:ext cx="355600" cy="877888"/>
            </a:xfrm>
            <a:custGeom>
              <a:avLst/>
              <a:gdLst>
                <a:gd name="T0" fmla="*/ 32 w 95"/>
                <a:gd name="T1" fmla="*/ 234 h 234"/>
                <a:gd name="T2" fmla="*/ 27 w 95"/>
                <a:gd name="T3" fmla="*/ 234 h 234"/>
                <a:gd name="T4" fmla="*/ 2 w 95"/>
                <a:gd name="T5" fmla="*/ 199 h 234"/>
                <a:gd name="T6" fmla="*/ 33 w 95"/>
                <a:gd name="T7" fmla="*/ 27 h 234"/>
                <a:gd name="T8" fmla="*/ 67 w 95"/>
                <a:gd name="T9" fmla="*/ 2 h 234"/>
                <a:gd name="T10" fmla="*/ 92 w 95"/>
                <a:gd name="T11" fmla="*/ 37 h 234"/>
                <a:gd name="T12" fmla="*/ 62 w 95"/>
                <a:gd name="T13" fmla="*/ 209 h 234"/>
                <a:gd name="T14" fmla="*/ 32 w 95"/>
                <a:gd name="T1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234">
                  <a:moveTo>
                    <a:pt x="32" y="234"/>
                  </a:moveTo>
                  <a:cubicBezTo>
                    <a:pt x="30" y="234"/>
                    <a:pt x="29" y="234"/>
                    <a:pt x="27" y="234"/>
                  </a:cubicBezTo>
                  <a:cubicBezTo>
                    <a:pt x="11" y="231"/>
                    <a:pt x="0" y="215"/>
                    <a:pt x="2" y="199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10"/>
                    <a:pt x="51" y="0"/>
                    <a:pt x="67" y="2"/>
                  </a:cubicBezTo>
                  <a:cubicBezTo>
                    <a:pt x="84" y="5"/>
                    <a:pt x="95" y="21"/>
                    <a:pt x="92" y="37"/>
                  </a:cubicBezTo>
                  <a:cubicBezTo>
                    <a:pt x="62" y="209"/>
                    <a:pt x="62" y="209"/>
                    <a:pt x="62" y="209"/>
                  </a:cubicBezTo>
                  <a:cubicBezTo>
                    <a:pt x="59" y="224"/>
                    <a:pt x="46" y="234"/>
                    <a:pt x="32" y="2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5500692" y="1857376"/>
              <a:ext cx="701675" cy="717550"/>
            </a:xfrm>
            <a:custGeom>
              <a:avLst/>
              <a:gdLst>
                <a:gd name="T0" fmla="*/ 97 w 187"/>
                <a:gd name="T1" fmla="*/ 138 h 191"/>
                <a:gd name="T2" fmla="*/ 55 w 187"/>
                <a:gd name="T3" fmla="*/ 182 h 191"/>
                <a:gd name="T4" fmla="*/ 33 w 187"/>
                <a:gd name="T5" fmla="*/ 191 h 191"/>
                <a:gd name="T6" fmla="*/ 13 w 187"/>
                <a:gd name="T7" fmla="*/ 183 h 191"/>
                <a:gd name="T8" fmla="*/ 11 w 187"/>
                <a:gd name="T9" fmla="*/ 141 h 191"/>
                <a:gd name="T10" fmla="*/ 132 w 187"/>
                <a:gd name="T11" fmla="*/ 13 h 191"/>
                <a:gd name="T12" fmla="*/ 174 w 187"/>
                <a:gd name="T13" fmla="*/ 11 h 191"/>
                <a:gd name="T14" fmla="*/ 175 w 187"/>
                <a:gd name="T15" fmla="*/ 54 h 191"/>
                <a:gd name="T16" fmla="*/ 97 w 187"/>
                <a:gd name="T17" fmla="*/ 13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91">
                  <a:moveTo>
                    <a:pt x="97" y="138"/>
                  </a:moveTo>
                  <a:cubicBezTo>
                    <a:pt x="55" y="182"/>
                    <a:pt x="55" y="182"/>
                    <a:pt x="55" y="182"/>
                  </a:cubicBezTo>
                  <a:cubicBezTo>
                    <a:pt x="49" y="188"/>
                    <a:pt x="41" y="191"/>
                    <a:pt x="33" y="191"/>
                  </a:cubicBezTo>
                  <a:cubicBezTo>
                    <a:pt x="26" y="191"/>
                    <a:pt x="18" y="189"/>
                    <a:pt x="13" y="183"/>
                  </a:cubicBezTo>
                  <a:cubicBezTo>
                    <a:pt x="0" y="172"/>
                    <a:pt x="0" y="153"/>
                    <a:pt x="11" y="141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43" y="1"/>
                    <a:pt x="162" y="0"/>
                    <a:pt x="174" y="11"/>
                  </a:cubicBezTo>
                  <a:cubicBezTo>
                    <a:pt x="186" y="23"/>
                    <a:pt x="187" y="42"/>
                    <a:pt x="175" y="54"/>
                  </a:cubicBezTo>
                  <a:cubicBezTo>
                    <a:pt x="97" y="138"/>
                    <a:pt x="97" y="138"/>
                    <a:pt x="97" y="13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6281743" y="3427415"/>
              <a:ext cx="874713" cy="292100"/>
            </a:xfrm>
            <a:custGeom>
              <a:avLst/>
              <a:gdLst>
                <a:gd name="T0" fmla="*/ 31 w 233"/>
                <a:gd name="T1" fmla="*/ 78 h 78"/>
                <a:gd name="T2" fmla="*/ 1 w 233"/>
                <a:gd name="T3" fmla="*/ 51 h 78"/>
                <a:gd name="T4" fmla="*/ 28 w 233"/>
                <a:gd name="T5" fmla="*/ 19 h 78"/>
                <a:gd name="T6" fmla="*/ 199 w 233"/>
                <a:gd name="T7" fmla="*/ 2 h 78"/>
                <a:gd name="T8" fmla="*/ 232 w 233"/>
                <a:gd name="T9" fmla="*/ 29 h 78"/>
                <a:gd name="T10" fmla="*/ 205 w 233"/>
                <a:gd name="T11" fmla="*/ 62 h 78"/>
                <a:gd name="T12" fmla="*/ 34 w 233"/>
                <a:gd name="T13" fmla="*/ 78 h 78"/>
                <a:gd name="T14" fmla="*/ 31 w 233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78">
                  <a:moveTo>
                    <a:pt x="31" y="78"/>
                  </a:moveTo>
                  <a:cubicBezTo>
                    <a:pt x="16" y="78"/>
                    <a:pt x="3" y="67"/>
                    <a:pt x="1" y="51"/>
                  </a:cubicBezTo>
                  <a:cubicBezTo>
                    <a:pt x="0" y="35"/>
                    <a:pt x="12" y="20"/>
                    <a:pt x="28" y="19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215" y="0"/>
                    <a:pt x="230" y="12"/>
                    <a:pt x="232" y="29"/>
                  </a:cubicBezTo>
                  <a:cubicBezTo>
                    <a:pt x="233" y="45"/>
                    <a:pt x="221" y="60"/>
                    <a:pt x="205" y="62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8"/>
                    <a:pt x="32" y="78"/>
                    <a:pt x="31" y="7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849314" y="2751139"/>
              <a:ext cx="766763" cy="492125"/>
            </a:xfrm>
            <a:custGeom>
              <a:avLst/>
              <a:gdLst>
                <a:gd name="T0" fmla="*/ 170 w 204"/>
                <a:gd name="T1" fmla="*/ 131 h 131"/>
                <a:gd name="T2" fmla="*/ 157 w 204"/>
                <a:gd name="T3" fmla="*/ 128 h 131"/>
                <a:gd name="T4" fmla="*/ 21 w 204"/>
                <a:gd name="T5" fmla="*/ 61 h 131"/>
                <a:gd name="T6" fmla="*/ 7 w 204"/>
                <a:gd name="T7" fmla="*/ 21 h 131"/>
                <a:gd name="T8" fmla="*/ 47 w 204"/>
                <a:gd name="T9" fmla="*/ 7 h 131"/>
                <a:gd name="T10" fmla="*/ 183 w 204"/>
                <a:gd name="T11" fmla="*/ 74 h 131"/>
                <a:gd name="T12" fmla="*/ 197 w 204"/>
                <a:gd name="T13" fmla="*/ 114 h 131"/>
                <a:gd name="T14" fmla="*/ 170 w 204"/>
                <a:gd name="T1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31">
                  <a:moveTo>
                    <a:pt x="170" y="131"/>
                  </a:moveTo>
                  <a:cubicBezTo>
                    <a:pt x="166" y="131"/>
                    <a:pt x="161" y="130"/>
                    <a:pt x="157" y="12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6" y="54"/>
                    <a:pt x="0" y="36"/>
                    <a:pt x="7" y="21"/>
                  </a:cubicBezTo>
                  <a:cubicBezTo>
                    <a:pt x="14" y="6"/>
                    <a:pt x="32" y="0"/>
                    <a:pt x="47" y="7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98" y="81"/>
                    <a:pt x="204" y="99"/>
                    <a:pt x="197" y="114"/>
                  </a:cubicBezTo>
                  <a:cubicBezTo>
                    <a:pt x="192" y="125"/>
                    <a:pt x="181" y="131"/>
                    <a:pt x="170" y="13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914402" y="4827590"/>
              <a:ext cx="779463" cy="465138"/>
            </a:xfrm>
            <a:custGeom>
              <a:avLst/>
              <a:gdLst>
                <a:gd name="T0" fmla="*/ 34 w 208"/>
                <a:gd name="T1" fmla="*/ 124 h 124"/>
                <a:gd name="T2" fmla="*/ 7 w 208"/>
                <a:gd name="T3" fmla="*/ 105 h 124"/>
                <a:gd name="T4" fmla="*/ 22 w 208"/>
                <a:gd name="T5" fmla="*/ 66 h 124"/>
                <a:gd name="T6" fmla="*/ 162 w 208"/>
                <a:gd name="T7" fmla="*/ 6 h 124"/>
                <a:gd name="T8" fmla="*/ 201 w 208"/>
                <a:gd name="T9" fmla="*/ 22 h 124"/>
                <a:gd name="T10" fmla="*/ 185 w 208"/>
                <a:gd name="T11" fmla="*/ 61 h 124"/>
                <a:gd name="T12" fmla="*/ 46 w 208"/>
                <a:gd name="T13" fmla="*/ 121 h 124"/>
                <a:gd name="T14" fmla="*/ 34 w 208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4">
                  <a:moveTo>
                    <a:pt x="34" y="124"/>
                  </a:moveTo>
                  <a:cubicBezTo>
                    <a:pt x="23" y="124"/>
                    <a:pt x="12" y="117"/>
                    <a:pt x="7" y="105"/>
                  </a:cubicBezTo>
                  <a:cubicBezTo>
                    <a:pt x="0" y="90"/>
                    <a:pt x="7" y="73"/>
                    <a:pt x="22" y="6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77" y="0"/>
                    <a:pt x="195" y="7"/>
                    <a:pt x="201" y="22"/>
                  </a:cubicBezTo>
                  <a:cubicBezTo>
                    <a:pt x="208" y="37"/>
                    <a:pt x="201" y="55"/>
                    <a:pt x="185" y="61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2" y="123"/>
                    <a:pt x="38" y="124"/>
                    <a:pt x="34" y="12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4678367" y="2825752"/>
              <a:ext cx="530225" cy="530225"/>
            </a:xfrm>
            <a:custGeom>
              <a:avLst/>
              <a:gdLst>
                <a:gd name="T0" fmla="*/ 71 w 141"/>
                <a:gd name="T1" fmla="*/ 116 h 141"/>
                <a:gd name="T2" fmla="*/ 26 w 141"/>
                <a:gd name="T3" fmla="*/ 71 h 141"/>
                <a:gd name="T4" fmla="*/ 71 w 141"/>
                <a:gd name="T5" fmla="*/ 26 h 141"/>
                <a:gd name="T6" fmla="*/ 116 w 141"/>
                <a:gd name="T7" fmla="*/ 71 h 141"/>
                <a:gd name="T8" fmla="*/ 71 w 141"/>
                <a:gd name="T9" fmla="*/ 116 h 141"/>
                <a:gd name="T10" fmla="*/ 82 w 141"/>
                <a:gd name="T11" fmla="*/ 0 h 141"/>
                <a:gd name="T12" fmla="*/ 71 w 141"/>
                <a:gd name="T13" fmla="*/ 0 h 141"/>
                <a:gd name="T14" fmla="*/ 60 w 141"/>
                <a:gd name="T15" fmla="*/ 0 h 141"/>
                <a:gd name="T16" fmla="*/ 60 w 141"/>
                <a:gd name="T17" fmla="*/ 11 h 141"/>
                <a:gd name="T18" fmla="*/ 36 w 141"/>
                <a:gd name="T19" fmla="*/ 21 h 141"/>
                <a:gd name="T20" fmla="*/ 29 w 141"/>
                <a:gd name="T21" fmla="*/ 13 h 141"/>
                <a:gd name="T22" fmla="*/ 13 w 141"/>
                <a:gd name="T23" fmla="*/ 29 h 141"/>
                <a:gd name="T24" fmla="*/ 21 w 141"/>
                <a:gd name="T25" fmla="*/ 36 h 141"/>
                <a:gd name="T26" fmla="*/ 11 w 141"/>
                <a:gd name="T27" fmla="*/ 60 h 141"/>
                <a:gd name="T28" fmla="*/ 0 w 141"/>
                <a:gd name="T29" fmla="*/ 60 h 141"/>
                <a:gd name="T30" fmla="*/ 0 w 141"/>
                <a:gd name="T31" fmla="*/ 82 h 141"/>
                <a:gd name="T32" fmla="*/ 11 w 141"/>
                <a:gd name="T33" fmla="*/ 82 h 141"/>
                <a:gd name="T34" fmla="*/ 21 w 141"/>
                <a:gd name="T35" fmla="*/ 105 h 141"/>
                <a:gd name="T36" fmla="*/ 13 w 141"/>
                <a:gd name="T37" fmla="*/ 113 h 141"/>
                <a:gd name="T38" fmla="*/ 29 w 141"/>
                <a:gd name="T39" fmla="*/ 128 h 141"/>
                <a:gd name="T40" fmla="*/ 36 w 141"/>
                <a:gd name="T41" fmla="*/ 121 h 141"/>
                <a:gd name="T42" fmla="*/ 60 w 141"/>
                <a:gd name="T43" fmla="*/ 131 h 141"/>
                <a:gd name="T44" fmla="*/ 60 w 141"/>
                <a:gd name="T45" fmla="*/ 141 h 141"/>
                <a:gd name="T46" fmla="*/ 71 w 141"/>
                <a:gd name="T47" fmla="*/ 141 h 141"/>
                <a:gd name="T48" fmla="*/ 82 w 141"/>
                <a:gd name="T49" fmla="*/ 141 h 141"/>
                <a:gd name="T50" fmla="*/ 82 w 141"/>
                <a:gd name="T51" fmla="*/ 131 h 141"/>
                <a:gd name="T52" fmla="*/ 105 w 141"/>
                <a:gd name="T53" fmla="*/ 121 h 141"/>
                <a:gd name="T54" fmla="*/ 113 w 141"/>
                <a:gd name="T55" fmla="*/ 128 h 141"/>
                <a:gd name="T56" fmla="*/ 128 w 141"/>
                <a:gd name="T57" fmla="*/ 113 h 141"/>
                <a:gd name="T58" fmla="*/ 121 w 141"/>
                <a:gd name="T59" fmla="*/ 105 h 141"/>
                <a:gd name="T60" fmla="*/ 131 w 141"/>
                <a:gd name="T61" fmla="*/ 82 h 141"/>
                <a:gd name="T62" fmla="*/ 141 w 141"/>
                <a:gd name="T63" fmla="*/ 82 h 141"/>
                <a:gd name="T64" fmla="*/ 141 w 141"/>
                <a:gd name="T65" fmla="*/ 60 h 141"/>
                <a:gd name="T66" fmla="*/ 131 w 141"/>
                <a:gd name="T67" fmla="*/ 60 h 141"/>
                <a:gd name="T68" fmla="*/ 121 w 141"/>
                <a:gd name="T69" fmla="*/ 36 h 141"/>
                <a:gd name="T70" fmla="*/ 128 w 141"/>
                <a:gd name="T71" fmla="*/ 29 h 141"/>
                <a:gd name="T72" fmla="*/ 113 w 141"/>
                <a:gd name="T73" fmla="*/ 13 h 141"/>
                <a:gd name="T74" fmla="*/ 105 w 141"/>
                <a:gd name="T75" fmla="*/ 21 h 141"/>
                <a:gd name="T76" fmla="*/ 82 w 141"/>
                <a:gd name="T77" fmla="*/ 11 h 141"/>
                <a:gd name="T78" fmla="*/ 82 w 141"/>
                <a:gd name="T7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41">
                  <a:moveTo>
                    <a:pt x="71" y="116"/>
                  </a:moveTo>
                  <a:cubicBezTo>
                    <a:pt x="46" y="116"/>
                    <a:pt x="26" y="96"/>
                    <a:pt x="26" y="71"/>
                  </a:cubicBezTo>
                  <a:cubicBezTo>
                    <a:pt x="26" y="46"/>
                    <a:pt x="46" y="26"/>
                    <a:pt x="71" y="26"/>
                  </a:cubicBezTo>
                  <a:cubicBezTo>
                    <a:pt x="96" y="26"/>
                    <a:pt x="116" y="46"/>
                    <a:pt x="116" y="71"/>
                  </a:cubicBezTo>
                  <a:cubicBezTo>
                    <a:pt x="116" y="96"/>
                    <a:pt x="96" y="116"/>
                    <a:pt x="71" y="116"/>
                  </a:cubicBezTo>
                  <a:moveTo>
                    <a:pt x="8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1" y="13"/>
                    <a:pt x="43" y="16"/>
                    <a:pt x="36" y="21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16" y="43"/>
                    <a:pt x="12" y="51"/>
                    <a:pt x="1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90"/>
                    <a:pt x="16" y="98"/>
                    <a:pt x="21" y="105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43" y="126"/>
                    <a:pt x="51" y="129"/>
                    <a:pt x="60" y="13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31"/>
                    <a:pt x="82" y="131"/>
                    <a:pt x="82" y="131"/>
                  </a:cubicBezTo>
                  <a:cubicBezTo>
                    <a:pt x="90" y="129"/>
                    <a:pt x="98" y="126"/>
                    <a:pt x="105" y="121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26" y="98"/>
                    <a:pt x="129" y="90"/>
                    <a:pt x="131" y="82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1"/>
                    <a:pt x="126" y="43"/>
                    <a:pt x="121" y="36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98" y="16"/>
                    <a:pt x="90" y="13"/>
                    <a:pt x="82" y="11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2663828" y="4102102"/>
              <a:ext cx="520700" cy="522288"/>
            </a:xfrm>
            <a:custGeom>
              <a:avLst/>
              <a:gdLst>
                <a:gd name="T0" fmla="*/ 69 w 139"/>
                <a:gd name="T1" fmla="*/ 114 h 139"/>
                <a:gd name="T2" fmla="*/ 54 w 139"/>
                <a:gd name="T3" fmla="*/ 112 h 139"/>
                <a:gd name="T4" fmla="*/ 27 w 139"/>
                <a:gd name="T5" fmla="*/ 55 h 139"/>
                <a:gd name="T6" fmla="*/ 69 w 139"/>
                <a:gd name="T7" fmla="*/ 25 h 139"/>
                <a:gd name="T8" fmla="*/ 84 w 139"/>
                <a:gd name="T9" fmla="*/ 28 h 139"/>
                <a:gd name="T10" fmla="*/ 111 w 139"/>
                <a:gd name="T11" fmla="*/ 85 h 139"/>
                <a:gd name="T12" fmla="*/ 69 w 139"/>
                <a:gd name="T13" fmla="*/ 114 h 139"/>
                <a:gd name="T14" fmla="*/ 83 w 139"/>
                <a:gd name="T15" fmla="*/ 0 h 139"/>
                <a:gd name="T16" fmla="*/ 79 w 139"/>
                <a:gd name="T17" fmla="*/ 10 h 139"/>
                <a:gd name="T18" fmla="*/ 69 w 139"/>
                <a:gd name="T19" fmla="*/ 9 h 139"/>
                <a:gd name="T20" fmla="*/ 54 w 139"/>
                <a:gd name="T21" fmla="*/ 11 h 139"/>
                <a:gd name="T22" fmla="*/ 50 w 139"/>
                <a:gd name="T23" fmla="*/ 2 h 139"/>
                <a:gd name="T24" fmla="*/ 30 w 139"/>
                <a:gd name="T25" fmla="*/ 11 h 139"/>
                <a:gd name="T26" fmla="*/ 34 w 139"/>
                <a:gd name="T27" fmla="*/ 21 h 139"/>
                <a:gd name="T28" fmla="*/ 17 w 139"/>
                <a:gd name="T29" fmla="*/ 39 h 139"/>
                <a:gd name="T30" fmla="*/ 7 w 139"/>
                <a:gd name="T31" fmla="*/ 36 h 139"/>
                <a:gd name="T32" fmla="*/ 0 w 139"/>
                <a:gd name="T33" fmla="*/ 56 h 139"/>
                <a:gd name="T34" fmla="*/ 10 w 139"/>
                <a:gd name="T35" fmla="*/ 60 h 139"/>
                <a:gd name="T36" fmla="*/ 11 w 139"/>
                <a:gd name="T37" fmla="*/ 85 h 139"/>
                <a:gd name="T38" fmla="*/ 1 w 139"/>
                <a:gd name="T39" fmla="*/ 89 h 139"/>
                <a:gd name="T40" fmla="*/ 11 w 139"/>
                <a:gd name="T41" fmla="*/ 109 h 139"/>
                <a:gd name="T42" fmla="*/ 20 w 139"/>
                <a:gd name="T43" fmla="*/ 105 h 139"/>
                <a:gd name="T44" fmla="*/ 39 w 139"/>
                <a:gd name="T45" fmla="*/ 122 h 139"/>
                <a:gd name="T46" fmla="*/ 35 w 139"/>
                <a:gd name="T47" fmla="*/ 132 h 139"/>
                <a:gd name="T48" fmla="*/ 45 w 139"/>
                <a:gd name="T49" fmla="*/ 135 h 139"/>
                <a:gd name="T50" fmla="*/ 56 w 139"/>
                <a:gd name="T51" fmla="*/ 139 h 139"/>
                <a:gd name="T52" fmla="*/ 59 w 139"/>
                <a:gd name="T53" fmla="*/ 129 h 139"/>
                <a:gd name="T54" fmla="*/ 69 w 139"/>
                <a:gd name="T55" fmla="*/ 130 h 139"/>
                <a:gd name="T56" fmla="*/ 84 w 139"/>
                <a:gd name="T57" fmla="*/ 128 h 139"/>
                <a:gd name="T58" fmla="*/ 89 w 139"/>
                <a:gd name="T59" fmla="*/ 138 h 139"/>
                <a:gd name="T60" fmla="*/ 109 w 139"/>
                <a:gd name="T61" fmla="*/ 128 h 139"/>
                <a:gd name="T62" fmla="*/ 104 w 139"/>
                <a:gd name="T63" fmla="*/ 119 h 139"/>
                <a:gd name="T64" fmla="*/ 121 w 139"/>
                <a:gd name="T65" fmla="*/ 100 h 139"/>
                <a:gd name="T66" fmla="*/ 131 w 139"/>
                <a:gd name="T67" fmla="*/ 104 h 139"/>
                <a:gd name="T68" fmla="*/ 139 w 139"/>
                <a:gd name="T69" fmla="*/ 83 h 139"/>
                <a:gd name="T70" fmla="*/ 129 w 139"/>
                <a:gd name="T71" fmla="*/ 80 h 139"/>
                <a:gd name="T72" fmla="*/ 128 w 139"/>
                <a:gd name="T73" fmla="*/ 55 h 139"/>
                <a:gd name="T74" fmla="*/ 137 w 139"/>
                <a:gd name="T75" fmla="*/ 50 h 139"/>
                <a:gd name="T76" fmla="*/ 128 w 139"/>
                <a:gd name="T77" fmla="*/ 30 h 139"/>
                <a:gd name="T78" fmla="*/ 118 w 139"/>
                <a:gd name="T79" fmla="*/ 35 h 139"/>
                <a:gd name="T80" fmla="*/ 100 w 139"/>
                <a:gd name="T81" fmla="*/ 18 h 139"/>
                <a:gd name="T82" fmla="*/ 103 w 139"/>
                <a:gd name="T83" fmla="*/ 8 h 139"/>
                <a:gd name="T84" fmla="*/ 93 w 139"/>
                <a:gd name="T85" fmla="*/ 4 h 139"/>
                <a:gd name="T86" fmla="*/ 83 w 139"/>
                <a:gd name="T8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39">
                  <a:moveTo>
                    <a:pt x="69" y="114"/>
                  </a:moveTo>
                  <a:cubicBezTo>
                    <a:pt x="64" y="114"/>
                    <a:pt x="59" y="114"/>
                    <a:pt x="54" y="112"/>
                  </a:cubicBezTo>
                  <a:cubicBezTo>
                    <a:pt x="31" y="103"/>
                    <a:pt x="19" y="78"/>
                    <a:pt x="27" y="55"/>
                  </a:cubicBezTo>
                  <a:cubicBezTo>
                    <a:pt x="34" y="36"/>
                    <a:pt x="51" y="25"/>
                    <a:pt x="69" y="25"/>
                  </a:cubicBezTo>
                  <a:cubicBezTo>
                    <a:pt x="74" y="25"/>
                    <a:pt x="79" y="26"/>
                    <a:pt x="84" y="28"/>
                  </a:cubicBezTo>
                  <a:cubicBezTo>
                    <a:pt x="108" y="36"/>
                    <a:pt x="120" y="62"/>
                    <a:pt x="111" y="85"/>
                  </a:cubicBezTo>
                  <a:cubicBezTo>
                    <a:pt x="105" y="103"/>
                    <a:pt x="87" y="114"/>
                    <a:pt x="69" y="114"/>
                  </a:cubicBezTo>
                  <a:moveTo>
                    <a:pt x="83" y="0"/>
                  </a:moveTo>
                  <a:cubicBezTo>
                    <a:pt x="79" y="10"/>
                    <a:pt x="79" y="10"/>
                    <a:pt x="79" y="10"/>
                  </a:cubicBezTo>
                  <a:cubicBezTo>
                    <a:pt x="76" y="10"/>
                    <a:pt x="72" y="9"/>
                    <a:pt x="69" y="9"/>
                  </a:cubicBezTo>
                  <a:cubicBezTo>
                    <a:pt x="64" y="9"/>
                    <a:pt x="59" y="10"/>
                    <a:pt x="54" y="1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27" y="25"/>
                    <a:pt x="22" y="32"/>
                    <a:pt x="17" y="39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8" y="68"/>
                    <a:pt x="9" y="77"/>
                    <a:pt x="11" y="85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5" y="112"/>
                    <a:pt x="31" y="117"/>
                    <a:pt x="39" y="12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63" y="130"/>
                    <a:pt x="66" y="130"/>
                    <a:pt x="69" y="130"/>
                  </a:cubicBezTo>
                  <a:cubicBezTo>
                    <a:pt x="74" y="130"/>
                    <a:pt x="79" y="130"/>
                    <a:pt x="84" y="12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111" y="114"/>
                    <a:pt x="117" y="108"/>
                    <a:pt x="121" y="100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30" y="71"/>
                    <a:pt x="130" y="63"/>
                    <a:pt x="128" y="55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28" y="30"/>
                    <a:pt x="128" y="30"/>
                    <a:pt x="128" y="30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4" y="28"/>
                    <a:pt x="107" y="22"/>
                    <a:pt x="100" y="1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3255966" y="3843340"/>
              <a:ext cx="1050926" cy="1039813"/>
            </a:xfrm>
            <a:custGeom>
              <a:avLst/>
              <a:gdLst>
                <a:gd name="T0" fmla="*/ 140 w 280"/>
                <a:gd name="T1" fmla="*/ 195 h 277"/>
                <a:gd name="T2" fmla="*/ 84 w 280"/>
                <a:gd name="T3" fmla="*/ 147 h 277"/>
                <a:gd name="T4" fmla="*/ 114 w 280"/>
                <a:gd name="T5" fmla="*/ 88 h 277"/>
                <a:gd name="T6" fmla="*/ 132 w 280"/>
                <a:gd name="T7" fmla="*/ 83 h 277"/>
                <a:gd name="T8" fmla="*/ 140 w 280"/>
                <a:gd name="T9" fmla="*/ 82 h 277"/>
                <a:gd name="T10" fmla="*/ 196 w 280"/>
                <a:gd name="T11" fmla="*/ 130 h 277"/>
                <a:gd name="T12" fmla="*/ 165 w 280"/>
                <a:gd name="T13" fmla="*/ 189 h 277"/>
                <a:gd name="T14" fmla="*/ 148 w 280"/>
                <a:gd name="T15" fmla="*/ 195 h 277"/>
                <a:gd name="T16" fmla="*/ 140 w 280"/>
                <a:gd name="T17" fmla="*/ 195 h 277"/>
                <a:gd name="T18" fmla="*/ 140 w 280"/>
                <a:gd name="T19" fmla="*/ 0 h 277"/>
                <a:gd name="T20" fmla="*/ 119 w 280"/>
                <a:gd name="T21" fmla="*/ 2 h 277"/>
                <a:gd name="T22" fmla="*/ 123 w 280"/>
                <a:gd name="T23" fmla="*/ 24 h 277"/>
                <a:gd name="T24" fmla="*/ 87 w 280"/>
                <a:gd name="T25" fmla="*/ 35 h 277"/>
                <a:gd name="T26" fmla="*/ 80 w 280"/>
                <a:gd name="T27" fmla="*/ 39 h 277"/>
                <a:gd name="T28" fmla="*/ 69 w 280"/>
                <a:gd name="T29" fmla="*/ 20 h 277"/>
                <a:gd name="T30" fmla="*/ 29 w 280"/>
                <a:gd name="T31" fmla="*/ 56 h 277"/>
                <a:gd name="T32" fmla="*/ 46 w 280"/>
                <a:gd name="T33" fmla="*/ 69 h 277"/>
                <a:gd name="T34" fmla="*/ 27 w 280"/>
                <a:gd name="T35" fmla="*/ 111 h 277"/>
                <a:gd name="T36" fmla="*/ 5 w 280"/>
                <a:gd name="T37" fmla="*/ 105 h 277"/>
                <a:gd name="T38" fmla="*/ 3 w 280"/>
                <a:gd name="T39" fmla="*/ 159 h 277"/>
                <a:gd name="T40" fmla="*/ 25 w 280"/>
                <a:gd name="T41" fmla="*/ 156 h 277"/>
                <a:gd name="T42" fmla="*/ 40 w 280"/>
                <a:gd name="T43" fmla="*/ 199 h 277"/>
                <a:gd name="T44" fmla="*/ 21 w 280"/>
                <a:gd name="T45" fmla="*/ 210 h 277"/>
                <a:gd name="T46" fmla="*/ 57 w 280"/>
                <a:gd name="T47" fmla="*/ 250 h 277"/>
                <a:gd name="T48" fmla="*/ 70 w 280"/>
                <a:gd name="T49" fmla="*/ 232 h 277"/>
                <a:gd name="T50" fmla="*/ 112 w 280"/>
                <a:gd name="T51" fmla="*/ 252 h 277"/>
                <a:gd name="T52" fmla="*/ 106 w 280"/>
                <a:gd name="T53" fmla="*/ 273 h 277"/>
                <a:gd name="T54" fmla="*/ 140 w 280"/>
                <a:gd name="T55" fmla="*/ 277 h 277"/>
                <a:gd name="T56" fmla="*/ 160 w 280"/>
                <a:gd name="T57" fmla="*/ 276 h 277"/>
                <a:gd name="T58" fmla="*/ 157 w 280"/>
                <a:gd name="T59" fmla="*/ 254 h 277"/>
                <a:gd name="T60" fmla="*/ 193 w 280"/>
                <a:gd name="T61" fmla="*/ 243 h 277"/>
                <a:gd name="T62" fmla="*/ 200 w 280"/>
                <a:gd name="T63" fmla="*/ 239 h 277"/>
                <a:gd name="T64" fmla="*/ 211 w 280"/>
                <a:gd name="T65" fmla="*/ 258 h 277"/>
                <a:gd name="T66" fmla="*/ 251 w 280"/>
                <a:gd name="T67" fmla="*/ 221 h 277"/>
                <a:gd name="T68" fmla="*/ 234 w 280"/>
                <a:gd name="T69" fmla="*/ 208 h 277"/>
                <a:gd name="T70" fmla="*/ 253 w 280"/>
                <a:gd name="T71" fmla="*/ 167 h 277"/>
                <a:gd name="T72" fmla="*/ 274 w 280"/>
                <a:gd name="T73" fmla="*/ 172 h 277"/>
                <a:gd name="T74" fmla="*/ 277 w 280"/>
                <a:gd name="T75" fmla="*/ 118 h 277"/>
                <a:gd name="T76" fmla="*/ 255 w 280"/>
                <a:gd name="T77" fmla="*/ 122 h 277"/>
                <a:gd name="T78" fmla="*/ 240 w 280"/>
                <a:gd name="T79" fmla="*/ 79 h 277"/>
                <a:gd name="T80" fmla="*/ 259 w 280"/>
                <a:gd name="T81" fmla="*/ 67 h 277"/>
                <a:gd name="T82" fmla="*/ 222 w 280"/>
                <a:gd name="T83" fmla="*/ 27 h 277"/>
                <a:gd name="T84" fmla="*/ 209 w 280"/>
                <a:gd name="T85" fmla="*/ 45 h 277"/>
                <a:gd name="T86" fmla="*/ 168 w 280"/>
                <a:gd name="T87" fmla="*/ 26 h 277"/>
                <a:gd name="T88" fmla="*/ 173 w 280"/>
                <a:gd name="T89" fmla="*/ 4 h 277"/>
                <a:gd name="T90" fmla="*/ 140 w 280"/>
                <a:gd name="T9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0" h="277">
                  <a:moveTo>
                    <a:pt x="140" y="195"/>
                  </a:moveTo>
                  <a:cubicBezTo>
                    <a:pt x="112" y="195"/>
                    <a:pt x="88" y="175"/>
                    <a:pt x="84" y="147"/>
                  </a:cubicBezTo>
                  <a:cubicBezTo>
                    <a:pt x="80" y="122"/>
                    <a:pt x="93" y="99"/>
                    <a:pt x="114" y="88"/>
                  </a:cubicBezTo>
                  <a:cubicBezTo>
                    <a:pt x="120" y="86"/>
                    <a:pt x="125" y="84"/>
                    <a:pt x="132" y="83"/>
                  </a:cubicBezTo>
                  <a:cubicBezTo>
                    <a:pt x="134" y="83"/>
                    <a:pt x="137" y="82"/>
                    <a:pt x="140" y="82"/>
                  </a:cubicBezTo>
                  <a:cubicBezTo>
                    <a:pt x="167" y="82"/>
                    <a:pt x="191" y="102"/>
                    <a:pt x="196" y="130"/>
                  </a:cubicBezTo>
                  <a:cubicBezTo>
                    <a:pt x="199" y="155"/>
                    <a:pt x="186" y="178"/>
                    <a:pt x="165" y="189"/>
                  </a:cubicBezTo>
                  <a:cubicBezTo>
                    <a:pt x="160" y="192"/>
                    <a:pt x="154" y="194"/>
                    <a:pt x="148" y="195"/>
                  </a:cubicBezTo>
                  <a:cubicBezTo>
                    <a:pt x="145" y="195"/>
                    <a:pt x="143" y="195"/>
                    <a:pt x="140" y="195"/>
                  </a:cubicBezTo>
                  <a:moveTo>
                    <a:pt x="140" y="0"/>
                  </a:moveTo>
                  <a:cubicBezTo>
                    <a:pt x="133" y="0"/>
                    <a:pt x="126" y="1"/>
                    <a:pt x="119" y="2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0" y="25"/>
                    <a:pt x="98" y="29"/>
                    <a:pt x="87" y="35"/>
                  </a:cubicBezTo>
                  <a:cubicBezTo>
                    <a:pt x="85" y="36"/>
                    <a:pt x="82" y="37"/>
                    <a:pt x="80" y="39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53" y="29"/>
                    <a:pt x="39" y="42"/>
                    <a:pt x="29" y="5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37" y="82"/>
                    <a:pt x="31" y="96"/>
                    <a:pt x="27" y="11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" y="122"/>
                    <a:pt x="0" y="141"/>
                    <a:pt x="3" y="1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7" y="172"/>
                    <a:pt x="32" y="186"/>
                    <a:pt x="40" y="199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30" y="226"/>
                    <a:pt x="43" y="239"/>
                    <a:pt x="57" y="250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83" y="241"/>
                    <a:pt x="97" y="248"/>
                    <a:pt x="112" y="252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7" y="276"/>
                    <a:pt x="128" y="277"/>
                    <a:pt x="140" y="277"/>
                  </a:cubicBezTo>
                  <a:cubicBezTo>
                    <a:pt x="147" y="277"/>
                    <a:pt x="153" y="277"/>
                    <a:pt x="160" y="276"/>
                  </a:cubicBezTo>
                  <a:cubicBezTo>
                    <a:pt x="157" y="254"/>
                    <a:pt x="157" y="254"/>
                    <a:pt x="157" y="254"/>
                  </a:cubicBezTo>
                  <a:cubicBezTo>
                    <a:pt x="170" y="252"/>
                    <a:pt x="182" y="248"/>
                    <a:pt x="193" y="243"/>
                  </a:cubicBezTo>
                  <a:cubicBezTo>
                    <a:pt x="195" y="241"/>
                    <a:pt x="198" y="240"/>
                    <a:pt x="200" y="239"/>
                  </a:cubicBezTo>
                  <a:cubicBezTo>
                    <a:pt x="211" y="258"/>
                    <a:pt x="211" y="258"/>
                    <a:pt x="211" y="258"/>
                  </a:cubicBezTo>
                  <a:cubicBezTo>
                    <a:pt x="227" y="248"/>
                    <a:pt x="240" y="236"/>
                    <a:pt x="251" y="221"/>
                  </a:cubicBezTo>
                  <a:cubicBezTo>
                    <a:pt x="234" y="208"/>
                    <a:pt x="234" y="208"/>
                    <a:pt x="234" y="208"/>
                  </a:cubicBezTo>
                  <a:cubicBezTo>
                    <a:pt x="243" y="196"/>
                    <a:pt x="249" y="182"/>
                    <a:pt x="253" y="167"/>
                  </a:cubicBezTo>
                  <a:cubicBezTo>
                    <a:pt x="274" y="172"/>
                    <a:pt x="274" y="172"/>
                    <a:pt x="274" y="172"/>
                  </a:cubicBezTo>
                  <a:cubicBezTo>
                    <a:pt x="279" y="155"/>
                    <a:pt x="280" y="137"/>
                    <a:pt x="277" y="118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3" y="106"/>
                    <a:pt x="247" y="92"/>
                    <a:pt x="240" y="79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49" y="52"/>
                    <a:pt x="237" y="38"/>
                    <a:pt x="222" y="27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197" y="36"/>
                    <a:pt x="183" y="29"/>
                    <a:pt x="168" y="26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63" y="2"/>
                    <a:pt x="151" y="0"/>
                    <a:pt x="14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3913191" y="4714878"/>
              <a:ext cx="1084263" cy="1084263"/>
            </a:xfrm>
            <a:custGeom>
              <a:avLst/>
              <a:gdLst>
                <a:gd name="T0" fmla="*/ 145 w 289"/>
                <a:gd name="T1" fmla="*/ 204 h 289"/>
                <a:gd name="T2" fmla="*/ 126 w 289"/>
                <a:gd name="T3" fmla="*/ 201 h 289"/>
                <a:gd name="T4" fmla="*/ 89 w 289"/>
                <a:gd name="T5" fmla="*/ 126 h 289"/>
                <a:gd name="T6" fmla="*/ 145 w 289"/>
                <a:gd name="T7" fmla="*/ 85 h 289"/>
                <a:gd name="T8" fmla="*/ 163 w 289"/>
                <a:gd name="T9" fmla="*/ 89 h 289"/>
                <a:gd name="T10" fmla="*/ 201 w 289"/>
                <a:gd name="T11" fmla="*/ 163 h 289"/>
                <a:gd name="T12" fmla="*/ 145 w 289"/>
                <a:gd name="T13" fmla="*/ 204 h 289"/>
                <a:gd name="T14" fmla="*/ 134 w 289"/>
                <a:gd name="T15" fmla="*/ 0 h 289"/>
                <a:gd name="T16" fmla="*/ 80 w 289"/>
                <a:gd name="T17" fmla="*/ 15 h 289"/>
                <a:gd name="T18" fmla="*/ 90 w 289"/>
                <a:gd name="T19" fmla="*/ 35 h 289"/>
                <a:gd name="T20" fmla="*/ 52 w 289"/>
                <a:gd name="T21" fmla="*/ 65 h 289"/>
                <a:gd name="T22" fmla="*/ 35 w 289"/>
                <a:gd name="T23" fmla="*/ 49 h 289"/>
                <a:gd name="T24" fmla="*/ 7 w 289"/>
                <a:gd name="T25" fmla="*/ 99 h 289"/>
                <a:gd name="T26" fmla="*/ 29 w 289"/>
                <a:gd name="T27" fmla="*/ 106 h 289"/>
                <a:gd name="T28" fmla="*/ 23 w 289"/>
                <a:gd name="T29" fmla="*/ 153 h 289"/>
                <a:gd name="T30" fmla="*/ 0 w 289"/>
                <a:gd name="T31" fmla="*/ 155 h 289"/>
                <a:gd name="T32" fmla="*/ 15 w 289"/>
                <a:gd name="T33" fmla="*/ 209 h 289"/>
                <a:gd name="T34" fmla="*/ 35 w 289"/>
                <a:gd name="T35" fmla="*/ 199 h 289"/>
                <a:gd name="T36" fmla="*/ 65 w 289"/>
                <a:gd name="T37" fmla="*/ 237 h 289"/>
                <a:gd name="T38" fmla="*/ 49 w 289"/>
                <a:gd name="T39" fmla="*/ 254 h 289"/>
                <a:gd name="T40" fmla="*/ 99 w 289"/>
                <a:gd name="T41" fmla="*/ 282 h 289"/>
                <a:gd name="T42" fmla="*/ 106 w 289"/>
                <a:gd name="T43" fmla="*/ 260 h 289"/>
                <a:gd name="T44" fmla="*/ 145 w 289"/>
                <a:gd name="T45" fmla="*/ 267 h 289"/>
                <a:gd name="T46" fmla="*/ 153 w 289"/>
                <a:gd name="T47" fmla="*/ 266 h 289"/>
                <a:gd name="T48" fmla="*/ 155 w 289"/>
                <a:gd name="T49" fmla="*/ 289 h 289"/>
                <a:gd name="T50" fmla="*/ 209 w 289"/>
                <a:gd name="T51" fmla="*/ 274 h 289"/>
                <a:gd name="T52" fmla="*/ 199 w 289"/>
                <a:gd name="T53" fmla="*/ 254 h 289"/>
                <a:gd name="T54" fmla="*/ 237 w 289"/>
                <a:gd name="T55" fmla="*/ 225 h 289"/>
                <a:gd name="T56" fmla="*/ 254 w 289"/>
                <a:gd name="T57" fmla="*/ 240 h 289"/>
                <a:gd name="T58" fmla="*/ 282 w 289"/>
                <a:gd name="T59" fmla="*/ 191 h 289"/>
                <a:gd name="T60" fmla="*/ 260 w 289"/>
                <a:gd name="T61" fmla="*/ 183 h 289"/>
                <a:gd name="T62" fmla="*/ 266 w 289"/>
                <a:gd name="T63" fmla="*/ 136 h 289"/>
                <a:gd name="T64" fmla="*/ 289 w 289"/>
                <a:gd name="T65" fmla="*/ 134 h 289"/>
                <a:gd name="T66" fmla="*/ 274 w 289"/>
                <a:gd name="T67" fmla="*/ 80 h 289"/>
                <a:gd name="T68" fmla="*/ 254 w 289"/>
                <a:gd name="T69" fmla="*/ 90 h 289"/>
                <a:gd name="T70" fmla="*/ 225 w 289"/>
                <a:gd name="T71" fmla="*/ 52 h 289"/>
                <a:gd name="T72" fmla="*/ 240 w 289"/>
                <a:gd name="T73" fmla="*/ 35 h 289"/>
                <a:gd name="T74" fmla="*/ 192 w 289"/>
                <a:gd name="T75" fmla="*/ 7 h 289"/>
                <a:gd name="T76" fmla="*/ 190 w 289"/>
                <a:gd name="T77" fmla="*/ 10 h 289"/>
                <a:gd name="T78" fmla="*/ 183 w 289"/>
                <a:gd name="T79" fmla="*/ 29 h 289"/>
                <a:gd name="T80" fmla="*/ 145 w 289"/>
                <a:gd name="T81" fmla="*/ 22 h 289"/>
                <a:gd name="T82" fmla="*/ 136 w 289"/>
                <a:gd name="T83" fmla="*/ 23 h 289"/>
                <a:gd name="T84" fmla="*/ 134 w 289"/>
                <a:gd name="T8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9" h="289">
                  <a:moveTo>
                    <a:pt x="145" y="204"/>
                  </a:moveTo>
                  <a:cubicBezTo>
                    <a:pt x="138" y="204"/>
                    <a:pt x="132" y="203"/>
                    <a:pt x="126" y="201"/>
                  </a:cubicBezTo>
                  <a:cubicBezTo>
                    <a:pt x="95" y="190"/>
                    <a:pt x="78" y="157"/>
                    <a:pt x="89" y="126"/>
                  </a:cubicBezTo>
                  <a:cubicBezTo>
                    <a:pt x="97" y="101"/>
                    <a:pt x="120" y="85"/>
                    <a:pt x="145" y="85"/>
                  </a:cubicBezTo>
                  <a:cubicBezTo>
                    <a:pt x="151" y="85"/>
                    <a:pt x="157" y="86"/>
                    <a:pt x="163" y="89"/>
                  </a:cubicBezTo>
                  <a:cubicBezTo>
                    <a:pt x="194" y="99"/>
                    <a:pt x="211" y="132"/>
                    <a:pt x="201" y="163"/>
                  </a:cubicBezTo>
                  <a:cubicBezTo>
                    <a:pt x="192" y="188"/>
                    <a:pt x="169" y="204"/>
                    <a:pt x="145" y="204"/>
                  </a:cubicBezTo>
                  <a:moveTo>
                    <a:pt x="134" y="0"/>
                  </a:moveTo>
                  <a:cubicBezTo>
                    <a:pt x="115" y="1"/>
                    <a:pt x="97" y="6"/>
                    <a:pt x="80" y="1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76" y="42"/>
                    <a:pt x="63" y="52"/>
                    <a:pt x="52" y="6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23" y="63"/>
                    <a:pt x="13" y="80"/>
                    <a:pt x="7" y="99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4" y="122"/>
                    <a:pt x="22" y="138"/>
                    <a:pt x="23" y="15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" y="174"/>
                    <a:pt x="6" y="193"/>
                    <a:pt x="15" y="209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42" y="213"/>
                    <a:pt x="52" y="226"/>
                    <a:pt x="65" y="237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63" y="266"/>
                    <a:pt x="80" y="276"/>
                    <a:pt x="99" y="282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19" y="265"/>
                    <a:pt x="132" y="267"/>
                    <a:pt x="145" y="267"/>
                  </a:cubicBezTo>
                  <a:cubicBezTo>
                    <a:pt x="147" y="267"/>
                    <a:pt x="150" y="267"/>
                    <a:pt x="153" y="266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74" y="288"/>
                    <a:pt x="193" y="283"/>
                    <a:pt x="209" y="274"/>
                  </a:cubicBezTo>
                  <a:cubicBezTo>
                    <a:pt x="199" y="254"/>
                    <a:pt x="199" y="254"/>
                    <a:pt x="199" y="254"/>
                  </a:cubicBezTo>
                  <a:cubicBezTo>
                    <a:pt x="213" y="247"/>
                    <a:pt x="226" y="237"/>
                    <a:pt x="237" y="225"/>
                  </a:cubicBezTo>
                  <a:cubicBezTo>
                    <a:pt x="254" y="240"/>
                    <a:pt x="254" y="240"/>
                    <a:pt x="254" y="240"/>
                  </a:cubicBezTo>
                  <a:cubicBezTo>
                    <a:pt x="266" y="226"/>
                    <a:pt x="276" y="209"/>
                    <a:pt x="282" y="191"/>
                  </a:cubicBezTo>
                  <a:cubicBezTo>
                    <a:pt x="260" y="183"/>
                    <a:pt x="260" y="183"/>
                    <a:pt x="260" y="183"/>
                  </a:cubicBezTo>
                  <a:cubicBezTo>
                    <a:pt x="266" y="168"/>
                    <a:pt x="268" y="152"/>
                    <a:pt x="266" y="136"/>
                  </a:cubicBezTo>
                  <a:cubicBezTo>
                    <a:pt x="289" y="134"/>
                    <a:pt x="289" y="134"/>
                    <a:pt x="289" y="134"/>
                  </a:cubicBezTo>
                  <a:cubicBezTo>
                    <a:pt x="288" y="115"/>
                    <a:pt x="283" y="97"/>
                    <a:pt x="274" y="80"/>
                  </a:cubicBezTo>
                  <a:cubicBezTo>
                    <a:pt x="254" y="90"/>
                    <a:pt x="254" y="90"/>
                    <a:pt x="254" y="90"/>
                  </a:cubicBezTo>
                  <a:cubicBezTo>
                    <a:pt x="247" y="76"/>
                    <a:pt x="237" y="63"/>
                    <a:pt x="225" y="52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26" y="23"/>
                    <a:pt x="210" y="14"/>
                    <a:pt x="192" y="7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70" y="24"/>
                    <a:pt x="157" y="22"/>
                    <a:pt x="145" y="22"/>
                  </a:cubicBezTo>
                  <a:cubicBezTo>
                    <a:pt x="142" y="22"/>
                    <a:pt x="139" y="23"/>
                    <a:pt x="136" y="23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625979" y="4740278"/>
              <a:ext cx="7938" cy="1111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2 w 2"/>
                <a:gd name="T5" fmla="*/ 0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66330D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5038729" y="4811715"/>
              <a:ext cx="762001" cy="758825"/>
            </a:xfrm>
            <a:custGeom>
              <a:avLst/>
              <a:gdLst>
                <a:gd name="T0" fmla="*/ 102 w 203"/>
                <a:gd name="T1" fmla="*/ 143 h 202"/>
                <a:gd name="T2" fmla="*/ 94 w 203"/>
                <a:gd name="T3" fmla="*/ 142 h 202"/>
                <a:gd name="T4" fmla="*/ 60 w 203"/>
                <a:gd name="T5" fmla="*/ 93 h 202"/>
                <a:gd name="T6" fmla="*/ 96 w 203"/>
                <a:gd name="T7" fmla="*/ 59 h 202"/>
                <a:gd name="T8" fmla="*/ 102 w 203"/>
                <a:gd name="T9" fmla="*/ 59 h 202"/>
                <a:gd name="T10" fmla="*/ 110 w 203"/>
                <a:gd name="T11" fmla="*/ 60 h 202"/>
                <a:gd name="T12" fmla="*/ 143 w 203"/>
                <a:gd name="T13" fmla="*/ 109 h 202"/>
                <a:gd name="T14" fmla="*/ 107 w 203"/>
                <a:gd name="T15" fmla="*/ 143 h 202"/>
                <a:gd name="T16" fmla="*/ 102 w 203"/>
                <a:gd name="T17" fmla="*/ 143 h 202"/>
                <a:gd name="T18" fmla="*/ 121 w 203"/>
                <a:gd name="T19" fmla="*/ 0 h 202"/>
                <a:gd name="T20" fmla="*/ 118 w 203"/>
                <a:gd name="T21" fmla="*/ 16 h 202"/>
                <a:gd name="T22" fmla="*/ 102 w 203"/>
                <a:gd name="T23" fmla="*/ 14 h 202"/>
                <a:gd name="T24" fmla="*/ 90 w 203"/>
                <a:gd name="T25" fmla="*/ 15 h 202"/>
                <a:gd name="T26" fmla="*/ 84 w 203"/>
                <a:gd name="T27" fmla="*/ 16 h 202"/>
                <a:gd name="T28" fmla="*/ 81 w 203"/>
                <a:gd name="T29" fmla="*/ 0 h 202"/>
                <a:gd name="T30" fmla="*/ 44 w 203"/>
                <a:gd name="T31" fmla="*/ 15 h 202"/>
                <a:gd name="T32" fmla="*/ 53 w 203"/>
                <a:gd name="T33" fmla="*/ 29 h 202"/>
                <a:gd name="T34" fmla="*/ 29 w 203"/>
                <a:gd name="T35" fmla="*/ 53 h 202"/>
                <a:gd name="T36" fmla="*/ 15 w 203"/>
                <a:gd name="T37" fmla="*/ 44 h 202"/>
                <a:gd name="T38" fmla="*/ 0 w 203"/>
                <a:gd name="T39" fmla="*/ 81 h 202"/>
                <a:gd name="T40" fmla="*/ 16 w 203"/>
                <a:gd name="T41" fmla="*/ 85 h 202"/>
                <a:gd name="T42" fmla="*/ 16 w 203"/>
                <a:gd name="T43" fmla="*/ 118 h 202"/>
                <a:gd name="T44" fmla="*/ 0 w 203"/>
                <a:gd name="T45" fmla="*/ 122 h 202"/>
                <a:gd name="T46" fmla="*/ 16 w 203"/>
                <a:gd name="T47" fmla="*/ 159 h 202"/>
                <a:gd name="T48" fmla="*/ 30 w 203"/>
                <a:gd name="T49" fmla="*/ 150 h 202"/>
                <a:gd name="T50" fmla="*/ 54 w 203"/>
                <a:gd name="T51" fmla="*/ 174 h 202"/>
                <a:gd name="T52" fmla="*/ 45 w 203"/>
                <a:gd name="T53" fmla="*/ 187 h 202"/>
                <a:gd name="T54" fmla="*/ 82 w 203"/>
                <a:gd name="T55" fmla="*/ 202 h 202"/>
                <a:gd name="T56" fmla="*/ 85 w 203"/>
                <a:gd name="T57" fmla="*/ 186 h 202"/>
                <a:gd name="T58" fmla="*/ 102 w 203"/>
                <a:gd name="T59" fmla="*/ 188 h 202"/>
                <a:gd name="T60" fmla="*/ 113 w 203"/>
                <a:gd name="T61" fmla="*/ 187 h 202"/>
                <a:gd name="T62" fmla="*/ 119 w 203"/>
                <a:gd name="T63" fmla="*/ 186 h 202"/>
                <a:gd name="T64" fmla="*/ 122 w 203"/>
                <a:gd name="T65" fmla="*/ 202 h 202"/>
                <a:gd name="T66" fmla="*/ 159 w 203"/>
                <a:gd name="T67" fmla="*/ 187 h 202"/>
                <a:gd name="T68" fmla="*/ 150 w 203"/>
                <a:gd name="T69" fmla="*/ 173 h 202"/>
                <a:gd name="T70" fmla="*/ 174 w 203"/>
                <a:gd name="T71" fmla="*/ 149 h 202"/>
                <a:gd name="T72" fmla="*/ 188 w 203"/>
                <a:gd name="T73" fmla="*/ 158 h 202"/>
                <a:gd name="T74" fmla="*/ 203 w 203"/>
                <a:gd name="T75" fmla="*/ 121 h 202"/>
                <a:gd name="T76" fmla="*/ 187 w 203"/>
                <a:gd name="T77" fmla="*/ 117 h 202"/>
                <a:gd name="T78" fmla="*/ 187 w 203"/>
                <a:gd name="T79" fmla="*/ 84 h 202"/>
                <a:gd name="T80" fmla="*/ 203 w 203"/>
                <a:gd name="T81" fmla="*/ 80 h 202"/>
                <a:gd name="T82" fmla="*/ 187 w 203"/>
                <a:gd name="T83" fmla="*/ 43 h 202"/>
                <a:gd name="T84" fmla="*/ 174 w 203"/>
                <a:gd name="T85" fmla="*/ 52 h 202"/>
                <a:gd name="T86" fmla="*/ 149 w 203"/>
                <a:gd name="T87" fmla="*/ 28 h 202"/>
                <a:gd name="T88" fmla="*/ 159 w 203"/>
                <a:gd name="T89" fmla="*/ 15 h 202"/>
                <a:gd name="T90" fmla="*/ 121 w 203"/>
                <a:gd name="T9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202">
                  <a:moveTo>
                    <a:pt x="102" y="143"/>
                  </a:moveTo>
                  <a:cubicBezTo>
                    <a:pt x="99" y="143"/>
                    <a:pt x="96" y="143"/>
                    <a:pt x="94" y="142"/>
                  </a:cubicBezTo>
                  <a:cubicBezTo>
                    <a:pt x="71" y="138"/>
                    <a:pt x="56" y="116"/>
                    <a:pt x="60" y="93"/>
                  </a:cubicBezTo>
                  <a:cubicBezTo>
                    <a:pt x="64" y="75"/>
                    <a:pt x="79" y="62"/>
                    <a:pt x="96" y="59"/>
                  </a:cubicBezTo>
                  <a:cubicBezTo>
                    <a:pt x="98" y="59"/>
                    <a:pt x="100" y="59"/>
                    <a:pt x="102" y="59"/>
                  </a:cubicBezTo>
                  <a:cubicBezTo>
                    <a:pt x="104" y="59"/>
                    <a:pt x="107" y="59"/>
                    <a:pt x="110" y="60"/>
                  </a:cubicBezTo>
                  <a:cubicBezTo>
                    <a:pt x="132" y="64"/>
                    <a:pt x="147" y="86"/>
                    <a:pt x="143" y="109"/>
                  </a:cubicBezTo>
                  <a:cubicBezTo>
                    <a:pt x="139" y="127"/>
                    <a:pt x="125" y="140"/>
                    <a:pt x="107" y="143"/>
                  </a:cubicBezTo>
                  <a:cubicBezTo>
                    <a:pt x="105" y="143"/>
                    <a:pt x="103" y="143"/>
                    <a:pt x="102" y="143"/>
                  </a:cubicBezTo>
                  <a:moveTo>
                    <a:pt x="121" y="0"/>
                  </a:moveTo>
                  <a:cubicBezTo>
                    <a:pt x="118" y="16"/>
                    <a:pt x="118" y="16"/>
                    <a:pt x="118" y="16"/>
                  </a:cubicBezTo>
                  <a:cubicBezTo>
                    <a:pt x="113" y="15"/>
                    <a:pt x="107" y="14"/>
                    <a:pt x="102" y="14"/>
                  </a:cubicBezTo>
                  <a:cubicBezTo>
                    <a:pt x="98" y="14"/>
                    <a:pt x="94" y="14"/>
                    <a:pt x="90" y="15"/>
                  </a:cubicBezTo>
                  <a:cubicBezTo>
                    <a:pt x="88" y="15"/>
                    <a:pt x="86" y="15"/>
                    <a:pt x="84" y="1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7" y="3"/>
                    <a:pt x="55" y="8"/>
                    <a:pt x="44" y="15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44" y="35"/>
                    <a:pt x="35" y="44"/>
                    <a:pt x="29" y="5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8" y="55"/>
                    <a:pt x="3" y="68"/>
                    <a:pt x="0" y="81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96"/>
                    <a:pt x="14" y="108"/>
                    <a:pt x="16" y="118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3" y="135"/>
                    <a:pt x="8" y="148"/>
                    <a:pt x="16" y="159"/>
                  </a:cubicBezTo>
                  <a:cubicBezTo>
                    <a:pt x="30" y="150"/>
                    <a:pt x="30" y="150"/>
                    <a:pt x="30" y="150"/>
                  </a:cubicBezTo>
                  <a:cubicBezTo>
                    <a:pt x="36" y="159"/>
                    <a:pt x="44" y="167"/>
                    <a:pt x="54" y="174"/>
                  </a:cubicBezTo>
                  <a:cubicBezTo>
                    <a:pt x="45" y="187"/>
                    <a:pt x="45" y="187"/>
                    <a:pt x="45" y="187"/>
                  </a:cubicBezTo>
                  <a:cubicBezTo>
                    <a:pt x="56" y="194"/>
                    <a:pt x="68" y="200"/>
                    <a:pt x="82" y="202"/>
                  </a:cubicBezTo>
                  <a:cubicBezTo>
                    <a:pt x="85" y="186"/>
                    <a:pt x="85" y="186"/>
                    <a:pt x="85" y="186"/>
                  </a:cubicBezTo>
                  <a:cubicBezTo>
                    <a:pt x="91" y="187"/>
                    <a:pt x="96" y="188"/>
                    <a:pt x="102" y="188"/>
                  </a:cubicBezTo>
                  <a:cubicBezTo>
                    <a:pt x="105" y="188"/>
                    <a:pt x="109" y="188"/>
                    <a:pt x="113" y="187"/>
                  </a:cubicBezTo>
                  <a:cubicBezTo>
                    <a:pt x="115" y="187"/>
                    <a:pt x="117" y="187"/>
                    <a:pt x="119" y="186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36" y="199"/>
                    <a:pt x="148" y="194"/>
                    <a:pt x="159" y="187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60" y="167"/>
                    <a:pt x="168" y="158"/>
                    <a:pt x="174" y="149"/>
                  </a:cubicBezTo>
                  <a:cubicBezTo>
                    <a:pt x="188" y="158"/>
                    <a:pt x="188" y="158"/>
                    <a:pt x="188" y="158"/>
                  </a:cubicBezTo>
                  <a:cubicBezTo>
                    <a:pt x="195" y="147"/>
                    <a:pt x="200" y="134"/>
                    <a:pt x="203" y="121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9" y="106"/>
                    <a:pt x="189" y="94"/>
                    <a:pt x="187" y="84"/>
                  </a:cubicBezTo>
                  <a:cubicBezTo>
                    <a:pt x="203" y="80"/>
                    <a:pt x="203" y="80"/>
                    <a:pt x="203" y="80"/>
                  </a:cubicBezTo>
                  <a:cubicBezTo>
                    <a:pt x="200" y="67"/>
                    <a:pt x="195" y="54"/>
                    <a:pt x="187" y="4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67" y="43"/>
                    <a:pt x="159" y="35"/>
                    <a:pt x="149" y="28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48" y="7"/>
                    <a:pt x="135" y="2"/>
                    <a:pt x="12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6"/>
            <p:cNvSpPr>
              <a:spLocks noEditPoints="1"/>
            </p:cNvSpPr>
            <p:nvPr/>
          </p:nvSpPr>
          <p:spPr bwMode="auto">
            <a:xfrm>
              <a:off x="1900240" y="3576640"/>
              <a:ext cx="788988" cy="788988"/>
            </a:xfrm>
            <a:custGeom>
              <a:avLst/>
              <a:gdLst>
                <a:gd name="T0" fmla="*/ 105 w 210"/>
                <a:gd name="T1" fmla="*/ 143 h 210"/>
                <a:gd name="T2" fmla="*/ 93 w 210"/>
                <a:gd name="T3" fmla="*/ 141 h 210"/>
                <a:gd name="T4" fmla="*/ 68 w 210"/>
                <a:gd name="T5" fmla="*/ 93 h 210"/>
                <a:gd name="T6" fmla="*/ 105 w 210"/>
                <a:gd name="T7" fmla="*/ 67 h 210"/>
                <a:gd name="T8" fmla="*/ 117 w 210"/>
                <a:gd name="T9" fmla="*/ 68 h 210"/>
                <a:gd name="T10" fmla="*/ 141 w 210"/>
                <a:gd name="T11" fmla="*/ 117 h 210"/>
                <a:gd name="T12" fmla="*/ 105 w 210"/>
                <a:gd name="T13" fmla="*/ 143 h 210"/>
                <a:gd name="T14" fmla="*/ 97 w 210"/>
                <a:gd name="T15" fmla="*/ 0 h 210"/>
                <a:gd name="T16" fmla="*/ 58 w 210"/>
                <a:gd name="T17" fmla="*/ 11 h 210"/>
                <a:gd name="T18" fmla="*/ 65 w 210"/>
                <a:gd name="T19" fmla="*/ 26 h 210"/>
                <a:gd name="T20" fmla="*/ 38 w 210"/>
                <a:gd name="T21" fmla="*/ 47 h 210"/>
                <a:gd name="T22" fmla="*/ 25 w 210"/>
                <a:gd name="T23" fmla="*/ 36 h 210"/>
                <a:gd name="T24" fmla="*/ 5 w 210"/>
                <a:gd name="T25" fmla="*/ 72 h 210"/>
                <a:gd name="T26" fmla="*/ 21 w 210"/>
                <a:gd name="T27" fmla="*/ 77 h 210"/>
                <a:gd name="T28" fmla="*/ 17 w 210"/>
                <a:gd name="T29" fmla="*/ 111 h 210"/>
                <a:gd name="T30" fmla="*/ 0 w 210"/>
                <a:gd name="T31" fmla="*/ 112 h 210"/>
                <a:gd name="T32" fmla="*/ 11 w 210"/>
                <a:gd name="T33" fmla="*/ 152 h 210"/>
                <a:gd name="T34" fmla="*/ 26 w 210"/>
                <a:gd name="T35" fmla="*/ 144 h 210"/>
                <a:gd name="T36" fmla="*/ 47 w 210"/>
                <a:gd name="T37" fmla="*/ 172 h 210"/>
                <a:gd name="T38" fmla="*/ 36 w 210"/>
                <a:gd name="T39" fmla="*/ 184 h 210"/>
                <a:gd name="T40" fmla="*/ 71 w 210"/>
                <a:gd name="T41" fmla="*/ 205 h 210"/>
                <a:gd name="T42" fmla="*/ 77 w 210"/>
                <a:gd name="T43" fmla="*/ 189 h 210"/>
                <a:gd name="T44" fmla="*/ 105 w 210"/>
                <a:gd name="T45" fmla="*/ 193 h 210"/>
                <a:gd name="T46" fmla="*/ 111 w 210"/>
                <a:gd name="T47" fmla="*/ 193 h 210"/>
                <a:gd name="T48" fmla="*/ 112 w 210"/>
                <a:gd name="T49" fmla="*/ 210 h 210"/>
                <a:gd name="T50" fmla="*/ 152 w 210"/>
                <a:gd name="T51" fmla="*/ 199 h 210"/>
                <a:gd name="T52" fmla="*/ 144 w 210"/>
                <a:gd name="T53" fmla="*/ 184 h 210"/>
                <a:gd name="T54" fmla="*/ 171 w 210"/>
                <a:gd name="T55" fmla="*/ 163 h 210"/>
                <a:gd name="T56" fmla="*/ 184 w 210"/>
                <a:gd name="T57" fmla="*/ 174 h 210"/>
                <a:gd name="T58" fmla="*/ 204 w 210"/>
                <a:gd name="T59" fmla="*/ 138 h 210"/>
                <a:gd name="T60" fmla="*/ 189 w 210"/>
                <a:gd name="T61" fmla="*/ 133 h 210"/>
                <a:gd name="T62" fmla="*/ 193 w 210"/>
                <a:gd name="T63" fmla="*/ 99 h 210"/>
                <a:gd name="T64" fmla="*/ 210 w 210"/>
                <a:gd name="T65" fmla="*/ 98 h 210"/>
                <a:gd name="T66" fmla="*/ 199 w 210"/>
                <a:gd name="T67" fmla="*/ 58 h 210"/>
                <a:gd name="T68" fmla="*/ 184 w 210"/>
                <a:gd name="T69" fmla="*/ 65 h 210"/>
                <a:gd name="T70" fmla="*/ 163 w 210"/>
                <a:gd name="T71" fmla="*/ 38 h 210"/>
                <a:gd name="T72" fmla="*/ 174 w 210"/>
                <a:gd name="T73" fmla="*/ 26 h 210"/>
                <a:gd name="T74" fmla="*/ 138 w 210"/>
                <a:gd name="T75" fmla="*/ 5 h 210"/>
                <a:gd name="T76" fmla="*/ 133 w 210"/>
                <a:gd name="T77" fmla="*/ 21 h 210"/>
                <a:gd name="T78" fmla="*/ 105 w 210"/>
                <a:gd name="T79" fmla="*/ 17 h 210"/>
                <a:gd name="T80" fmla="*/ 98 w 210"/>
                <a:gd name="T81" fmla="*/ 17 h 210"/>
                <a:gd name="T82" fmla="*/ 97 w 210"/>
                <a:gd name="T8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10">
                  <a:moveTo>
                    <a:pt x="105" y="143"/>
                  </a:moveTo>
                  <a:cubicBezTo>
                    <a:pt x="101" y="143"/>
                    <a:pt x="97" y="143"/>
                    <a:pt x="93" y="141"/>
                  </a:cubicBezTo>
                  <a:cubicBezTo>
                    <a:pt x="72" y="135"/>
                    <a:pt x="62" y="113"/>
                    <a:pt x="68" y="93"/>
                  </a:cubicBezTo>
                  <a:cubicBezTo>
                    <a:pt x="74" y="77"/>
                    <a:pt x="89" y="67"/>
                    <a:pt x="105" y="67"/>
                  </a:cubicBezTo>
                  <a:cubicBezTo>
                    <a:pt x="109" y="67"/>
                    <a:pt x="113" y="67"/>
                    <a:pt x="117" y="68"/>
                  </a:cubicBezTo>
                  <a:cubicBezTo>
                    <a:pt x="137" y="75"/>
                    <a:pt x="148" y="97"/>
                    <a:pt x="141" y="117"/>
                  </a:cubicBezTo>
                  <a:cubicBezTo>
                    <a:pt x="136" y="133"/>
                    <a:pt x="121" y="143"/>
                    <a:pt x="105" y="143"/>
                  </a:cubicBezTo>
                  <a:moveTo>
                    <a:pt x="97" y="0"/>
                  </a:moveTo>
                  <a:cubicBezTo>
                    <a:pt x="83" y="1"/>
                    <a:pt x="70" y="5"/>
                    <a:pt x="58" y="1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5" y="31"/>
                    <a:pt x="46" y="38"/>
                    <a:pt x="38" y="4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7" y="46"/>
                    <a:pt x="10" y="58"/>
                    <a:pt x="5" y="72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17" y="88"/>
                    <a:pt x="16" y="100"/>
                    <a:pt x="17" y="1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" y="126"/>
                    <a:pt x="5" y="140"/>
                    <a:pt x="11" y="152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31" y="155"/>
                    <a:pt x="38" y="164"/>
                    <a:pt x="47" y="172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46" y="193"/>
                    <a:pt x="58" y="200"/>
                    <a:pt x="71" y="205"/>
                  </a:cubicBezTo>
                  <a:cubicBezTo>
                    <a:pt x="77" y="189"/>
                    <a:pt x="77" y="189"/>
                    <a:pt x="77" y="189"/>
                  </a:cubicBezTo>
                  <a:cubicBezTo>
                    <a:pt x="86" y="192"/>
                    <a:pt x="95" y="193"/>
                    <a:pt x="105" y="193"/>
                  </a:cubicBezTo>
                  <a:cubicBezTo>
                    <a:pt x="107" y="193"/>
                    <a:pt x="109" y="193"/>
                    <a:pt x="111" y="193"/>
                  </a:cubicBezTo>
                  <a:cubicBezTo>
                    <a:pt x="112" y="210"/>
                    <a:pt x="112" y="210"/>
                    <a:pt x="112" y="210"/>
                  </a:cubicBezTo>
                  <a:cubicBezTo>
                    <a:pt x="126" y="209"/>
                    <a:pt x="139" y="205"/>
                    <a:pt x="152" y="199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54" y="179"/>
                    <a:pt x="164" y="172"/>
                    <a:pt x="171" y="163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93" y="164"/>
                    <a:pt x="200" y="152"/>
                    <a:pt x="204" y="138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2" y="122"/>
                    <a:pt x="194" y="110"/>
                    <a:pt x="193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9" y="84"/>
                    <a:pt x="205" y="70"/>
                    <a:pt x="199" y="58"/>
                  </a:cubicBezTo>
                  <a:cubicBezTo>
                    <a:pt x="184" y="65"/>
                    <a:pt x="184" y="65"/>
                    <a:pt x="184" y="65"/>
                  </a:cubicBezTo>
                  <a:cubicBezTo>
                    <a:pt x="179" y="55"/>
                    <a:pt x="171" y="46"/>
                    <a:pt x="163" y="38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63" y="17"/>
                    <a:pt x="152" y="10"/>
                    <a:pt x="138" y="5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23" y="18"/>
                    <a:pt x="114" y="17"/>
                    <a:pt x="105" y="17"/>
                  </a:cubicBezTo>
                  <a:cubicBezTo>
                    <a:pt x="103" y="17"/>
                    <a:pt x="101" y="17"/>
                    <a:pt x="98" y="17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3740153" y="2795589"/>
              <a:ext cx="904876" cy="904875"/>
            </a:xfrm>
            <a:custGeom>
              <a:avLst/>
              <a:gdLst>
                <a:gd name="T0" fmla="*/ 121 w 241"/>
                <a:gd name="T1" fmla="*/ 170 h 241"/>
                <a:gd name="T2" fmla="*/ 109 w 241"/>
                <a:gd name="T3" fmla="*/ 168 h 241"/>
                <a:gd name="T4" fmla="*/ 73 w 241"/>
                <a:gd name="T5" fmla="*/ 108 h 241"/>
                <a:gd name="T6" fmla="*/ 117 w 241"/>
                <a:gd name="T7" fmla="*/ 71 h 241"/>
                <a:gd name="T8" fmla="*/ 121 w 241"/>
                <a:gd name="T9" fmla="*/ 71 h 241"/>
                <a:gd name="T10" fmla="*/ 132 w 241"/>
                <a:gd name="T11" fmla="*/ 72 h 241"/>
                <a:gd name="T12" fmla="*/ 169 w 241"/>
                <a:gd name="T13" fmla="*/ 132 h 241"/>
                <a:gd name="T14" fmla="*/ 125 w 241"/>
                <a:gd name="T15" fmla="*/ 170 h 241"/>
                <a:gd name="T16" fmla="*/ 121 w 241"/>
                <a:gd name="T17" fmla="*/ 170 h 241"/>
                <a:gd name="T18" fmla="*/ 102 w 241"/>
                <a:gd name="T19" fmla="*/ 0 h 241"/>
                <a:gd name="T20" fmla="*/ 57 w 241"/>
                <a:gd name="T21" fmla="*/ 16 h 241"/>
                <a:gd name="T22" fmla="*/ 67 w 241"/>
                <a:gd name="T23" fmla="*/ 33 h 241"/>
                <a:gd name="T24" fmla="*/ 38 w 241"/>
                <a:gd name="T25" fmla="*/ 60 h 241"/>
                <a:gd name="T26" fmla="*/ 22 w 241"/>
                <a:gd name="T27" fmla="*/ 48 h 241"/>
                <a:gd name="T28" fmla="*/ 2 w 241"/>
                <a:gd name="T29" fmla="*/ 91 h 241"/>
                <a:gd name="T30" fmla="*/ 21 w 241"/>
                <a:gd name="T31" fmla="*/ 96 h 241"/>
                <a:gd name="T32" fmla="*/ 19 w 241"/>
                <a:gd name="T33" fmla="*/ 136 h 241"/>
                <a:gd name="T34" fmla="*/ 0 w 241"/>
                <a:gd name="T35" fmla="*/ 139 h 241"/>
                <a:gd name="T36" fmla="*/ 17 w 241"/>
                <a:gd name="T37" fmla="*/ 184 h 241"/>
                <a:gd name="T38" fmla="*/ 33 w 241"/>
                <a:gd name="T39" fmla="*/ 173 h 241"/>
                <a:gd name="T40" fmla="*/ 60 w 241"/>
                <a:gd name="T41" fmla="*/ 203 h 241"/>
                <a:gd name="T42" fmla="*/ 49 w 241"/>
                <a:gd name="T43" fmla="*/ 219 h 241"/>
                <a:gd name="T44" fmla="*/ 92 w 241"/>
                <a:gd name="T45" fmla="*/ 239 h 241"/>
                <a:gd name="T46" fmla="*/ 96 w 241"/>
                <a:gd name="T47" fmla="*/ 220 h 241"/>
                <a:gd name="T48" fmla="*/ 121 w 241"/>
                <a:gd name="T49" fmla="*/ 223 h 241"/>
                <a:gd name="T50" fmla="*/ 129 w 241"/>
                <a:gd name="T51" fmla="*/ 222 h 241"/>
                <a:gd name="T52" fmla="*/ 136 w 241"/>
                <a:gd name="T53" fmla="*/ 222 h 241"/>
                <a:gd name="T54" fmla="*/ 139 w 241"/>
                <a:gd name="T55" fmla="*/ 241 h 241"/>
                <a:gd name="T56" fmla="*/ 184 w 241"/>
                <a:gd name="T57" fmla="*/ 224 h 241"/>
                <a:gd name="T58" fmla="*/ 174 w 241"/>
                <a:gd name="T59" fmla="*/ 208 h 241"/>
                <a:gd name="T60" fmla="*/ 203 w 241"/>
                <a:gd name="T61" fmla="*/ 181 h 241"/>
                <a:gd name="T62" fmla="*/ 219 w 241"/>
                <a:gd name="T63" fmla="*/ 192 h 241"/>
                <a:gd name="T64" fmla="*/ 239 w 241"/>
                <a:gd name="T65" fmla="*/ 149 h 241"/>
                <a:gd name="T66" fmla="*/ 220 w 241"/>
                <a:gd name="T67" fmla="*/ 144 h 241"/>
                <a:gd name="T68" fmla="*/ 222 w 241"/>
                <a:gd name="T69" fmla="*/ 104 h 241"/>
                <a:gd name="T70" fmla="*/ 241 w 241"/>
                <a:gd name="T71" fmla="*/ 102 h 241"/>
                <a:gd name="T72" fmla="*/ 225 w 241"/>
                <a:gd name="T73" fmla="*/ 57 h 241"/>
                <a:gd name="T74" fmla="*/ 208 w 241"/>
                <a:gd name="T75" fmla="*/ 67 h 241"/>
                <a:gd name="T76" fmla="*/ 181 w 241"/>
                <a:gd name="T77" fmla="*/ 37 h 241"/>
                <a:gd name="T78" fmla="*/ 193 w 241"/>
                <a:gd name="T79" fmla="*/ 22 h 241"/>
                <a:gd name="T80" fmla="*/ 150 w 241"/>
                <a:gd name="T81" fmla="*/ 2 h 241"/>
                <a:gd name="T82" fmla="*/ 145 w 241"/>
                <a:gd name="T83" fmla="*/ 21 h 241"/>
                <a:gd name="T84" fmla="*/ 121 w 241"/>
                <a:gd name="T85" fmla="*/ 18 h 241"/>
                <a:gd name="T86" fmla="*/ 112 w 241"/>
                <a:gd name="T87" fmla="*/ 18 h 241"/>
                <a:gd name="T88" fmla="*/ 105 w 241"/>
                <a:gd name="T89" fmla="*/ 19 h 241"/>
                <a:gd name="T90" fmla="*/ 102 w 241"/>
                <a:gd name="T9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1" h="241">
                  <a:moveTo>
                    <a:pt x="121" y="170"/>
                  </a:moveTo>
                  <a:cubicBezTo>
                    <a:pt x="117" y="170"/>
                    <a:pt x="113" y="169"/>
                    <a:pt x="109" y="168"/>
                  </a:cubicBezTo>
                  <a:cubicBezTo>
                    <a:pt x="82" y="162"/>
                    <a:pt x="66" y="135"/>
                    <a:pt x="73" y="108"/>
                  </a:cubicBezTo>
                  <a:cubicBezTo>
                    <a:pt x="78" y="87"/>
                    <a:pt x="96" y="73"/>
                    <a:pt x="117" y="71"/>
                  </a:cubicBezTo>
                  <a:cubicBezTo>
                    <a:pt x="118" y="71"/>
                    <a:pt x="119" y="71"/>
                    <a:pt x="121" y="71"/>
                  </a:cubicBezTo>
                  <a:cubicBezTo>
                    <a:pt x="125" y="71"/>
                    <a:pt x="129" y="71"/>
                    <a:pt x="132" y="72"/>
                  </a:cubicBezTo>
                  <a:cubicBezTo>
                    <a:pt x="159" y="79"/>
                    <a:pt x="175" y="105"/>
                    <a:pt x="169" y="132"/>
                  </a:cubicBezTo>
                  <a:cubicBezTo>
                    <a:pt x="164" y="153"/>
                    <a:pt x="146" y="168"/>
                    <a:pt x="125" y="170"/>
                  </a:cubicBezTo>
                  <a:cubicBezTo>
                    <a:pt x="123" y="170"/>
                    <a:pt x="122" y="170"/>
                    <a:pt x="121" y="170"/>
                  </a:cubicBezTo>
                  <a:moveTo>
                    <a:pt x="102" y="0"/>
                  </a:moveTo>
                  <a:cubicBezTo>
                    <a:pt x="86" y="2"/>
                    <a:pt x="71" y="8"/>
                    <a:pt x="57" y="16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56" y="40"/>
                    <a:pt x="46" y="49"/>
                    <a:pt x="38" y="6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3" y="61"/>
                    <a:pt x="6" y="75"/>
                    <a:pt x="2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18" y="110"/>
                    <a:pt x="17" y="123"/>
                    <a:pt x="1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55"/>
                    <a:pt x="8" y="170"/>
                    <a:pt x="17" y="18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40" y="185"/>
                    <a:pt x="49" y="195"/>
                    <a:pt x="60" y="203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61" y="228"/>
                    <a:pt x="76" y="235"/>
                    <a:pt x="92" y="239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105" y="222"/>
                    <a:pt x="113" y="223"/>
                    <a:pt x="121" y="223"/>
                  </a:cubicBezTo>
                  <a:cubicBezTo>
                    <a:pt x="124" y="223"/>
                    <a:pt x="126" y="223"/>
                    <a:pt x="129" y="222"/>
                  </a:cubicBezTo>
                  <a:cubicBezTo>
                    <a:pt x="132" y="222"/>
                    <a:pt x="134" y="222"/>
                    <a:pt x="136" y="222"/>
                  </a:cubicBezTo>
                  <a:cubicBezTo>
                    <a:pt x="139" y="241"/>
                    <a:pt x="139" y="241"/>
                    <a:pt x="139" y="241"/>
                  </a:cubicBezTo>
                  <a:cubicBezTo>
                    <a:pt x="155" y="238"/>
                    <a:pt x="170" y="233"/>
                    <a:pt x="184" y="224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85" y="201"/>
                    <a:pt x="195" y="192"/>
                    <a:pt x="203" y="181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28" y="180"/>
                    <a:pt x="235" y="165"/>
                    <a:pt x="239" y="149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224" y="131"/>
                    <a:pt x="224" y="117"/>
                    <a:pt x="222" y="104"/>
                  </a:cubicBezTo>
                  <a:cubicBezTo>
                    <a:pt x="241" y="102"/>
                    <a:pt x="241" y="102"/>
                    <a:pt x="241" y="102"/>
                  </a:cubicBezTo>
                  <a:cubicBezTo>
                    <a:pt x="239" y="86"/>
                    <a:pt x="233" y="70"/>
                    <a:pt x="225" y="57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1" y="56"/>
                    <a:pt x="192" y="46"/>
                    <a:pt x="181" y="37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80" y="13"/>
                    <a:pt x="166" y="6"/>
                    <a:pt x="150" y="2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37" y="19"/>
                    <a:pt x="129" y="18"/>
                    <a:pt x="121" y="18"/>
                  </a:cubicBezTo>
                  <a:cubicBezTo>
                    <a:pt x="118" y="18"/>
                    <a:pt x="115" y="18"/>
                    <a:pt x="112" y="18"/>
                  </a:cubicBezTo>
                  <a:cubicBezTo>
                    <a:pt x="110" y="18"/>
                    <a:pt x="107" y="19"/>
                    <a:pt x="105" y="19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3514728" y="2552702"/>
              <a:ext cx="379413" cy="379413"/>
            </a:xfrm>
            <a:custGeom>
              <a:avLst/>
              <a:gdLst>
                <a:gd name="T0" fmla="*/ 50 w 101"/>
                <a:gd name="T1" fmla="*/ 71 h 101"/>
                <a:gd name="T2" fmla="*/ 44 w 101"/>
                <a:gd name="T3" fmla="*/ 70 h 101"/>
                <a:gd name="T4" fmla="*/ 31 w 101"/>
                <a:gd name="T5" fmla="*/ 44 h 101"/>
                <a:gd name="T6" fmla="*/ 50 w 101"/>
                <a:gd name="T7" fmla="*/ 30 h 101"/>
                <a:gd name="T8" fmla="*/ 57 w 101"/>
                <a:gd name="T9" fmla="*/ 31 h 101"/>
                <a:gd name="T10" fmla="*/ 70 w 101"/>
                <a:gd name="T11" fmla="*/ 57 h 101"/>
                <a:gd name="T12" fmla="*/ 50 w 101"/>
                <a:gd name="T13" fmla="*/ 71 h 101"/>
                <a:gd name="T14" fmla="*/ 47 w 101"/>
                <a:gd name="T15" fmla="*/ 0 h 101"/>
                <a:gd name="T16" fmla="*/ 28 w 101"/>
                <a:gd name="T17" fmla="*/ 6 h 101"/>
                <a:gd name="T18" fmla="*/ 31 w 101"/>
                <a:gd name="T19" fmla="*/ 13 h 101"/>
                <a:gd name="T20" fmla="*/ 18 w 101"/>
                <a:gd name="T21" fmla="*/ 23 h 101"/>
                <a:gd name="T22" fmla="*/ 12 w 101"/>
                <a:gd name="T23" fmla="*/ 18 h 101"/>
                <a:gd name="T24" fmla="*/ 2 w 101"/>
                <a:gd name="T25" fmla="*/ 35 h 101"/>
                <a:gd name="T26" fmla="*/ 10 w 101"/>
                <a:gd name="T27" fmla="*/ 37 h 101"/>
                <a:gd name="T28" fmla="*/ 8 w 101"/>
                <a:gd name="T29" fmla="*/ 54 h 101"/>
                <a:gd name="T30" fmla="*/ 0 w 101"/>
                <a:gd name="T31" fmla="*/ 54 h 101"/>
                <a:gd name="T32" fmla="*/ 5 w 101"/>
                <a:gd name="T33" fmla="*/ 73 h 101"/>
                <a:gd name="T34" fmla="*/ 12 w 101"/>
                <a:gd name="T35" fmla="*/ 70 h 101"/>
                <a:gd name="T36" fmla="*/ 23 w 101"/>
                <a:gd name="T37" fmla="*/ 83 h 101"/>
                <a:gd name="T38" fmla="*/ 17 w 101"/>
                <a:gd name="T39" fmla="*/ 89 h 101"/>
                <a:gd name="T40" fmla="*/ 34 w 101"/>
                <a:gd name="T41" fmla="*/ 99 h 101"/>
                <a:gd name="T42" fmla="*/ 37 w 101"/>
                <a:gd name="T43" fmla="*/ 91 h 101"/>
                <a:gd name="T44" fmla="*/ 50 w 101"/>
                <a:gd name="T45" fmla="*/ 93 h 101"/>
                <a:gd name="T46" fmla="*/ 53 w 101"/>
                <a:gd name="T47" fmla="*/ 93 h 101"/>
                <a:gd name="T48" fmla="*/ 54 w 101"/>
                <a:gd name="T49" fmla="*/ 101 h 101"/>
                <a:gd name="T50" fmla="*/ 73 w 101"/>
                <a:gd name="T51" fmla="*/ 96 h 101"/>
                <a:gd name="T52" fmla="*/ 69 w 101"/>
                <a:gd name="T53" fmla="*/ 89 h 101"/>
                <a:gd name="T54" fmla="*/ 83 w 101"/>
                <a:gd name="T55" fmla="*/ 79 h 101"/>
                <a:gd name="T56" fmla="*/ 89 w 101"/>
                <a:gd name="T57" fmla="*/ 84 h 101"/>
                <a:gd name="T58" fmla="*/ 98 w 101"/>
                <a:gd name="T59" fmla="*/ 67 h 101"/>
                <a:gd name="T60" fmla="*/ 91 w 101"/>
                <a:gd name="T61" fmla="*/ 64 h 101"/>
                <a:gd name="T62" fmla="*/ 93 w 101"/>
                <a:gd name="T63" fmla="*/ 48 h 101"/>
                <a:gd name="T64" fmla="*/ 101 w 101"/>
                <a:gd name="T65" fmla="*/ 47 h 101"/>
                <a:gd name="T66" fmla="*/ 96 w 101"/>
                <a:gd name="T67" fmla="*/ 28 h 101"/>
                <a:gd name="T68" fmla="*/ 88 w 101"/>
                <a:gd name="T69" fmla="*/ 32 h 101"/>
                <a:gd name="T70" fmla="*/ 78 w 101"/>
                <a:gd name="T71" fmla="*/ 19 h 101"/>
                <a:gd name="T72" fmla="*/ 84 w 101"/>
                <a:gd name="T73" fmla="*/ 13 h 101"/>
                <a:gd name="T74" fmla="*/ 66 w 101"/>
                <a:gd name="T75" fmla="*/ 3 h 101"/>
                <a:gd name="T76" fmla="*/ 64 w 101"/>
                <a:gd name="T77" fmla="*/ 10 h 101"/>
                <a:gd name="T78" fmla="*/ 50 w 101"/>
                <a:gd name="T79" fmla="*/ 8 h 101"/>
                <a:gd name="T80" fmla="*/ 47 w 101"/>
                <a:gd name="T81" fmla="*/ 8 h 101"/>
                <a:gd name="T82" fmla="*/ 47 w 101"/>
                <a:gd name="T8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" h="101">
                  <a:moveTo>
                    <a:pt x="50" y="71"/>
                  </a:moveTo>
                  <a:cubicBezTo>
                    <a:pt x="48" y="71"/>
                    <a:pt x="46" y="71"/>
                    <a:pt x="44" y="70"/>
                  </a:cubicBezTo>
                  <a:cubicBezTo>
                    <a:pt x="33" y="67"/>
                    <a:pt x="27" y="55"/>
                    <a:pt x="31" y="44"/>
                  </a:cubicBezTo>
                  <a:cubicBezTo>
                    <a:pt x="34" y="36"/>
                    <a:pt x="42" y="30"/>
                    <a:pt x="50" y="30"/>
                  </a:cubicBezTo>
                  <a:cubicBezTo>
                    <a:pt x="53" y="30"/>
                    <a:pt x="55" y="31"/>
                    <a:pt x="57" y="31"/>
                  </a:cubicBezTo>
                  <a:cubicBezTo>
                    <a:pt x="68" y="35"/>
                    <a:pt x="74" y="47"/>
                    <a:pt x="70" y="57"/>
                  </a:cubicBezTo>
                  <a:cubicBezTo>
                    <a:pt x="67" y="66"/>
                    <a:pt x="59" y="71"/>
                    <a:pt x="50" y="71"/>
                  </a:cubicBezTo>
                  <a:moveTo>
                    <a:pt x="47" y="0"/>
                  </a:moveTo>
                  <a:cubicBezTo>
                    <a:pt x="40" y="1"/>
                    <a:pt x="34" y="3"/>
                    <a:pt x="28" y="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26" y="15"/>
                    <a:pt x="22" y="19"/>
                    <a:pt x="18" y="2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2"/>
                    <a:pt x="5" y="28"/>
                    <a:pt x="2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8" y="43"/>
                    <a:pt x="8" y="48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2" y="67"/>
                    <a:pt x="5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5" y="75"/>
                    <a:pt x="18" y="79"/>
                    <a:pt x="23" y="83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22" y="93"/>
                    <a:pt x="28" y="97"/>
                    <a:pt x="34" y="99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1" y="93"/>
                    <a:pt x="46" y="93"/>
                    <a:pt x="50" y="93"/>
                  </a:cubicBezTo>
                  <a:cubicBezTo>
                    <a:pt x="51" y="93"/>
                    <a:pt x="52" y="93"/>
                    <a:pt x="53" y="93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1" y="101"/>
                    <a:pt x="67" y="99"/>
                    <a:pt x="73" y="96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4" y="86"/>
                    <a:pt x="79" y="83"/>
                    <a:pt x="83" y="79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3" y="79"/>
                    <a:pt x="96" y="73"/>
                    <a:pt x="98" y="6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3" y="59"/>
                    <a:pt x="93" y="53"/>
                    <a:pt x="93" y="4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0" y="41"/>
                    <a:pt x="99" y="34"/>
                    <a:pt x="96" y="28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6" y="27"/>
                    <a:pt x="83" y="22"/>
                    <a:pt x="78" y="19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9" y="8"/>
                    <a:pt x="73" y="5"/>
                    <a:pt x="66" y="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59" y="9"/>
                    <a:pt x="55" y="8"/>
                    <a:pt x="50" y="8"/>
                  </a:cubicBezTo>
                  <a:cubicBezTo>
                    <a:pt x="49" y="8"/>
                    <a:pt x="48" y="8"/>
                    <a:pt x="47" y="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2505078" y="2784477"/>
              <a:ext cx="1185863" cy="1190626"/>
            </a:xfrm>
            <a:custGeom>
              <a:avLst/>
              <a:gdLst>
                <a:gd name="T0" fmla="*/ 158 w 316"/>
                <a:gd name="T1" fmla="*/ 259 h 317"/>
                <a:gd name="T2" fmla="*/ 57 w 316"/>
                <a:gd name="T3" fmla="*/ 160 h 317"/>
                <a:gd name="T4" fmla="*/ 156 w 316"/>
                <a:gd name="T5" fmla="*/ 58 h 317"/>
                <a:gd name="T6" fmla="*/ 156 w 316"/>
                <a:gd name="T7" fmla="*/ 58 h 317"/>
                <a:gd name="T8" fmla="*/ 158 w 316"/>
                <a:gd name="T9" fmla="*/ 58 h 317"/>
                <a:gd name="T10" fmla="*/ 258 w 316"/>
                <a:gd name="T11" fmla="*/ 157 h 317"/>
                <a:gd name="T12" fmla="*/ 159 w 316"/>
                <a:gd name="T13" fmla="*/ 259 h 317"/>
                <a:gd name="T14" fmla="*/ 159 w 316"/>
                <a:gd name="T15" fmla="*/ 259 h 317"/>
                <a:gd name="T16" fmla="*/ 158 w 316"/>
                <a:gd name="T17" fmla="*/ 259 h 317"/>
                <a:gd name="T18" fmla="*/ 181 w 316"/>
                <a:gd name="T19" fmla="*/ 0 h 317"/>
                <a:gd name="T20" fmla="*/ 156 w 316"/>
                <a:gd name="T21" fmla="*/ 1 h 317"/>
                <a:gd name="T22" fmla="*/ 131 w 316"/>
                <a:gd name="T23" fmla="*/ 1 h 317"/>
                <a:gd name="T24" fmla="*/ 131 w 316"/>
                <a:gd name="T25" fmla="*/ 25 h 317"/>
                <a:gd name="T26" fmla="*/ 79 w 316"/>
                <a:gd name="T27" fmla="*/ 47 h 317"/>
                <a:gd name="T28" fmla="*/ 62 w 316"/>
                <a:gd name="T29" fmla="*/ 31 h 317"/>
                <a:gd name="T30" fmla="*/ 27 w 316"/>
                <a:gd name="T31" fmla="*/ 66 h 317"/>
                <a:gd name="T32" fmla="*/ 44 w 316"/>
                <a:gd name="T33" fmla="*/ 83 h 317"/>
                <a:gd name="T34" fmla="*/ 23 w 316"/>
                <a:gd name="T35" fmla="*/ 135 h 317"/>
                <a:gd name="T36" fmla="*/ 0 w 316"/>
                <a:gd name="T37" fmla="*/ 136 h 317"/>
                <a:gd name="T38" fmla="*/ 0 w 316"/>
                <a:gd name="T39" fmla="*/ 186 h 317"/>
                <a:gd name="T40" fmla="*/ 24 w 316"/>
                <a:gd name="T41" fmla="*/ 185 h 317"/>
                <a:gd name="T42" fmla="*/ 46 w 316"/>
                <a:gd name="T43" fmla="*/ 237 h 317"/>
                <a:gd name="T44" fmla="*/ 30 w 316"/>
                <a:gd name="T45" fmla="*/ 254 h 317"/>
                <a:gd name="T46" fmla="*/ 65 w 316"/>
                <a:gd name="T47" fmla="*/ 289 h 317"/>
                <a:gd name="T48" fmla="*/ 82 w 316"/>
                <a:gd name="T49" fmla="*/ 272 h 317"/>
                <a:gd name="T50" fmla="*/ 135 w 316"/>
                <a:gd name="T51" fmla="*/ 293 h 317"/>
                <a:gd name="T52" fmla="*/ 135 w 316"/>
                <a:gd name="T53" fmla="*/ 317 h 317"/>
                <a:gd name="T54" fmla="*/ 160 w 316"/>
                <a:gd name="T55" fmla="*/ 316 h 317"/>
                <a:gd name="T56" fmla="*/ 185 w 316"/>
                <a:gd name="T57" fmla="*/ 316 h 317"/>
                <a:gd name="T58" fmla="*/ 184 w 316"/>
                <a:gd name="T59" fmla="*/ 292 h 317"/>
                <a:gd name="T60" fmla="*/ 236 w 316"/>
                <a:gd name="T61" fmla="*/ 270 h 317"/>
                <a:gd name="T62" fmla="*/ 253 w 316"/>
                <a:gd name="T63" fmla="*/ 287 h 317"/>
                <a:gd name="T64" fmla="*/ 288 w 316"/>
                <a:gd name="T65" fmla="*/ 251 h 317"/>
                <a:gd name="T66" fmla="*/ 271 w 316"/>
                <a:gd name="T67" fmla="*/ 234 h 317"/>
                <a:gd name="T68" fmla="*/ 292 w 316"/>
                <a:gd name="T69" fmla="*/ 182 h 317"/>
                <a:gd name="T70" fmla="*/ 316 w 316"/>
                <a:gd name="T71" fmla="*/ 181 h 317"/>
                <a:gd name="T72" fmla="*/ 315 w 316"/>
                <a:gd name="T73" fmla="*/ 132 h 317"/>
                <a:gd name="T74" fmla="*/ 292 w 316"/>
                <a:gd name="T75" fmla="*/ 132 h 317"/>
                <a:gd name="T76" fmla="*/ 269 w 316"/>
                <a:gd name="T77" fmla="*/ 80 h 317"/>
                <a:gd name="T78" fmla="*/ 286 w 316"/>
                <a:gd name="T79" fmla="*/ 63 h 317"/>
                <a:gd name="T80" fmla="*/ 250 w 316"/>
                <a:gd name="T81" fmla="*/ 28 h 317"/>
                <a:gd name="T82" fmla="*/ 234 w 316"/>
                <a:gd name="T83" fmla="*/ 45 h 317"/>
                <a:gd name="T84" fmla="*/ 181 w 316"/>
                <a:gd name="T85" fmla="*/ 24 h 317"/>
                <a:gd name="T86" fmla="*/ 181 w 316"/>
                <a:gd name="T8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6" h="317">
                  <a:moveTo>
                    <a:pt x="158" y="259"/>
                  </a:moveTo>
                  <a:cubicBezTo>
                    <a:pt x="103" y="259"/>
                    <a:pt x="58" y="215"/>
                    <a:pt x="57" y="160"/>
                  </a:cubicBezTo>
                  <a:cubicBezTo>
                    <a:pt x="56" y="104"/>
                    <a:pt x="101" y="59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7" y="58"/>
                    <a:pt x="157" y="58"/>
                    <a:pt x="158" y="58"/>
                  </a:cubicBezTo>
                  <a:cubicBezTo>
                    <a:pt x="213" y="58"/>
                    <a:pt x="258" y="102"/>
                    <a:pt x="258" y="157"/>
                  </a:cubicBezTo>
                  <a:cubicBezTo>
                    <a:pt x="259" y="213"/>
                    <a:pt x="215" y="259"/>
                    <a:pt x="159" y="259"/>
                  </a:cubicBezTo>
                  <a:cubicBezTo>
                    <a:pt x="159" y="259"/>
                    <a:pt x="159" y="259"/>
                    <a:pt x="159" y="259"/>
                  </a:cubicBezTo>
                  <a:cubicBezTo>
                    <a:pt x="159" y="259"/>
                    <a:pt x="158" y="259"/>
                    <a:pt x="158" y="259"/>
                  </a:cubicBezTo>
                  <a:moveTo>
                    <a:pt x="181" y="0"/>
                  </a:moveTo>
                  <a:cubicBezTo>
                    <a:pt x="156" y="1"/>
                    <a:pt x="156" y="1"/>
                    <a:pt x="156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12" y="29"/>
                    <a:pt x="94" y="36"/>
                    <a:pt x="79" y="47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34" y="98"/>
                    <a:pt x="27" y="116"/>
                    <a:pt x="23" y="13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8" y="204"/>
                    <a:pt x="35" y="222"/>
                    <a:pt x="46" y="237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65" y="289"/>
                    <a:pt x="65" y="289"/>
                    <a:pt x="65" y="289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98" y="283"/>
                    <a:pt x="115" y="290"/>
                    <a:pt x="135" y="293"/>
                  </a:cubicBezTo>
                  <a:cubicBezTo>
                    <a:pt x="135" y="317"/>
                    <a:pt x="135" y="317"/>
                    <a:pt x="135" y="317"/>
                  </a:cubicBezTo>
                  <a:cubicBezTo>
                    <a:pt x="160" y="316"/>
                    <a:pt x="160" y="316"/>
                    <a:pt x="160" y="316"/>
                  </a:cubicBezTo>
                  <a:cubicBezTo>
                    <a:pt x="185" y="316"/>
                    <a:pt x="185" y="316"/>
                    <a:pt x="185" y="316"/>
                  </a:cubicBezTo>
                  <a:cubicBezTo>
                    <a:pt x="184" y="292"/>
                    <a:pt x="184" y="292"/>
                    <a:pt x="184" y="292"/>
                  </a:cubicBezTo>
                  <a:cubicBezTo>
                    <a:pt x="203" y="289"/>
                    <a:pt x="221" y="281"/>
                    <a:pt x="236" y="270"/>
                  </a:cubicBezTo>
                  <a:cubicBezTo>
                    <a:pt x="253" y="287"/>
                    <a:pt x="253" y="287"/>
                    <a:pt x="253" y="287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71" y="234"/>
                    <a:pt x="271" y="234"/>
                    <a:pt x="271" y="234"/>
                  </a:cubicBezTo>
                  <a:cubicBezTo>
                    <a:pt x="282" y="219"/>
                    <a:pt x="289" y="201"/>
                    <a:pt x="292" y="182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32"/>
                    <a:pt x="315" y="132"/>
                    <a:pt x="315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88" y="113"/>
                    <a:pt x="280" y="95"/>
                    <a:pt x="269" y="80"/>
                  </a:cubicBezTo>
                  <a:cubicBezTo>
                    <a:pt x="286" y="63"/>
                    <a:pt x="286" y="63"/>
                    <a:pt x="286" y="63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18" y="35"/>
                    <a:pt x="200" y="27"/>
                    <a:pt x="181" y="24"/>
                  </a:cubicBezTo>
                  <a:cubicBezTo>
                    <a:pt x="181" y="0"/>
                    <a:pt x="181" y="0"/>
                    <a:pt x="18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843215" y="3127377"/>
              <a:ext cx="511175" cy="506413"/>
            </a:xfrm>
            <a:custGeom>
              <a:avLst/>
              <a:gdLst>
                <a:gd name="T0" fmla="*/ 68 w 136"/>
                <a:gd name="T1" fmla="*/ 0 h 135"/>
                <a:gd name="T2" fmla="*/ 67 w 136"/>
                <a:gd name="T3" fmla="*/ 0 h 135"/>
                <a:gd name="T4" fmla="*/ 67 w 136"/>
                <a:gd name="T5" fmla="*/ 0 h 135"/>
                <a:gd name="T6" fmla="*/ 0 w 136"/>
                <a:gd name="T7" fmla="*/ 68 h 135"/>
                <a:gd name="T8" fmla="*/ 68 w 136"/>
                <a:gd name="T9" fmla="*/ 135 h 135"/>
                <a:gd name="T10" fmla="*/ 69 w 136"/>
                <a:gd name="T11" fmla="*/ 135 h 135"/>
                <a:gd name="T12" fmla="*/ 69 w 136"/>
                <a:gd name="T13" fmla="*/ 135 h 135"/>
                <a:gd name="T14" fmla="*/ 135 w 136"/>
                <a:gd name="T15" fmla="*/ 67 h 135"/>
                <a:gd name="T16" fmla="*/ 68 w 136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5">
                  <a:moveTo>
                    <a:pt x="6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9" y="0"/>
                    <a:pt x="0" y="31"/>
                    <a:pt x="0" y="68"/>
                  </a:cubicBezTo>
                  <a:cubicBezTo>
                    <a:pt x="1" y="106"/>
                    <a:pt x="31" y="135"/>
                    <a:pt x="68" y="135"/>
                  </a:cubicBezTo>
                  <a:cubicBezTo>
                    <a:pt x="68" y="135"/>
                    <a:pt x="68" y="135"/>
                    <a:pt x="69" y="135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106" y="135"/>
                    <a:pt x="136" y="104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AutoShape 72"/>
            <p:cNvSpPr>
              <a:spLocks noChangeAspect="1" noChangeArrowheads="1" noTextEdit="1"/>
            </p:cNvSpPr>
            <p:nvPr/>
          </p:nvSpPr>
          <p:spPr bwMode="auto">
            <a:xfrm>
              <a:off x="4327527" y="3419758"/>
              <a:ext cx="1462088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4324352" y="3422933"/>
              <a:ext cx="1465263" cy="1466850"/>
            </a:xfrm>
            <a:custGeom>
              <a:avLst/>
              <a:gdLst>
                <a:gd name="T0" fmla="*/ 194 w 388"/>
                <a:gd name="T1" fmla="*/ 304 h 388"/>
                <a:gd name="T2" fmla="*/ 84 w 388"/>
                <a:gd name="T3" fmla="*/ 194 h 388"/>
                <a:gd name="T4" fmla="*/ 194 w 388"/>
                <a:gd name="T5" fmla="*/ 85 h 388"/>
                <a:gd name="T6" fmla="*/ 194 w 388"/>
                <a:gd name="T7" fmla="*/ 85 h 388"/>
                <a:gd name="T8" fmla="*/ 303 w 388"/>
                <a:gd name="T9" fmla="*/ 194 h 388"/>
                <a:gd name="T10" fmla="*/ 194 w 388"/>
                <a:gd name="T11" fmla="*/ 304 h 388"/>
                <a:gd name="T12" fmla="*/ 194 w 388"/>
                <a:gd name="T13" fmla="*/ 304 h 388"/>
                <a:gd name="T14" fmla="*/ 224 w 388"/>
                <a:gd name="T15" fmla="*/ 0 h 388"/>
                <a:gd name="T16" fmla="*/ 194 w 388"/>
                <a:gd name="T17" fmla="*/ 0 h 388"/>
                <a:gd name="T18" fmla="*/ 163 w 388"/>
                <a:gd name="T19" fmla="*/ 0 h 388"/>
                <a:gd name="T20" fmla="*/ 163 w 388"/>
                <a:gd name="T21" fmla="*/ 29 h 388"/>
                <a:gd name="T22" fmla="*/ 99 w 388"/>
                <a:gd name="T23" fmla="*/ 56 h 388"/>
                <a:gd name="T24" fmla="*/ 78 w 388"/>
                <a:gd name="T25" fmla="*/ 35 h 388"/>
                <a:gd name="T26" fmla="*/ 35 w 388"/>
                <a:gd name="T27" fmla="*/ 79 h 388"/>
                <a:gd name="T28" fmla="*/ 55 w 388"/>
                <a:gd name="T29" fmla="*/ 99 h 388"/>
                <a:gd name="T30" fmla="*/ 29 w 388"/>
                <a:gd name="T31" fmla="*/ 164 h 388"/>
                <a:gd name="T32" fmla="*/ 0 w 388"/>
                <a:gd name="T33" fmla="*/ 164 h 388"/>
                <a:gd name="T34" fmla="*/ 0 w 388"/>
                <a:gd name="T35" fmla="*/ 225 h 388"/>
                <a:gd name="T36" fmla="*/ 29 w 388"/>
                <a:gd name="T37" fmla="*/ 225 h 388"/>
                <a:gd name="T38" fmla="*/ 55 w 388"/>
                <a:gd name="T39" fmla="*/ 289 h 388"/>
                <a:gd name="T40" fmla="*/ 35 w 388"/>
                <a:gd name="T41" fmla="*/ 310 h 388"/>
                <a:gd name="T42" fmla="*/ 78 w 388"/>
                <a:gd name="T43" fmla="*/ 353 h 388"/>
                <a:gd name="T44" fmla="*/ 99 w 388"/>
                <a:gd name="T45" fmla="*/ 333 h 388"/>
                <a:gd name="T46" fmla="*/ 163 w 388"/>
                <a:gd name="T47" fmla="*/ 359 h 388"/>
                <a:gd name="T48" fmla="*/ 163 w 388"/>
                <a:gd name="T49" fmla="*/ 388 h 388"/>
                <a:gd name="T50" fmla="*/ 194 w 388"/>
                <a:gd name="T51" fmla="*/ 388 h 388"/>
                <a:gd name="T52" fmla="*/ 224 w 388"/>
                <a:gd name="T53" fmla="*/ 388 h 388"/>
                <a:gd name="T54" fmla="*/ 224 w 388"/>
                <a:gd name="T55" fmla="*/ 359 h 388"/>
                <a:gd name="T56" fmla="*/ 289 w 388"/>
                <a:gd name="T57" fmla="*/ 333 h 388"/>
                <a:gd name="T58" fmla="*/ 309 w 388"/>
                <a:gd name="T59" fmla="*/ 353 h 388"/>
                <a:gd name="T60" fmla="*/ 353 w 388"/>
                <a:gd name="T61" fmla="*/ 310 h 388"/>
                <a:gd name="T62" fmla="*/ 332 w 388"/>
                <a:gd name="T63" fmla="*/ 289 h 388"/>
                <a:gd name="T64" fmla="*/ 359 w 388"/>
                <a:gd name="T65" fmla="*/ 225 h 388"/>
                <a:gd name="T66" fmla="*/ 388 w 388"/>
                <a:gd name="T67" fmla="*/ 225 h 388"/>
                <a:gd name="T68" fmla="*/ 388 w 388"/>
                <a:gd name="T69" fmla="*/ 164 h 388"/>
                <a:gd name="T70" fmla="*/ 359 w 388"/>
                <a:gd name="T71" fmla="*/ 164 h 388"/>
                <a:gd name="T72" fmla="*/ 332 w 388"/>
                <a:gd name="T73" fmla="*/ 99 h 388"/>
                <a:gd name="T74" fmla="*/ 353 w 388"/>
                <a:gd name="T75" fmla="*/ 79 h 388"/>
                <a:gd name="T76" fmla="*/ 309 w 388"/>
                <a:gd name="T77" fmla="*/ 35 h 388"/>
                <a:gd name="T78" fmla="*/ 289 w 388"/>
                <a:gd name="T79" fmla="*/ 56 h 388"/>
                <a:gd name="T80" fmla="*/ 224 w 388"/>
                <a:gd name="T81" fmla="*/ 29 h 388"/>
                <a:gd name="T82" fmla="*/ 224 w 388"/>
                <a:gd name="T8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8" h="388">
                  <a:moveTo>
                    <a:pt x="194" y="304"/>
                  </a:moveTo>
                  <a:cubicBezTo>
                    <a:pt x="133" y="304"/>
                    <a:pt x="84" y="255"/>
                    <a:pt x="84" y="194"/>
                  </a:cubicBezTo>
                  <a:cubicBezTo>
                    <a:pt x="84" y="134"/>
                    <a:pt x="133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254" y="85"/>
                    <a:pt x="303" y="134"/>
                    <a:pt x="303" y="194"/>
                  </a:cubicBezTo>
                  <a:cubicBezTo>
                    <a:pt x="303" y="255"/>
                    <a:pt x="254" y="304"/>
                    <a:pt x="194" y="304"/>
                  </a:cubicBezTo>
                  <a:cubicBezTo>
                    <a:pt x="194" y="304"/>
                    <a:pt x="194" y="304"/>
                    <a:pt x="194" y="304"/>
                  </a:cubicBezTo>
                  <a:moveTo>
                    <a:pt x="224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39" y="34"/>
                    <a:pt x="118" y="43"/>
                    <a:pt x="99" y="56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42" y="118"/>
                    <a:pt x="33" y="140"/>
                    <a:pt x="29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33" y="249"/>
                    <a:pt x="42" y="270"/>
                    <a:pt x="55" y="289"/>
                  </a:cubicBezTo>
                  <a:cubicBezTo>
                    <a:pt x="35" y="310"/>
                    <a:pt x="35" y="310"/>
                    <a:pt x="35" y="310"/>
                  </a:cubicBezTo>
                  <a:cubicBezTo>
                    <a:pt x="78" y="353"/>
                    <a:pt x="78" y="353"/>
                    <a:pt x="78" y="353"/>
                  </a:cubicBezTo>
                  <a:cubicBezTo>
                    <a:pt x="99" y="333"/>
                    <a:pt x="99" y="333"/>
                    <a:pt x="99" y="333"/>
                  </a:cubicBezTo>
                  <a:cubicBezTo>
                    <a:pt x="118" y="346"/>
                    <a:pt x="139" y="355"/>
                    <a:pt x="163" y="359"/>
                  </a:cubicBezTo>
                  <a:cubicBezTo>
                    <a:pt x="163" y="388"/>
                    <a:pt x="163" y="388"/>
                    <a:pt x="163" y="388"/>
                  </a:cubicBezTo>
                  <a:cubicBezTo>
                    <a:pt x="194" y="388"/>
                    <a:pt x="194" y="388"/>
                    <a:pt x="194" y="388"/>
                  </a:cubicBezTo>
                  <a:cubicBezTo>
                    <a:pt x="224" y="388"/>
                    <a:pt x="224" y="388"/>
                    <a:pt x="224" y="388"/>
                  </a:cubicBezTo>
                  <a:cubicBezTo>
                    <a:pt x="224" y="359"/>
                    <a:pt x="224" y="359"/>
                    <a:pt x="224" y="359"/>
                  </a:cubicBezTo>
                  <a:cubicBezTo>
                    <a:pt x="248" y="355"/>
                    <a:pt x="270" y="346"/>
                    <a:pt x="289" y="333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53" y="310"/>
                    <a:pt x="353" y="310"/>
                    <a:pt x="353" y="310"/>
                  </a:cubicBezTo>
                  <a:cubicBezTo>
                    <a:pt x="332" y="289"/>
                    <a:pt x="332" y="289"/>
                    <a:pt x="332" y="289"/>
                  </a:cubicBezTo>
                  <a:cubicBezTo>
                    <a:pt x="345" y="270"/>
                    <a:pt x="354" y="249"/>
                    <a:pt x="359" y="225"/>
                  </a:cubicBezTo>
                  <a:cubicBezTo>
                    <a:pt x="388" y="225"/>
                    <a:pt x="388" y="225"/>
                    <a:pt x="388" y="225"/>
                  </a:cubicBezTo>
                  <a:cubicBezTo>
                    <a:pt x="388" y="164"/>
                    <a:pt x="388" y="164"/>
                    <a:pt x="388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4" y="140"/>
                    <a:pt x="345" y="118"/>
                    <a:pt x="332" y="99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09" y="35"/>
                    <a:pt x="309" y="35"/>
                    <a:pt x="309" y="35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270" y="43"/>
                    <a:pt x="248" y="34"/>
                    <a:pt x="224" y="29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40439" y="2203667"/>
            <a:ext cx="5756931" cy="876458"/>
            <a:chOff x="7741630" y="2040553"/>
            <a:chExt cx="3626117" cy="876458"/>
          </a:xfrm>
        </p:grpSpPr>
        <p:sp>
          <p:nvSpPr>
            <p:cNvPr id="76" name="TextBox 75"/>
            <p:cNvSpPr txBox="1"/>
            <p:nvPr/>
          </p:nvSpPr>
          <p:spPr>
            <a:xfrm>
              <a:off x="7744836" y="2040553"/>
              <a:ext cx="2150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3B26"/>
                  </a:solidFill>
                </a:rPr>
                <a:t>Quality Search Results</a:t>
              </a:r>
              <a:endParaRPr lang="id-ID" sz="1600" b="1" dirty="0">
                <a:solidFill>
                  <a:srgbClr val="C03B26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41630" y="2314795"/>
              <a:ext cx="3626117" cy="602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Your first opportunity to sell website visitors is before they EVER reach your website or blog. Meta matters to Google and users.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40439" y="3261892"/>
            <a:ext cx="5756931" cy="876458"/>
            <a:chOff x="7741630" y="3098778"/>
            <a:chExt cx="3626117" cy="876458"/>
          </a:xfrm>
        </p:grpSpPr>
        <p:sp>
          <p:nvSpPr>
            <p:cNvPr id="81" name="TextBox 80"/>
            <p:cNvSpPr txBox="1"/>
            <p:nvPr/>
          </p:nvSpPr>
          <p:spPr>
            <a:xfrm>
              <a:off x="7744836" y="3098778"/>
              <a:ext cx="2916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3B26"/>
                  </a:solidFill>
                </a:rPr>
                <a:t>Clear Path to Relevant Content</a:t>
              </a:r>
              <a:endParaRPr lang="id-ID" sz="1600" b="1" dirty="0">
                <a:solidFill>
                  <a:srgbClr val="C03B26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741630" y="3373020"/>
              <a:ext cx="3626117" cy="602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Google needs webmasters and bloggers to create a very clear path to</a:t>
              </a:r>
            </a:p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the most relevant content for a given keyword or phrase.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40439" y="4317658"/>
            <a:ext cx="5756931" cy="876458"/>
            <a:chOff x="7741630" y="4154544"/>
            <a:chExt cx="3626117" cy="876458"/>
          </a:xfrm>
        </p:grpSpPr>
        <p:sp>
          <p:nvSpPr>
            <p:cNvPr id="85" name="TextBox 84"/>
            <p:cNvSpPr txBox="1"/>
            <p:nvPr/>
          </p:nvSpPr>
          <p:spPr>
            <a:xfrm>
              <a:off x="7744836" y="4154544"/>
              <a:ext cx="28392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3B26"/>
                  </a:solidFill>
                </a:rPr>
                <a:t>High Quality Website Content </a:t>
              </a:r>
              <a:endParaRPr lang="id-ID" sz="1600" b="1" dirty="0">
                <a:solidFill>
                  <a:srgbClr val="C03B26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741630" y="4428786"/>
              <a:ext cx="3626117" cy="602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Write for real user. Think less about you, think more about your visitor, and write about what matters to them and not you.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40439" y="5375883"/>
            <a:ext cx="5756931" cy="876458"/>
            <a:chOff x="7741630" y="5212769"/>
            <a:chExt cx="3626117" cy="876458"/>
          </a:xfrm>
        </p:grpSpPr>
        <p:sp>
          <p:nvSpPr>
            <p:cNvPr id="89" name="TextBox 88"/>
            <p:cNvSpPr txBox="1"/>
            <p:nvPr/>
          </p:nvSpPr>
          <p:spPr>
            <a:xfrm>
              <a:off x="7744836" y="5212769"/>
              <a:ext cx="2364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3B26"/>
                  </a:solidFill>
                </a:rPr>
                <a:t>Positive User Experience</a:t>
              </a:r>
              <a:endParaRPr lang="id-ID" sz="1600" b="1" dirty="0">
                <a:solidFill>
                  <a:srgbClr val="C03B26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741630" y="5487011"/>
              <a:ext cx="3626117" cy="602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If your visitors are happy with their experience in visiting your website via search, Google will be happy too. Happy Google means higher ranking.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94234" y="321614"/>
            <a:ext cx="10975859" cy="1383704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>
              <a:lnSpc>
                <a:spcPts val="5080"/>
              </a:lnSpc>
            </a:pP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Focus on What Google</a:t>
            </a:r>
          </a:p>
          <a:p>
            <a:pPr algn="ctr">
              <a:lnSpc>
                <a:spcPts val="5080"/>
              </a:lnSpc>
            </a:pP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Really Wants and Needs </a:t>
            </a:r>
            <a:endParaRPr lang="id-ID" sz="5400" b="1" dirty="0">
              <a:solidFill>
                <a:schemeClr val="accent2"/>
              </a:solidFill>
              <a:latin typeface="+mj-lt"/>
              <a:cs typeface="Lato Regular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825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40204" y="2253958"/>
            <a:ext cx="9111593" cy="2400657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274320" rIns="274320" bIns="2743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When your website or blog doesn’t rank.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0070" y="1998090"/>
            <a:ext cx="6971861" cy="523220"/>
          </a:xfrm>
          <a:prstGeom prst="rect">
            <a:avLst/>
          </a:prstGeom>
          <a:solidFill>
            <a:schemeClr val="accent4"/>
          </a:solidFill>
        </p:spPr>
        <p:txBody>
          <a:bodyPr wrap="squar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DON’T BLAME GOOGLE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/>
          </p:cNvSpPr>
          <p:nvPr/>
        </p:nvSpPr>
        <p:spPr bwMode="auto">
          <a:xfrm>
            <a:off x="784226" y="-323229"/>
            <a:ext cx="3779838" cy="7974013"/>
          </a:xfrm>
          <a:custGeom>
            <a:avLst/>
            <a:gdLst>
              <a:gd name="T0" fmla="*/ 1843 w 1884"/>
              <a:gd name="T1" fmla="*/ 3474 h 3636"/>
              <a:gd name="T2" fmla="*/ 78 w 1884"/>
              <a:gd name="T3" fmla="*/ 3540 h 3636"/>
              <a:gd name="T4" fmla="*/ 0 w 1884"/>
              <a:gd name="T5" fmla="*/ 0 h 3636"/>
              <a:gd name="T6" fmla="*/ 1332 w 1884"/>
              <a:gd name="T7" fmla="*/ 114 h 3636"/>
              <a:gd name="T8" fmla="*/ 1524 w 1884"/>
              <a:gd name="T9" fmla="*/ 1610 h 3636"/>
              <a:gd name="T10" fmla="*/ 1638 w 1884"/>
              <a:gd name="T11" fmla="*/ 1743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4" h="3636">
                <a:moveTo>
                  <a:pt x="1843" y="3474"/>
                </a:moveTo>
                <a:cubicBezTo>
                  <a:pt x="1884" y="3636"/>
                  <a:pt x="78" y="3540"/>
                  <a:pt x="78" y="3540"/>
                </a:cubicBezTo>
                <a:cubicBezTo>
                  <a:pt x="0" y="0"/>
                  <a:pt x="0" y="0"/>
                  <a:pt x="0" y="0"/>
                </a:cubicBezTo>
                <a:cubicBezTo>
                  <a:pt x="1332" y="114"/>
                  <a:pt x="1332" y="114"/>
                  <a:pt x="1332" y="114"/>
                </a:cubicBezTo>
                <a:cubicBezTo>
                  <a:pt x="1332" y="114"/>
                  <a:pt x="1486" y="1229"/>
                  <a:pt x="1524" y="1610"/>
                </a:cubicBezTo>
                <a:cubicBezTo>
                  <a:pt x="1524" y="1610"/>
                  <a:pt x="1616" y="1677"/>
                  <a:pt x="1638" y="17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-1390650" y="-327992"/>
            <a:ext cx="5745643" cy="7834906"/>
          </a:xfrm>
          <a:custGeom>
            <a:avLst/>
            <a:gdLst>
              <a:gd name="connsiteX0" fmla="*/ 0 w 5745643"/>
              <a:gd name="connsiteY0" fmla="*/ 0 h 7834906"/>
              <a:gd name="connsiteX1" fmla="*/ 3530601 w 5745643"/>
              <a:gd name="connsiteY1" fmla="*/ 0 h 7834906"/>
              <a:gd name="connsiteX2" fmla="*/ 3530601 w 5745643"/>
              <a:gd name="connsiteY2" fmla="*/ 139326 h 7834906"/>
              <a:gd name="connsiteX3" fmla="*/ 4755122 w 5745643"/>
              <a:gd name="connsiteY3" fmla="*/ 257998 h 7834906"/>
              <a:gd name="connsiteX4" fmla="*/ 5126308 w 5745643"/>
              <a:gd name="connsiteY4" fmla="*/ 3539488 h 7834906"/>
              <a:gd name="connsiteX5" fmla="*/ 5349020 w 5745643"/>
              <a:gd name="connsiteY5" fmla="*/ 3831225 h 7834906"/>
              <a:gd name="connsiteX6" fmla="*/ 5744283 w 5745643"/>
              <a:gd name="connsiteY6" fmla="*/ 7628190 h 7834906"/>
              <a:gd name="connsiteX7" fmla="*/ 2327363 w 5745643"/>
              <a:gd name="connsiteY7" fmla="*/ 7772961 h 7834906"/>
              <a:gd name="connsiteX8" fmla="*/ 2326196 w 5745643"/>
              <a:gd name="connsiteY8" fmla="*/ 7713529 h 7834906"/>
              <a:gd name="connsiteX9" fmla="*/ 0 w 5745643"/>
              <a:gd name="connsiteY9" fmla="*/ 7713529 h 78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5643" h="7834906">
                <a:moveTo>
                  <a:pt x="0" y="0"/>
                </a:moveTo>
                <a:lnTo>
                  <a:pt x="3530601" y="0"/>
                </a:lnTo>
                <a:lnTo>
                  <a:pt x="3530601" y="139326"/>
                </a:lnTo>
                <a:lnTo>
                  <a:pt x="4755122" y="257998"/>
                </a:lnTo>
                <a:cubicBezTo>
                  <a:pt x="4755122" y="257998"/>
                  <a:pt x="5104237" y="2697181"/>
                  <a:pt x="5126308" y="3539488"/>
                </a:cubicBezTo>
                <a:cubicBezTo>
                  <a:pt x="5126308" y="3539488"/>
                  <a:pt x="5300866" y="3761033"/>
                  <a:pt x="5349020" y="3831225"/>
                </a:cubicBezTo>
                <a:cubicBezTo>
                  <a:pt x="5471411" y="4011093"/>
                  <a:pt x="5664026" y="7272841"/>
                  <a:pt x="5744283" y="7628190"/>
                </a:cubicBezTo>
                <a:cubicBezTo>
                  <a:pt x="5824539" y="7983538"/>
                  <a:pt x="2327363" y="7772961"/>
                  <a:pt x="2327363" y="7772961"/>
                </a:cubicBezTo>
                <a:lnTo>
                  <a:pt x="2326196" y="7713529"/>
                </a:lnTo>
                <a:lnTo>
                  <a:pt x="0" y="77135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3544889" y="3147046"/>
            <a:ext cx="446088" cy="404813"/>
          </a:xfrm>
          <a:custGeom>
            <a:avLst/>
            <a:gdLst>
              <a:gd name="T0" fmla="*/ 223 w 223"/>
              <a:gd name="T1" fmla="*/ 202 h 202"/>
              <a:gd name="T2" fmla="*/ 0 w 223"/>
              <a:gd name="T3" fmla="*/ 0 h 202"/>
              <a:gd name="T4" fmla="*/ 223 w 223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" h="202">
                <a:moveTo>
                  <a:pt x="223" y="202"/>
                </a:moveTo>
                <a:cubicBezTo>
                  <a:pt x="223" y="202"/>
                  <a:pt x="176" y="102"/>
                  <a:pt x="0" y="0"/>
                </a:cubicBezTo>
                <a:cubicBezTo>
                  <a:pt x="0" y="0"/>
                  <a:pt x="191" y="18"/>
                  <a:pt x="223" y="20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1834357" y="5943427"/>
            <a:ext cx="1062038" cy="358775"/>
          </a:xfrm>
          <a:custGeom>
            <a:avLst/>
            <a:gdLst>
              <a:gd name="T0" fmla="*/ 0 w 529"/>
              <a:gd name="T1" fmla="*/ 129 h 179"/>
              <a:gd name="T2" fmla="*/ 260 w 529"/>
              <a:gd name="T3" fmla="*/ 40 h 179"/>
              <a:gd name="T4" fmla="*/ 529 w 529"/>
              <a:gd name="T5" fmla="*/ 179 h 179"/>
              <a:gd name="T6" fmla="*/ 0 w 529"/>
              <a:gd name="T7" fmla="*/ 12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9" h="179">
                <a:moveTo>
                  <a:pt x="0" y="129"/>
                </a:moveTo>
                <a:cubicBezTo>
                  <a:pt x="0" y="129"/>
                  <a:pt x="46" y="40"/>
                  <a:pt x="260" y="40"/>
                </a:cubicBezTo>
                <a:cubicBezTo>
                  <a:pt x="475" y="41"/>
                  <a:pt x="529" y="179"/>
                  <a:pt x="529" y="179"/>
                </a:cubicBezTo>
                <a:cubicBezTo>
                  <a:pt x="529" y="179"/>
                  <a:pt x="381" y="0"/>
                  <a:pt x="0" y="129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>
            <a:off x="986632" y="4938540"/>
            <a:ext cx="950913" cy="223838"/>
          </a:xfrm>
          <a:custGeom>
            <a:avLst/>
            <a:gdLst>
              <a:gd name="T0" fmla="*/ 0 w 474"/>
              <a:gd name="T1" fmla="*/ 112 h 112"/>
              <a:gd name="T2" fmla="*/ 234 w 474"/>
              <a:gd name="T3" fmla="*/ 26 h 112"/>
              <a:gd name="T4" fmla="*/ 474 w 474"/>
              <a:gd name="T5" fmla="*/ 112 h 112"/>
              <a:gd name="T6" fmla="*/ 0 w 474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4" h="112">
                <a:moveTo>
                  <a:pt x="0" y="112"/>
                </a:moveTo>
                <a:cubicBezTo>
                  <a:pt x="0" y="112"/>
                  <a:pt x="50" y="35"/>
                  <a:pt x="234" y="26"/>
                </a:cubicBezTo>
                <a:cubicBezTo>
                  <a:pt x="418" y="16"/>
                  <a:pt x="474" y="112"/>
                  <a:pt x="474" y="112"/>
                </a:cubicBezTo>
                <a:cubicBezTo>
                  <a:pt x="474" y="112"/>
                  <a:pt x="276" y="0"/>
                  <a:pt x="0" y="11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1137444" y="3324052"/>
            <a:ext cx="746125" cy="292100"/>
          </a:xfrm>
          <a:custGeom>
            <a:avLst/>
            <a:gdLst>
              <a:gd name="T0" fmla="*/ 0 w 372"/>
              <a:gd name="T1" fmla="*/ 145 h 145"/>
              <a:gd name="T2" fmla="*/ 206 w 372"/>
              <a:gd name="T3" fmla="*/ 37 h 145"/>
              <a:gd name="T4" fmla="*/ 372 w 372"/>
              <a:gd name="T5" fmla="*/ 125 h 145"/>
              <a:gd name="T6" fmla="*/ 0 w 372"/>
              <a:gd name="T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145">
                <a:moveTo>
                  <a:pt x="0" y="145"/>
                </a:moveTo>
                <a:cubicBezTo>
                  <a:pt x="0" y="145"/>
                  <a:pt x="81" y="42"/>
                  <a:pt x="206" y="37"/>
                </a:cubicBezTo>
                <a:cubicBezTo>
                  <a:pt x="332" y="33"/>
                  <a:pt x="372" y="125"/>
                  <a:pt x="372" y="125"/>
                </a:cubicBezTo>
                <a:cubicBezTo>
                  <a:pt x="372" y="125"/>
                  <a:pt x="251" y="0"/>
                  <a:pt x="0" y="145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2194719" y="2198515"/>
            <a:ext cx="701675" cy="285750"/>
          </a:xfrm>
          <a:custGeom>
            <a:avLst/>
            <a:gdLst>
              <a:gd name="T0" fmla="*/ 0 w 350"/>
              <a:gd name="T1" fmla="*/ 142 h 142"/>
              <a:gd name="T2" fmla="*/ 350 w 350"/>
              <a:gd name="T3" fmla="*/ 142 h 142"/>
              <a:gd name="T4" fmla="*/ 0 w 350"/>
              <a:gd name="T5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0" h="142">
                <a:moveTo>
                  <a:pt x="0" y="142"/>
                </a:moveTo>
                <a:cubicBezTo>
                  <a:pt x="0" y="142"/>
                  <a:pt x="191" y="0"/>
                  <a:pt x="350" y="142"/>
                </a:cubicBezTo>
                <a:cubicBezTo>
                  <a:pt x="350" y="142"/>
                  <a:pt x="231" y="71"/>
                  <a:pt x="0" y="14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264717" y="2191768"/>
            <a:ext cx="1189038" cy="342900"/>
          </a:xfrm>
          <a:custGeom>
            <a:avLst/>
            <a:gdLst>
              <a:gd name="T0" fmla="*/ 0 w 593"/>
              <a:gd name="T1" fmla="*/ 171 h 171"/>
              <a:gd name="T2" fmla="*/ 308 w 593"/>
              <a:gd name="T3" fmla="*/ 55 h 171"/>
              <a:gd name="T4" fmla="*/ 593 w 593"/>
              <a:gd name="T5" fmla="*/ 171 h 171"/>
              <a:gd name="T6" fmla="*/ 0 w 593"/>
              <a:gd name="T7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" h="171">
                <a:moveTo>
                  <a:pt x="0" y="171"/>
                </a:moveTo>
                <a:cubicBezTo>
                  <a:pt x="0" y="171"/>
                  <a:pt x="100" y="61"/>
                  <a:pt x="308" y="55"/>
                </a:cubicBezTo>
                <a:cubicBezTo>
                  <a:pt x="516" y="49"/>
                  <a:pt x="593" y="171"/>
                  <a:pt x="593" y="171"/>
                </a:cubicBezTo>
                <a:cubicBezTo>
                  <a:pt x="593" y="171"/>
                  <a:pt x="340" y="0"/>
                  <a:pt x="0" y="171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1912144" y="1002161"/>
            <a:ext cx="441325" cy="127000"/>
          </a:xfrm>
          <a:custGeom>
            <a:avLst/>
            <a:gdLst>
              <a:gd name="T0" fmla="*/ 0 w 220"/>
              <a:gd name="T1" fmla="*/ 63 h 63"/>
              <a:gd name="T2" fmla="*/ 114 w 220"/>
              <a:gd name="T3" fmla="*/ 20 h 63"/>
              <a:gd name="T4" fmla="*/ 220 w 220"/>
              <a:gd name="T5" fmla="*/ 63 h 63"/>
              <a:gd name="T6" fmla="*/ 0 w 220"/>
              <a:gd name="T7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63">
                <a:moveTo>
                  <a:pt x="0" y="63"/>
                </a:moveTo>
                <a:cubicBezTo>
                  <a:pt x="0" y="63"/>
                  <a:pt x="37" y="22"/>
                  <a:pt x="114" y="20"/>
                </a:cubicBezTo>
                <a:cubicBezTo>
                  <a:pt x="191" y="18"/>
                  <a:pt x="220" y="63"/>
                  <a:pt x="220" y="63"/>
                </a:cubicBezTo>
                <a:cubicBezTo>
                  <a:pt x="220" y="63"/>
                  <a:pt x="126" y="0"/>
                  <a:pt x="0" y="6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>
            <a:off x="315119" y="5049665"/>
            <a:ext cx="1241425" cy="355600"/>
          </a:xfrm>
          <a:custGeom>
            <a:avLst/>
            <a:gdLst>
              <a:gd name="T0" fmla="*/ 0 w 619"/>
              <a:gd name="T1" fmla="*/ 177 h 177"/>
              <a:gd name="T2" fmla="*/ 321 w 619"/>
              <a:gd name="T3" fmla="*/ 57 h 177"/>
              <a:gd name="T4" fmla="*/ 619 w 619"/>
              <a:gd name="T5" fmla="*/ 177 h 177"/>
              <a:gd name="T6" fmla="*/ 0 w 619"/>
              <a:gd name="T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9" h="177">
                <a:moveTo>
                  <a:pt x="0" y="177"/>
                </a:moveTo>
                <a:cubicBezTo>
                  <a:pt x="0" y="177"/>
                  <a:pt x="104" y="63"/>
                  <a:pt x="321" y="57"/>
                </a:cubicBezTo>
                <a:cubicBezTo>
                  <a:pt x="538" y="50"/>
                  <a:pt x="619" y="177"/>
                  <a:pt x="619" y="177"/>
                </a:cubicBezTo>
                <a:cubicBezTo>
                  <a:pt x="619" y="177"/>
                  <a:pt x="355" y="0"/>
                  <a:pt x="0" y="177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223169" y="2257252"/>
            <a:ext cx="2119313" cy="3779838"/>
            <a:chOff x="1223169" y="2257252"/>
            <a:chExt cx="2119313" cy="3779838"/>
          </a:xfrm>
        </p:grpSpPr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1353344" y="3328815"/>
              <a:ext cx="387350" cy="295275"/>
            </a:xfrm>
            <a:custGeom>
              <a:avLst/>
              <a:gdLst>
                <a:gd name="T0" fmla="*/ 127 w 193"/>
                <a:gd name="T1" fmla="*/ 122 h 147"/>
                <a:gd name="T2" fmla="*/ 183 w 193"/>
                <a:gd name="T3" fmla="*/ 115 h 147"/>
                <a:gd name="T4" fmla="*/ 171 w 193"/>
                <a:gd name="T5" fmla="*/ 90 h 147"/>
                <a:gd name="T6" fmla="*/ 139 w 193"/>
                <a:gd name="T7" fmla="*/ 75 h 147"/>
                <a:gd name="T8" fmla="*/ 143 w 193"/>
                <a:gd name="T9" fmla="*/ 14 h 147"/>
                <a:gd name="T10" fmla="*/ 110 w 193"/>
                <a:gd name="T11" fmla="*/ 56 h 147"/>
                <a:gd name="T12" fmla="*/ 98 w 193"/>
                <a:gd name="T13" fmla="*/ 35 h 147"/>
                <a:gd name="T14" fmla="*/ 74 w 193"/>
                <a:gd name="T15" fmla="*/ 5 h 147"/>
                <a:gd name="T16" fmla="*/ 64 w 193"/>
                <a:gd name="T17" fmla="*/ 50 h 147"/>
                <a:gd name="T18" fmla="*/ 61 w 193"/>
                <a:gd name="T19" fmla="*/ 70 h 147"/>
                <a:gd name="T20" fmla="*/ 24 w 193"/>
                <a:gd name="T21" fmla="*/ 34 h 147"/>
                <a:gd name="T22" fmla="*/ 36 w 193"/>
                <a:gd name="T23" fmla="*/ 94 h 147"/>
                <a:gd name="T24" fmla="*/ 56 w 193"/>
                <a:gd name="T25" fmla="*/ 143 h 147"/>
                <a:gd name="T26" fmla="*/ 127 w 193"/>
                <a:gd name="T27" fmla="*/ 12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47">
                  <a:moveTo>
                    <a:pt x="127" y="122"/>
                  </a:moveTo>
                  <a:cubicBezTo>
                    <a:pt x="127" y="122"/>
                    <a:pt x="173" y="125"/>
                    <a:pt x="183" y="115"/>
                  </a:cubicBezTo>
                  <a:cubicBezTo>
                    <a:pt x="193" y="106"/>
                    <a:pt x="187" y="88"/>
                    <a:pt x="171" y="90"/>
                  </a:cubicBezTo>
                  <a:cubicBezTo>
                    <a:pt x="155" y="93"/>
                    <a:pt x="139" y="88"/>
                    <a:pt x="139" y="75"/>
                  </a:cubicBezTo>
                  <a:cubicBezTo>
                    <a:pt x="140" y="63"/>
                    <a:pt x="161" y="26"/>
                    <a:pt x="143" y="14"/>
                  </a:cubicBezTo>
                  <a:cubicBezTo>
                    <a:pt x="121" y="0"/>
                    <a:pt x="117" y="49"/>
                    <a:pt x="110" y="56"/>
                  </a:cubicBezTo>
                  <a:cubicBezTo>
                    <a:pt x="103" y="63"/>
                    <a:pt x="103" y="58"/>
                    <a:pt x="98" y="35"/>
                  </a:cubicBezTo>
                  <a:cubicBezTo>
                    <a:pt x="93" y="13"/>
                    <a:pt x="92" y="5"/>
                    <a:pt x="74" y="5"/>
                  </a:cubicBezTo>
                  <a:cubicBezTo>
                    <a:pt x="57" y="6"/>
                    <a:pt x="59" y="33"/>
                    <a:pt x="64" y="50"/>
                  </a:cubicBezTo>
                  <a:cubicBezTo>
                    <a:pt x="69" y="66"/>
                    <a:pt x="68" y="70"/>
                    <a:pt x="61" y="70"/>
                  </a:cubicBezTo>
                  <a:cubicBezTo>
                    <a:pt x="55" y="69"/>
                    <a:pt x="49" y="24"/>
                    <a:pt x="24" y="34"/>
                  </a:cubicBezTo>
                  <a:cubicBezTo>
                    <a:pt x="0" y="44"/>
                    <a:pt x="25" y="71"/>
                    <a:pt x="36" y="94"/>
                  </a:cubicBezTo>
                  <a:cubicBezTo>
                    <a:pt x="47" y="117"/>
                    <a:pt x="50" y="138"/>
                    <a:pt x="56" y="143"/>
                  </a:cubicBezTo>
                  <a:cubicBezTo>
                    <a:pt x="62" y="147"/>
                    <a:pt x="118" y="130"/>
                    <a:pt x="127" y="122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1445419" y="3535190"/>
              <a:ext cx="779463" cy="523875"/>
            </a:xfrm>
            <a:custGeom>
              <a:avLst/>
              <a:gdLst>
                <a:gd name="T0" fmla="*/ 361 w 388"/>
                <a:gd name="T1" fmla="*/ 117 h 261"/>
                <a:gd name="T2" fmla="*/ 170 w 388"/>
                <a:gd name="T3" fmla="*/ 195 h 261"/>
                <a:gd name="T4" fmla="*/ 105 w 388"/>
                <a:gd name="T5" fmla="*/ 19 h 261"/>
                <a:gd name="T6" fmla="*/ 0 w 388"/>
                <a:gd name="T7" fmla="*/ 36 h 261"/>
                <a:gd name="T8" fmla="*/ 153 w 388"/>
                <a:gd name="T9" fmla="*/ 246 h 261"/>
                <a:gd name="T10" fmla="*/ 373 w 388"/>
                <a:gd name="T11" fmla="*/ 155 h 261"/>
                <a:gd name="T12" fmla="*/ 361 w 388"/>
                <a:gd name="T13" fmla="*/ 11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261">
                  <a:moveTo>
                    <a:pt x="361" y="117"/>
                  </a:moveTo>
                  <a:cubicBezTo>
                    <a:pt x="328" y="120"/>
                    <a:pt x="247" y="224"/>
                    <a:pt x="170" y="195"/>
                  </a:cubicBezTo>
                  <a:cubicBezTo>
                    <a:pt x="92" y="166"/>
                    <a:pt x="105" y="19"/>
                    <a:pt x="105" y="19"/>
                  </a:cubicBezTo>
                  <a:cubicBezTo>
                    <a:pt x="105" y="19"/>
                    <a:pt x="39" y="0"/>
                    <a:pt x="0" y="36"/>
                  </a:cubicBezTo>
                  <a:cubicBezTo>
                    <a:pt x="0" y="36"/>
                    <a:pt x="27" y="231"/>
                    <a:pt x="153" y="246"/>
                  </a:cubicBezTo>
                  <a:cubicBezTo>
                    <a:pt x="279" y="261"/>
                    <a:pt x="362" y="178"/>
                    <a:pt x="373" y="155"/>
                  </a:cubicBezTo>
                  <a:cubicBezTo>
                    <a:pt x="383" y="131"/>
                    <a:pt x="388" y="114"/>
                    <a:pt x="361" y="11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1223169" y="4865515"/>
              <a:ext cx="434975" cy="157163"/>
            </a:xfrm>
            <a:custGeom>
              <a:avLst/>
              <a:gdLst>
                <a:gd name="T0" fmla="*/ 123 w 217"/>
                <a:gd name="T1" fmla="*/ 0 h 78"/>
                <a:gd name="T2" fmla="*/ 61 w 217"/>
                <a:gd name="T3" fmla="*/ 19 h 78"/>
                <a:gd name="T4" fmla="*/ 5 w 217"/>
                <a:gd name="T5" fmla="*/ 47 h 78"/>
                <a:gd name="T6" fmla="*/ 160 w 217"/>
                <a:gd name="T7" fmla="*/ 59 h 78"/>
                <a:gd name="T8" fmla="*/ 210 w 217"/>
                <a:gd name="T9" fmla="*/ 54 h 78"/>
                <a:gd name="T10" fmla="*/ 198 w 217"/>
                <a:gd name="T11" fmla="*/ 1 h 78"/>
                <a:gd name="T12" fmla="*/ 123 w 217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78">
                  <a:moveTo>
                    <a:pt x="123" y="0"/>
                  </a:moveTo>
                  <a:cubicBezTo>
                    <a:pt x="123" y="0"/>
                    <a:pt x="92" y="16"/>
                    <a:pt x="61" y="19"/>
                  </a:cubicBezTo>
                  <a:cubicBezTo>
                    <a:pt x="31" y="21"/>
                    <a:pt x="0" y="29"/>
                    <a:pt x="5" y="47"/>
                  </a:cubicBezTo>
                  <a:cubicBezTo>
                    <a:pt x="10" y="65"/>
                    <a:pt x="93" y="78"/>
                    <a:pt x="160" y="59"/>
                  </a:cubicBezTo>
                  <a:cubicBezTo>
                    <a:pt x="160" y="59"/>
                    <a:pt x="202" y="71"/>
                    <a:pt x="210" y="54"/>
                  </a:cubicBezTo>
                  <a:cubicBezTo>
                    <a:pt x="217" y="38"/>
                    <a:pt x="198" y="1"/>
                    <a:pt x="198" y="1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1267619" y="4174952"/>
              <a:ext cx="1377950" cy="1692275"/>
            </a:xfrm>
            <a:custGeom>
              <a:avLst/>
              <a:gdLst>
                <a:gd name="T0" fmla="*/ 293 w 687"/>
                <a:gd name="T1" fmla="*/ 121 h 843"/>
                <a:gd name="T2" fmla="*/ 72 w 687"/>
                <a:gd name="T3" fmla="*/ 131 h 843"/>
                <a:gd name="T4" fmla="*/ 97 w 687"/>
                <a:gd name="T5" fmla="*/ 349 h 843"/>
                <a:gd name="T6" fmla="*/ 177 w 687"/>
                <a:gd name="T7" fmla="*/ 345 h 843"/>
                <a:gd name="T8" fmla="*/ 147 w 687"/>
                <a:gd name="T9" fmla="*/ 164 h 843"/>
                <a:gd name="T10" fmla="*/ 396 w 687"/>
                <a:gd name="T11" fmla="*/ 220 h 843"/>
                <a:gd name="T12" fmla="*/ 529 w 687"/>
                <a:gd name="T13" fmla="*/ 271 h 843"/>
                <a:gd name="T14" fmla="*/ 408 w 687"/>
                <a:gd name="T15" fmla="*/ 781 h 843"/>
                <a:gd name="T16" fmla="*/ 536 w 687"/>
                <a:gd name="T17" fmla="*/ 803 h 843"/>
                <a:gd name="T18" fmla="*/ 610 w 687"/>
                <a:gd name="T19" fmla="*/ 250 h 843"/>
                <a:gd name="T20" fmla="*/ 293 w 687"/>
                <a:gd name="T21" fmla="*/ 12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7" h="843">
                  <a:moveTo>
                    <a:pt x="293" y="121"/>
                  </a:moveTo>
                  <a:cubicBezTo>
                    <a:pt x="293" y="121"/>
                    <a:pt x="144" y="0"/>
                    <a:pt x="72" y="131"/>
                  </a:cubicBezTo>
                  <a:cubicBezTo>
                    <a:pt x="0" y="262"/>
                    <a:pt x="97" y="349"/>
                    <a:pt x="97" y="349"/>
                  </a:cubicBezTo>
                  <a:cubicBezTo>
                    <a:pt x="97" y="349"/>
                    <a:pt x="146" y="361"/>
                    <a:pt x="177" y="345"/>
                  </a:cubicBezTo>
                  <a:cubicBezTo>
                    <a:pt x="177" y="345"/>
                    <a:pt x="86" y="251"/>
                    <a:pt x="147" y="164"/>
                  </a:cubicBezTo>
                  <a:cubicBezTo>
                    <a:pt x="208" y="77"/>
                    <a:pt x="315" y="189"/>
                    <a:pt x="396" y="220"/>
                  </a:cubicBezTo>
                  <a:cubicBezTo>
                    <a:pt x="477" y="250"/>
                    <a:pt x="529" y="271"/>
                    <a:pt x="529" y="271"/>
                  </a:cubicBezTo>
                  <a:cubicBezTo>
                    <a:pt x="529" y="271"/>
                    <a:pt x="640" y="548"/>
                    <a:pt x="408" y="781"/>
                  </a:cubicBezTo>
                  <a:cubicBezTo>
                    <a:pt x="408" y="781"/>
                    <a:pt x="462" y="843"/>
                    <a:pt x="536" y="803"/>
                  </a:cubicBezTo>
                  <a:cubicBezTo>
                    <a:pt x="536" y="803"/>
                    <a:pt x="687" y="527"/>
                    <a:pt x="610" y="250"/>
                  </a:cubicBezTo>
                  <a:cubicBezTo>
                    <a:pt x="581" y="147"/>
                    <a:pt x="293" y="121"/>
                    <a:pt x="293" y="12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2067719" y="5714827"/>
              <a:ext cx="473075" cy="322263"/>
            </a:xfrm>
            <a:custGeom>
              <a:avLst/>
              <a:gdLst>
                <a:gd name="T0" fmla="*/ 109 w 236"/>
                <a:gd name="T1" fmla="*/ 27 h 161"/>
                <a:gd name="T2" fmla="*/ 149 w 236"/>
                <a:gd name="T3" fmla="*/ 96 h 161"/>
                <a:gd name="T4" fmla="*/ 228 w 236"/>
                <a:gd name="T5" fmla="*/ 121 h 161"/>
                <a:gd name="T6" fmla="*/ 236 w 236"/>
                <a:gd name="T7" fmla="*/ 151 h 161"/>
                <a:gd name="T8" fmla="*/ 65 w 236"/>
                <a:gd name="T9" fmla="*/ 147 h 161"/>
                <a:gd name="T10" fmla="*/ 0 w 236"/>
                <a:gd name="T11" fmla="*/ 45 h 161"/>
                <a:gd name="T12" fmla="*/ 27 w 236"/>
                <a:gd name="T13" fmla="*/ 8 h 161"/>
                <a:gd name="T14" fmla="*/ 109 w 236"/>
                <a:gd name="T15" fmla="*/ 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61">
                  <a:moveTo>
                    <a:pt x="109" y="27"/>
                  </a:moveTo>
                  <a:cubicBezTo>
                    <a:pt x="123" y="41"/>
                    <a:pt x="134" y="80"/>
                    <a:pt x="149" y="96"/>
                  </a:cubicBezTo>
                  <a:cubicBezTo>
                    <a:pt x="171" y="106"/>
                    <a:pt x="225" y="106"/>
                    <a:pt x="228" y="121"/>
                  </a:cubicBezTo>
                  <a:cubicBezTo>
                    <a:pt x="231" y="136"/>
                    <a:pt x="236" y="151"/>
                    <a:pt x="236" y="151"/>
                  </a:cubicBezTo>
                  <a:cubicBezTo>
                    <a:pt x="236" y="151"/>
                    <a:pt x="86" y="161"/>
                    <a:pt x="65" y="147"/>
                  </a:cubicBezTo>
                  <a:cubicBezTo>
                    <a:pt x="65" y="147"/>
                    <a:pt x="7" y="75"/>
                    <a:pt x="0" y="45"/>
                  </a:cubicBezTo>
                  <a:cubicBezTo>
                    <a:pt x="0" y="45"/>
                    <a:pt x="10" y="17"/>
                    <a:pt x="27" y="8"/>
                  </a:cubicBezTo>
                  <a:cubicBezTo>
                    <a:pt x="43" y="0"/>
                    <a:pt x="95" y="11"/>
                    <a:pt x="109" y="27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54"/>
            <p:cNvSpPr>
              <a:spLocks/>
            </p:cNvSpPr>
            <p:nvPr/>
          </p:nvSpPr>
          <p:spPr bwMode="auto">
            <a:xfrm>
              <a:off x="2305844" y="3473277"/>
              <a:ext cx="171450" cy="331788"/>
            </a:xfrm>
            <a:custGeom>
              <a:avLst/>
              <a:gdLst>
                <a:gd name="T0" fmla="*/ 85 w 85"/>
                <a:gd name="T1" fmla="*/ 44 h 165"/>
                <a:gd name="T2" fmla="*/ 77 w 85"/>
                <a:gd name="T3" fmla="*/ 156 h 165"/>
                <a:gd name="T4" fmla="*/ 8 w 85"/>
                <a:gd name="T5" fmla="*/ 150 h 165"/>
                <a:gd name="T6" fmla="*/ 3 w 85"/>
                <a:gd name="T7" fmla="*/ 40 h 165"/>
                <a:gd name="T8" fmla="*/ 85 w 85"/>
                <a:gd name="T9" fmla="*/ 4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65">
                  <a:moveTo>
                    <a:pt x="85" y="44"/>
                  </a:moveTo>
                  <a:cubicBezTo>
                    <a:pt x="85" y="44"/>
                    <a:pt x="72" y="138"/>
                    <a:pt x="77" y="156"/>
                  </a:cubicBezTo>
                  <a:cubicBezTo>
                    <a:pt x="77" y="156"/>
                    <a:pt x="25" y="165"/>
                    <a:pt x="8" y="150"/>
                  </a:cubicBezTo>
                  <a:cubicBezTo>
                    <a:pt x="8" y="150"/>
                    <a:pt x="5" y="81"/>
                    <a:pt x="3" y="40"/>
                  </a:cubicBezTo>
                  <a:cubicBezTo>
                    <a:pt x="0" y="0"/>
                    <a:pt x="55" y="14"/>
                    <a:pt x="85" y="44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2156619" y="2904952"/>
              <a:ext cx="563563" cy="708025"/>
            </a:xfrm>
            <a:custGeom>
              <a:avLst/>
              <a:gdLst>
                <a:gd name="T0" fmla="*/ 226 w 281"/>
                <a:gd name="T1" fmla="*/ 130 h 353"/>
                <a:gd name="T2" fmla="*/ 226 w 281"/>
                <a:gd name="T3" fmla="*/ 130 h 353"/>
                <a:gd name="T4" fmla="*/ 228 w 281"/>
                <a:gd name="T5" fmla="*/ 98 h 353"/>
                <a:gd name="T6" fmla="*/ 208 w 281"/>
                <a:gd name="T7" fmla="*/ 105 h 353"/>
                <a:gd name="T8" fmla="*/ 208 w 281"/>
                <a:gd name="T9" fmla="*/ 105 h 353"/>
                <a:gd name="T10" fmla="*/ 173 w 281"/>
                <a:gd name="T11" fmla="*/ 65 h 353"/>
                <a:gd name="T12" fmla="*/ 173 w 281"/>
                <a:gd name="T13" fmla="*/ 65 h 353"/>
                <a:gd name="T14" fmla="*/ 173 w 281"/>
                <a:gd name="T15" fmla="*/ 65 h 353"/>
                <a:gd name="T16" fmla="*/ 98 w 281"/>
                <a:gd name="T17" fmla="*/ 0 h 353"/>
                <a:gd name="T18" fmla="*/ 23 w 281"/>
                <a:gd name="T19" fmla="*/ 107 h 353"/>
                <a:gd name="T20" fmla="*/ 78 w 281"/>
                <a:gd name="T21" fmla="*/ 305 h 353"/>
                <a:gd name="T22" fmla="*/ 243 w 281"/>
                <a:gd name="T23" fmla="*/ 309 h 353"/>
                <a:gd name="T24" fmla="*/ 226 w 281"/>
                <a:gd name="T25" fmla="*/ 13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53">
                  <a:moveTo>
                    <a:pt x="226" y="130"/>
                  </a:moveTo>
                  <a:cubicBezTo>
                    <a:pt x="226" y="130"/>
                    <a:pt x="226" y="130"/>
                    <a:pt x="226" y="130"/>
                  </a:cubicBezTo>
                  <a:cubicBezTo>
                    <a:pt x="258" y="102"/>
                    <a:pt x="235" y="94"/>
                    <a:pt x="228" y="98"/>
                  </a:cubicBezTo>
                  <a:cubicBezTo>
                    <a:pt x="224" y="99"/>
                    <a:pt x="211" y="109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196" y="90"/>
                    <a:pt x="185" y="77"/>
                    <a:pt x="173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34" y="26"/>
                    <a:pt x="98" y="0"/>
                    <a:pt x="98" y="0"/>
                  </a:cubicBezTo>
                  <a:cubicBezTo>
                    <a:pt x="98" y="0"/>
                    <a:pt x="45" y="16"/>
                    <a:pt x="23" y="107"/>
                  </a:cubicBezTo>
                  <a:cubicBezTo>
                    <a:pt x="0" y="198"/>
                    <a:pt x="4" y="257"/>
                    <a:pt x="78" y="305"/>
                  </a:cubicBezTo>
                  <a:cubicBezTo>
                    <a:pt x="153" y="353"/>
                    <a:pt x="243" y="309"/>
                    <a:pt x="243" y="309"/>
                  </a:cubicBezTo>
                  <a:cubicBezTo>
                    <a:pt x="281" y="273"/>
                    <a:pt x="262" y="185"/>
                    <a:pt x="226" y="13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2502694" y="3243090"/>
              <a:ext cx="166688" cy="212725"/>
            </a:xfrm>
            <a:custGeom>
              <a:avLst/>
              <a:gdLst>
                <a:gd name="T0" fmla="*/ 82 w 83"/>
                <a:gd name="T1" fmla="*/ 51 h 106"/>
                <a:gd name="T2" fmla="*/ 44 w 83"/>
                <a:gd name="T3" fmla="*/ 105 h 106"/>
                <a:gd name="T4" fmla="*/ 2 w 83"/>
                <a:gd name="T5" fmla="*/ 55 h 106"/>
                <a:gd name="T6" fmla="*/ 40 w 83"/>
                <a:gd name="T7" fmla="*/ 1 h 106"/>
                <a:gd name="T8" fmla="*/ 82 w 83"/>
                <a:gd name="T9" fmla="*/ 5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6">
                  <a:moveTo>
                    <a:pt x="82" y="51"/>
                  </a:moveTo>
                  <a:cubicBezTo>
                    <a:pt x="83" y="80"/>
                    <a:pt x="66" y="104"/>
                    <a:pt x="44" y="105"/>
                  </a:cubicBezTo>
                  <a:cubicBezTo>
                    <a:pt x="22" y="106"/>
                    <a:pt x="3" y="83"/>
                    <a:pt x="2" y="55"/>
                  </a:cubicBezTo>
                  <a:cubicBezTo>
                    <a:pt x="0" y="26"/>
                    <a:pt x="17" y="2"/>
                    <a:pt x="40" y="1"/>
                  </a:cubicBezTo>
                  <a:cubicBezTo>
                    <a:pt x="62" y="0"/>
                    <a:pt x="81" y="23"/>
                    <a:pt x="82" y="51"/>
                  </a:cubicBezTo>
                </a:path>
              </a:pathLst>
            </a:custGeom>
            <a:solidFill>
              <a:srgbClr val="7F603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57"/>
            <p:cNvSpPr>
              <a:spLocks/>
            </p:cNvSpPr>
            <p:nvPr/>
          </p:nvSpPr>
          <p:spPr bwMode="auto">
            <a:xfrm>
              <a:off x="2404269" y="3095452"/>
              <a:ext cx="68263" cy="71438"/>
            </a:xfrm>
            <a:custGeom>
              <a:avLst/>
              <a:gdLst>
                <a:gd name="T0" fmla="*/ 25 w 34"/>
                <a:gd name="T1" fmla="*/ 10 h 35"/>
                <a:gd name="T2" fmla="*/ 29 w 34"/>
                <a:gd name="T3" fmla="*/ 31 h 35"/>
                <a:gd name="T4" fmla="*/ 8 w 34"/>
                <a:gd name="T5" fmla="*/ 25 h 35"/>
                <a:gd name="T6" fmla="*/ 4 w 34"/>
                <a:gd name="T7" fmla="*/ 5 h 35"/>
                <a:gd name="T8" fmla="*/ 25 w 34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25" y="10"/>
                  </a:moveTo>
                  <a:cubicBezTo>
                    <a:pt x="32" y="17"/>
                    <a:pt x="34" y="26"/>
                    <a:pt x="29" y="31"/>
                  </a:cubicBezTo>
                  <a:cubicBezTo>
                    <a:pt x="25" y="35"/>
                    <a:pt x="15" y="33"/>
                    <a:pt x="8" y="25"/>
                  </a:cubicBezTo>
                  <a:cubicBezTo>
                    <a:pt x="2" y="18"/>
                    <a:pt x="0" y="9"/>
                    <a:pt x="4" y="5"/>
                  </a:cubicBezTo>
                  <a:cubicBezTo>
                    <a:pt x="9" y="0"/>
                    <a:pt x="18" y="2"/>
                    <a:pt x="25" y="10"/>
                  </a:cubicBezTo>
                </a:path>
              </a:pathLst>
            </a:custGeom>
            <a:solidFill>
              <a:srgbClr val="140F0A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1726407" y="2636665"/>
              <a:ext cx="758825" cy="1036638"/>
            </a:xfrm>
            <a:custGeom>
              <a:avLst/>
              <a:gdLst>
                <a:gd name="T0" fmla="*/ 353 w 378"/>
                <a:gd name="T1" fmla="*/ 64 h 517"/>
                <a:gd name="T2" fmla="*/ 341 w 378"/>
                <a:gd name="T3" fmla="*/ 141 h 517"/>
                <a:gd name="T4" fmla="*/ 298 w 378"/>
                <a:gd name="T5" fmla="*/ 222 h 517"/>
                <a:gd name="T6" fmla="*/ 282 w 378"/>
                <a:gd name="T7" fmla="*/ 193 h 517"/>
                <a:gd name="T8" fmla="*/ 250 w 378"/>
                <a:gd name="T9" fmla="*/ 331 h 517"/>
                <a:gd name="T10" fmla="*/ 261 w 378"/>
                <a:gd name="T11" fmla="*/ 381 h 517"/>
                <a:gd name="T12" fmla="*/ 320 w 378"/>
                <a:gd name="T13" fmla="*/ 500 h 517"/>
                <a:gd name="T14" fmla="*/ 292 w 378"/>
                <a:gd name="T15" fmla="*/ 479 h 517"/>
                <a:gd name="T16" fmla="*/ 285 w 378"/>
                <a:gd name="T17" fmla="*/ 511 h 517"/>
                <a:gd name="T18" fmla="*/ 222 w 378"/>
                <a:gd name="T19" fmla="*/ 479 h 517"/>
                <a:gd name="T20" fmla="*/ 213 w 378"/>
                <a:gd name="T21" fmla="*/ 500 h 517"/>
                <a:gd name="T22" fmla="*/ 111 w 378"/>
                <a:gd name="T23" fmla="*/ 431 h 517"/>
                <a:gd name="T24" fmla="*/ 71 w 378"/>
                <a:gd name="T25" fmla="*/ 360 h 517"/>
                <a:gd name="T26" fmla="*/ 13 w 378"/>
                <a:gd name="T27" fmla="*/ 366 h 517"/>
                <a:gd name="T28" fmla="*/ 39 w 378"/>
                <a:gd name="T29" fmla="*/ 342 h 517"/>
                <a:gd name="T30" fmla="*/ 8 w 378"/>
                <a:gd name="T31" fmla="*/ 292 h 517"/>
                <a:gd name="T32" fmla="*/ 38 w 378"/>
                <a:gd name="T33" fmla="*/ 291 h 517"/>
                <a:gd name="T34" fmla="*/ 153 w 378"/>
                <a:gd name="T35" fmla="*/ 117 h 517"/>
                <a:gd name="T36" fmla="*/ 111 w 378"/>
                <a:gd name="T37" fmla="*/ 109 h 517"/>
                <a:gd name="T38" fmla="*/ 229 w 378"/>
                <a:gd name="T39" fmla="*/ 64 h 517"/>
                <a:gd name="T40" fmla="*/ 219 w 378"/>
                <a:gd name="T41" fmla="*/ 23 h 517"/>
                <a:gd name="T42" fmla="*/ 353 w 378"/>
                <a:gd name="T43" fmla="*/ 6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8" h="517">
                  <a:moveTo>
                    <a:pt x="353" y="64"/>
                  </a:moveTo>
                  <a:cubicBezTo>
                    <a:pt x="378" y="98"/>
                    <a:pt x="375" y="191"/>
                    <a:pt x="341" y="141"/>
                  </a:cubicBezTo>
                  <a:cubicBezTo>
                    <a:pt x="341" y="141"/>
                    <a:pt x="318" y="226"/>
                    <a:pt x="298" y="222"/>
                  </a:cubicBezTo>
                  <a:cubicBezTo>
                    <a:pt x="278" y="219"/>
                    <a:pt x="282" y="193"/>
                    <a:pt x="282" y="193"/>
                  </a:cubicBezTo>
                  <a:cubicBezTo>
                    <a:pt x="282" y="193"/>
                    <a:pt x="278" y="277"/>
                    <a:pt x="250" y="331"/>
                  </a:cubicBezTo>
                  <a:cubicBezTo>
                    <a:pt x="261" y="381"/>
                    <a:pt x="261" y="381"/>
                    <a:pt x="261" y="381"/>
                  </a:cubicBezTo>
                  <a:cubicBezTo>
                    <a:pt x="261" y="381"/>
                    <a:pt x="337" y="464"/>
                    <a:pt x="320" y="500"/>
                  </a:cubicBezTo>
                  <a:cubicBezTo>
                    <a:pt x="320" y="500"/>
                    <a:pt x="311" y="508"/>
                    <a:pt x="292" y="479"/>
                  </a:cubicBezTo>
                  <a:cubicBezTo>
                    <a:pt x="292" y="479"/>
                    <a:pt x="303" y="505"/>
                    <a:pt x="285" y="511"/>
                  </a:cubicBezTo>
                  <a:cubicBezTo>
                    <a:pt x="268" y="517"/>
                    <a:pt x="233" y="500"/>
                    <a:pt x="222" y="479"/>
                  </a:cubicBezTo>
                  <a:cubicBezTo>
                    <a:pt x="222" y="479"/>
                    <a:pt x="224" y="497"/>
                    <a:pt x="213" y="500"/>
                  </a:cubicBezTo>
                  <a:cubicBezTo>
                    <a:pt x="202" y="503"/>
                    <a:pt x="145" y="478"/>
                    <a:pt x="111" y="431"/>
                  </a:cubicBezTo>
                  <a:cubicBezTo>
                    <a:pt x="77" y="385"/>
                    <a:pt x="71" y="360"/>
                    <a:pt x="71" y="360"/>
                  </a:cubicBezTo>
                  <a:cubicBezTo>
                    <a:pt x="71" y="360"/>
                    <a:pt x="27" y="394"/>
                    <a:pt x="13" y="366"/>
                  </a:cubicBezTo>
                  <a:cubicBezTo>
                    <a:pt x="0" y="337"/>
                    <a:pt x="39" y="342"/>
                    <a:pt x="39" y="342"/>
                  </a:cubicBezTo>
                  <a:cubicBezTo>
                    <a:pt x="39" y="342"/>
                    <a:pt x="1" y="318"/>
                    <a:pt x="8" y="292"/>
                  </a:cubicBezTo>
                  <a:cubicBezTo>
                    <a:pt x="14" y="266"/>
                    <a:pt x="38" y="291"/>
                    <a:pt x="38" y="291"/>
                  </a:cubicBezTo>
                  <a:cubicBezTo>
                    <a:pt x="38" y="291"/>
                    <a:pt x="60" y="158"/>
                    <a:pt x="153" y="117"/>
                  </a:cubicBezTo>
                  <a:cubicBezTo>
                    <a:pt x="153" y="117"/>
                    <a:pt x="114" y="126"/>
                    <a:pt x="111" y="109"/>
                  </a:cubicBezTo>
                  <a:cubicBezTo>
                    <a:pt x="108" y="92"/>
                    <a:pt x="203" y="56"/>
                    <a:pt x="229" y="64"/>
                  </a:cubicBezTo>
                  <a:cubicBezTo>
                    <a:pt x="229" y="64"/>
                    <a:pt x="212" y="45"/>
                    <a:pt x="219" y="23"/>
                  </a:cubicBezTo>
                  <a:cubicBezTo>
                    <a:pt x="225" y="0"/>
                    <a:pt x="326" y="27"/>
                    <a:pt x="353" y="64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9"/>
            <p:cNvSpPr>
              <a:spLocks/>
            </p:cNvSpPr>
            <p:nvPr/>
          </p:nvSpPr>
          <p:spPr bwMode="auto">
            <a:xfrm>
              <a:off x="2186782" y="3227215"/>
              <a:ext cx="196850" cy="271463"/>
            </a:xfrm>
            <a:custGeom>
              <a:avLst/>
              <a:gdLst>
                <a:gd name="T0" fmla="*/ 9 w 98"/>
                <a:gd name="T1" fmla="*/ 88 h 136"/>
                <a:gd name="T2" fmla="*/ 30 w 98"/>
                <a:gd name="T3" fmla="*/ 16 h 136"/>
                <a:gd name="T4" fmla="*/ 49 w 98"/>
                <a:gd name="T5" fmla="*/ 65 h 136"/>
                <a:gd name="T6" fmla="*/ 78 w 98"/>
                <a:gd name="T7" fmla="*/ 115 h 136"/>
                <a:gd name="T8" fmla="*/ 9 w 98"/>
                <a:gd name="T9" fmla="*/ 8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36">
                  <a:moveTo>
                    <a:pt x="9" y="88"/>
                  </a:moveTo>
                  <a:cubicBezTo>
                    <a:pt x="0" y="67"/>
                    <a:pt x="4" y="31"/>
                    <a:pt x="30" y="16"/>
                  </a:cubicBezTo>
                  <a:cubicBezTo>
                    <a:pt x="56" y="0"/>
                    <a:pt x="49" y="39"/>
                    <a:pt x="49" y="65"/>
                  </a:cubicBezTo>
                  <a:cubicBezTo>
                    <a:pt x="48" y="92"/>
                    <a:pt x="98" y="94"/>
                    <a:pt x="78" y="115"/>
                  </a:cubicBezTo>
                  <a:cubicBezTo>
                    <a:pt x="59" y="136"/>
                    <a:pt x="20" y="113"/>
                    <a:pt x="9" y="88"/>
                  </a:cubicBezTo>
                </a:path>
              </a:pathLst>
            </a:custGeom>
            <a:solidFill>
              <a:srgbClr val="DDB69D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2196307" y="3244677"/>
              <a:ext cx="173038" cy="236538"/>
            </a:xfrm>
            <a:custGeom>
              <a:avLst/>
              <a:gdLst>
                <a:gd name="T0" fmla="*/ 8 w 86"/>
                <a:gd name="T1" fmla="*/ 77 h 118"/>
                <a:gd name="T2" fmla="*/ 27 w 86"/>
                <a:gd name="T3" fmla="*/ 13 h 118"/>
                <a:gd name="T4" fmla="*/ 43 w 86"/>
                <a:gd name="T5" fmla="*/ 57 h 118"/>
                <a:gd name="T6" fmla="*/ 69 w 86"/>
                <a:gd name="T7" fmla="*/ 100 h 118"/>
                <a:gd name="T8" fmla="*/ 8 w 86"/>
                <a:gd name="T9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8">
                  <a:moveTo>
                    <a:pt x="8" y="77"/>
                  </a:moveTo>
                  <a:cubicBezTo>
                    <a:pt x="0" y="58"/>
                    <a:pt x="4" y="27"/>
                    <a:pt x="27" y="13"/>
                  </a:cubicBezTo>
                  <a:cubicBezTo>
                    <a:pt x="49" y="0"/>
                    <a:pt x="43" y="33"/>
                    <a:pt x="43" y="57"/>
                  </a:cubicBezTo>
                  <a:cubicBezTo>
                    <a:pt x="43" y="80"/>
                    <a:pt x="86" y="81"/>
                    <a:pt x="69" y="100"/>
                  </a:cubicBezTo>
                  <a:cubicBezTo>
                    <a:pt x="52" y="118"/>
                    <a:pt x="18" y="99"/>
                    <a:pt x="8" y="77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1"/>
            <p:cNvSpPr>
              <a:spLocks/>
            </p:cNvSpPr>
            <p:nvPr/>
          </p:nvSpPr>
          <p:spPr bwMode="auto">
            <a:xfrm>
              <a:off x="2316957" y="3031952"/>
              <a:ext cx="76200" cy="136525"/>
            </a:xfrm>
            <a:custGeom>
              <a:avLst/>
              <a:gdLst>
                <a:gd name="T0" fmla="*/ 38 w 38"/>
                <a:gd name="T1" fmla="*/ 0 h 68"/>
                <a:gd name="T2" fmla="*/ 30 w 38"/>
                <a:gd name="T3" fmla="*/ 68 h 68"/>
                <a:gd name="T4" fmla="*/ 38 w 38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cubicBezTo>
                    <a:pt x="38" y="0"/>
                    <a:pt x="11" y="35"/>
                    <a:pt x="30" y="68"/>
                  </a:cubicBezTo>
                  <a:cubicBezTo>
                    <a:pt x="30" y="68"/>
                    <a:pt x="0" y="21"/>
                    <a:pt x="38" y="0"/>
                  </a:cubicBezTo>
                </a:path>
              </a:pathLst>
            </a:custGeom>
            <a:solidFill>
              <a:srgbClr val="33221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62"/>
            <p:cNvSpPr>
              <a:spLocks/>
            </p:cNvSpPr>
            <p:nvPr/>
          </p:nvSpPr>
          <p:spPr bwMode="auto">
            <a:xfrm>
              <a:off x="2350294" y="3905077"/>
              <a:ext cx="379413" cy="542925"/>
            </a:xfrm>
            <a:custGeom>
              <a:avLst/>
              <a:gdLst>
                <a:gd name="T0" fmla="*/ 9 w 189"/>
                <a:gd name="T1" fmla="*/ 0 h 271"/>
                <a:gd name="T2" fmla="*/ 92 w 189"/>
                <a:gd name="T3" fmla="*/ 85 h 271"/>
                <a:gd name="T4" fmla="*/ 189 w 189"/>
                <a:gd name="T5" fmla="*/ 224 h 271"/>
                <a:gd name="T6" fmla="*/ 170 w 189"/>
                <a:gd name="T7" fmla="*/ 271 h 271"/>
                <a:gd name="T8" fmla="*/ 129 w 189"/>
                <a:gd name="T9" fmla="*/ 236 h 271"/>
                <a:gd name="T10" fmla="*/ 88 w 189"/>
                <a:gd name="T11" fmla="*/ 161 h 271"/>
                <a:gd name="T12" fmla="*/ 9 w 189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71">
                  <a:moveTo>
                    <a:pt x="9" y="0"/>
                  </a:moveTo>
                  <a:cubicBezTo>
                    <a:pt x="9" y="0"/>
                    <a:pt x="46" y="61"/>
                    <a:pt x="92" y="85"/>
                  </a:cubicBezTo>
                  <a:cubicBezTo>
                    <a:pt x="138" y="109"/>
                    <a:pt x="189" y="224"/>
                    <a:pt x="189" y="224"/>
                  </a:cubicBezTo>
                  <a:cubicBezTo>
                    <a:pt x="170" y="271"/>
                    <a:pt x="170" y="271"/>
                    <a:pt x="170" y="271"/>
                  </a:cubicBezTo>
                  <a:cubicBezTo>
                    <a:pt x="129" y="236"/>
                    <a:pt x="129" y="236"/>
                    <a:pt x="129" y="236"/>
                  </a:cubicBezTo>
                  <a:cubicBezTo>
                    <a:pt x="129" y="236"/>
                    <a:pt x="128" y="184"/>
                    <a:pt x="88" y="161"/>
                  </a:cubicBezTo>
                  <a:cubicBezTo>
                    <a:pt x="48" y="137"/>
                    <a:pt x="0" y="38"/>
                    <a:pt x="9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3"/>
            <p:cNvSpPr>
              <a:spLocks/>
            </p:cNvSpPr>
            <p:nvPr/>
          </p:nvSpPr>
          <p:spPr bwMode="auto">
            <a:xfrm>
              <a:off x="2272507" y="3679652"/>
              <a:ext cx="234950" cy="87313"/>
            </a:xfrm>
            <a:custGeom>
              <a:avLst/>
              <a:gdLst>
                <a:gd name="T0" fmla="*/ 0 w 117"/>
                <a:gd name="T1" fmla="*/ 43 h 43"/>
                <a:gd name="T2" fmla="*/ 8 w 117"/>
                <a:gd name="T3" fmla="*/ 19 h 43"/>
                <a:gd name="T4" fmla="*/ 105 w 117"/>
                <a:gd name="T5" fmla="*/ 15 h 43"/>
                <a:gd name="T6" fmla="*/ 117 w 117"/>
                <a:gd name="T7" fmla="*/ 37 h 43"/>
                <a:gd name="T8" fmla="*/ 0 w 117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3">
                  <a:moveTo>
                    <a:pt x="0" y="43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70" y="0"/>
                    <a:pt x="105" y="15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45" y="27"/>
                    <a:pt x="0" y="43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4"/>
            <p:cNvSpPr>
              <a:spLocks/>
            </p:cNvSpPr>
            <p:nvPr/>
          </p:nvSpPr>
          <p:spPr bwMode="auto">
            <a:xfrm>
              <a:off x="1834357" y="3698702"/>
              <a:ext cx="808038" cy="1011238"/>
            </a:xfrm>
            <a:custGeom>
              <a:avLst/>
              <a:gdLst>
                <a:gd name="T0" fmla="*/ 167 w 402"/>
                <a:gd name="T1" fmla="*/ 36 h 504"/>
                <a:gd name="T2" fmla="*/ 357 w 402"/>
                <a:gd name="T3" fmla="*/ 0 h 504"/>
                <a:gd name="T4" fmla="*/ 356 w 402"/>
                <a:gd name="T5" fmla="*/ 504 h 504"/>
                <a:gd name="T6" fmla="*/ 0 w 402"/>
                <a:gd name="T7" fmla="*/ 347 h 504"/>
                <a:gd name="T8" fmla="*/ 167 w 402"/>
                <a:gd name="T9" fmla="*/ 3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4">
                  <a:moveTo>
                    <a:pt x="167" y="36"/>
                  </a:moveTo>
                  <a:cubicBezTo>
                    <a:pt x="167" y="36"/>
                    <a:pt x="296" y="25"/>
                    <a:pt x="357" y="0"/>
                  </a:cubicBezTo>
                  <a:cubicBezTo>
                    <a:pt x="357" y="0"/>
                    <a:pt x="402" y="314"/>
                    <a:pt x="356" y="504"/>
                  </a:cubicBezTo>
                  <a:cubicBezTo>
                    <a:pt x="356" y="504"/>
                    <a:pt x="83" y="461"/>
                    <a:pt x="0" y="347"/>
                  </a:cubicBezTo>
                  <a:cubicBezTo>
                    <a:pt x="0" y="347"/>
                    <a:pt x="175" y="269"/>
                    <a:pt x="167" y="3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5"/>
            <p:cNvSpPr>
              <a:spLocks/>
            </p:cNvSpPr>
            <p:nvPr/>
          </p:nvSpPr>
          <p:spPr bwMode="auto">
            <a:xfrm>
              <a:off x="2228057" y="3679652"/>
              <a:ext cx="273050" cy="92075"/>
            </a:xfrm>
            <a:custGeom>
              <a:avLst/>
              <a:gdLst>
                <a:gd name="T0" fmla="*/ 0 w 136"/>
                <a:gd name="T1" fmla="*/ 42 h 46"/>
                <a:gd name="T2" fmla="*/ 136 w 136"/>
                <a:gd name="T3" fmla="*/ 18 h 46"/>
                <a:gd name="T4" fmla="*/ 0 w 136"/>
                <a:gd name="T5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6">
                  <a:moveTo>
                    <a:pt x="0" y="42"/>
                  </a:moveTo>
                  <a:cubicBezTo>
                    <a:pt x="0" y="42"/>
                    <a:pt x="93" y="0"/>
                    <a:pt x="136" y="18"/>
                  </a:cubicBezTo>
                  <a:cubicBezTo>
                    <a:pt x="136" y="18"/>
                    <a:pt x="52" y="46"/>
                    <a:pt x="0" y="42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6"/>
            <p:cNvSpPr>
              <a:spLocks/>
            </p:cNvSpPr>
            <p:nvPr/>
          </p:nvSpPr>
          <p:spPr bwMode="auto">
            <a:xfrm>
              <a:off x="1937544" y="4490865"/>
              <a:ext cx="404813" cy="171450"/>
            </a:xfrm>
            <a:custGeom>
              <a:avLst/>
              <a:gdLst>
                <a:gd name="T0" fmla="*/ 0 w 202"/>
                <a:gd name="T1" fmla="*/ 0 h 86"/>
                <a:gd name="T2" fmla="*/ 85 w 202"/>
                <a:gd name="T3" fmla="*/ 40 h 86"/>
                <a:gd name="T4" fmla="*/ 101 w 202"/>
                <a:gd name="T5" fmla="*/ 20 h 86"/>
                <a:gd name="T6" fmla="*/ 111 w 202"/>
                <a:gd name="T7" fmla="*/ 50 h 86"/>
                <a:gd name="T8" fmla="*/ 202 w 202"/>
                <a:gd name="T9" fmla="*/ 86 h 86"/>
                <a:gd name="T10" fmla="*/ 99 w 202"/>
                <a:gd name="T11" fmla="*/ 56 h 86"/>
                <a:gd name="T12" fmla="*/ 98 w 202"/>
                <a:gd name="T13" fmla="*/ 41 h 86"/>
                <a:gd name="T14" fmla="*/ 87 w 202"/>
                <a:gd name="T15" fmla="*/ 52 h 86"/>
                <a:gd name="T16" fmla="*/ 0 w 202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86">
                  <a:moveTo>
                    <a:pt x="0" y="0"/>
                  </a:moveTo>
                  <a:cubicBezTo>
                    <a:pt x="0" y="0"/>
                    <a:pt x="66" y="32"/>
                    <a:pt x="85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165" y="77"/>
                    <a:pt x="202" y="86"/>
                  </a:cubicBezTo>
                  <a:cubicBezTo>
                    <a:pt x="202" y="86"/>
                    <a:pt x="109" y="62"/>
                    <a:pt x="99" y="56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11" y="8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7"/>
            <p:cNvSpPr>
              <a:spLocks/>
            </p:cNvSpPr>
            <p:nvPr/>
          </p:nvSpPr>
          <p:spPr bwMode="auto">
            <a:xfrm>
              <a:off x="2347119" y="2257252"/>
              <a:ext cx="387350" cy="381000"/>
            </a:xfrm>
            <a:custGeom>
              <a:avLst/>
              <a:gdLst>
                <a:gd name="T0" fmla="*/ 103 w 193"/>
                <a:gd name="T1" fmla="*/ 190 h 190"/>
                <a:gd name="T2" fmla="*/ 7 w 193"/>
                <a:gd name="T3" fmla="*/ 168 h 190"/>
                <a:gd name="T4" fmla="*/ 46 w 193"/>
                <a:gd name="T5" fmla="*/ 154 h 190"/>
                <a:gd name="T6" fmla="*/ 72 w 193"/>
                <a:gd name="T7" fmla="*/ 113 h 190"/>
                <a:gd name="T8" fmla="*/ 52 w 193"/>
                <a:gd name="T9" fmla="*/ 58 h 190"/>
                <a:gd name="T10" fmla="*/ 73 w 193"/>
                <a:gd name="T11" fmla="*/ 28 h 190"/>
                <a:gd name="T12" fmla="*/ 105 w 193"/>
                <a:gd name="T13" fmla="*/ 93 h 190"/>
                <a:gd name="T14" fmla="*/ 112 w 193"/>
                <a:gd name="T15" fmla="*/ 71 h 190"/>
                <a:gd name="T16" fmla="*/ 102 w 193"/>
                <a:gd name="T17" fmla="*/ 31 h 190"/>
                <a:gd name="T18" fmla="*/ 133 w 193"/>
                <a:gd name="T19" fmla="*/ 19 h 190"/>
                <a:gd name="T20" fmla="*/ 144 w 193"/>
                <a:gd name="T21" fmla="*/ 88 h 190"/>
                <a:gd name="T22" fmla="*/ 163 w 193"/>
                <a:gd name="T23" fmla="*/ 35 h 190"/>
                <a:gd name="T24" fmla="*/ 190 w 193"/>
                <a:gd name="T25" fmla="*/ 55 h 190"/>
                <a:gd name="T26" fmla="*/ 172 w 193"/>
                <a:gd name="T27" fmla="*/ 132 h 190"/>
                <a:gd name="T28" fmla="*/ 103 w 193"/>
                <a:gd name="T2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190">
                  <a:moveTo>
                    <a:pt x="103" y="190"/>
                  </a:moveTo>
                  <a:cubicBezTo>
                    <a:pt x="103" y="190"/>
                    <a:pt x="19" y="190"/>
                    <a:pt x="7" y="168"/>
                  </a:cubicBezTo>
                  <a:cubicBezTo>
                    <a:pt x="0" y="153"/>
                    <a:pt x="21" y="148"/>
                    <a:pt x="46" y="154"/>
                  </a:cubicBezTo>
                  <a:cubicBezTo>
                    <a:pt x="71" y="159"/>
                    <a:pt x="73" y="135"/>
                    <a:pt x="72" y="113"/>
                  </a:cubicBezTo>
                  <a:cubicBezTo>
                    <a:pt x="70" y="90"/>
                    <a:pt x="68" y="74"/>
                    <a:pt x="52" y="58"/>
                  </a:cubicBezTo>
                  <a:cubicBezTo>
                    <a:pt x="32" y="38"/>
                    <a:pt x="54" y="11"/>
                    <a:pt x="73" y="28"/>
                  </a:cubicBezTo>
                  <a:cubicBezTo>
                    <a:pt x="92" y="45"/>
                    <a:pt x="102" y="68"/>
                    <a:pt x="105" y="93"/>
                  </a:cubicBezTo>
                  <a:cubicBezTo>
                    <a:pt x="110" y="92"/>
                    <a:pt x="110" y="84"/>
                    <a:pt x="112" y="71"/>
                  </a:cubicBezTo>
                  <a:cubicBezTo>
                    <a:pt x="113" y="57"/>
                    <a:pt x="110" y="51"/>
                    <a:pt x="102" y="31"/>
                  </a:cubicBezTo>
                  <a:cubicBezTo>
                    <a:pt x="94" y="12"/>
                    <a:pt x="121" y="0"/>
                    <a:pt x="133" y="19"/>
                  </a:cubicBezTo>
                  <a:cubicBezTo>
                    <a:pt x="145" y="38"/>
                    <a:pt x="145" y="71"/>
                    <a:pt x="144" y="88"/>
                  </a:cubicBezTo>
                  <a:cubicBezTo>
                    <a:pt x="149" y="89"/>
                    <a:pt x="160" y="52"/>
                    <a:pt x="163" y="35"/>
                  </a:cubicBezTo>
                  <a:cubicBezTo>
                    <a:pt x="167" y="18"/>
                    <a:pt x="193" y="16"/>
                    <a:pt x="190" y="55"/>
                  </a:cubicBezTo>
                  <a:cubicBezTo>
                    <a:pt x="187" y="93"/>
                    <a:pt x="174" y="115"/>
                    <a:pt x="172" y="132"/>
                  </a:cubicBezTo>
                  <a:cubicBezTo>
                    <a:pt x="171" y="148"/>
                    <a:pt x="144" y="183"/>
                    <a:pt x="103" y="19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8"/>
            <p:cNvSpPr>
              <a:spLocks/>
            </p:cNvSpPr>
            <p:nvPr/>
          </p:nvSpPr>
          <p:spPr bwMode="auto">
            <a:xfrm>
              <a:off x="2477294" y="2501727"/>
              <a:ext cx="865188" cy="1335088"/>
            </a:xfrm>
            <a:custGeom>
              <a:avLst/>
              <a:gdLst>
                <a:gd name="T0" fmla="*/ 3 w 431"/>
                <a:gd name="T1" fmla="*/ 613 h 665"/>
                <a:gd name="T2" fmla="*/ 162 w 431"/>
                <a:gd name="T3" fmla="*/ 417 h 665"/>
                <a:gd name="T4" fmla="*/ 28 w 431"/>
                <a:gd name="T5" fmla="*/ 74 h 665"/>
                <a:gd name="T6" fmla="*/ 123 w 431"/>
                <a:gd name="T7" fmla="*/ 17 h 665"/>
                <a:gd name="T8" fmla="*/ 44 w 431"/>
                <a:gd name="T9" fmla="*/ 659 h 665"/>
                <a:gd name="T10" fmla="*/ 3 w 431"/>
                <a:gd name="T11" fmla="*/ 61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665">
                  <a:moveTo>
                    <a:pt x="3" y="613"/>
                  </a:moveTo>
                  <a:cubicBezTo>
                    <a:pt x="3" y="613"/>
                    <a:pt x="116" y="577"/>
                    <a:pt x="162" y="417"/>
                  </a:cubicBezTo>
                  <a:cubicBezTo>
                    <a:pt x="208" y="257"/>
                    <a:pt x="28" y="74"/>
                    <a:pt x="28" y="74"/>
                  </a:cubicBezTo>
                  <a:cubicBezTo>
                    <a:pt x="28" y="74"/>
                    <a:pt x="81" y="0"/>
                    <a:pt x="123" y="17"/>
                  </a:cubicBezTo>
                  <a:cubicBezTo>
                    <a:pt x="123" y="17"/>
                    <a:pt x="431" y="438"/>
                    <a:pt x="44" y="659"/>
                  </a:cubicBezTo>
                  <a:cubicBezTo>
                    <a:pt x="44" y="659"/>
                    <a:pt x="0" y="665"/>
                    <a:pt x="3" y="613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274143" y="1269152"/>
            <a:ext cx="7314895" cy="911583"/>
            <a:chOff x="5544191" y="1834124"/>
            <a:chExt cx="5335093" cy="911583"/>
          </a:xfrm>
        </p:grpSpPr>
        <p:sp>
          <p:nvSpPr>
            <p:cNvPr id="37" name="TextBox 36"/>
            <p:cNvSpPr txBox="1"/>
            <p:nvPr/>
          </p:nvSpPr>
          <p:spPr>
            <a:xfrm flipH="1">
              <a:off x="5544191" y="2114765"/>
              <a:ext cx="533509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You don’t have to know all data points within Google’s algorithm or even changes to it. </a:t>
              </a:r>
            </a:p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You do need know some key basics to keep you safely focused on what really matters.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6021473" y="1834124"/>
              <a:ext cx="4380560" cy="379573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1600" b="1" dirty="0" smtClean="0">
                  <a:solidFill>
                    <a:schemeClr val="tx2"/>
                  </a:solidFill>
                  <a:cs typeface="Lato Regular"/>
                </a:rPr>
                <a:t>Know What Google Hates &amp; Avoid it all All Costs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31467" y="3120215"/>
            <a:ext cx="2532367" cy="1126532"/>
            <a:chOff x="2354158" y="2248590"/>
            <a:chExt cx="2532367" cy="1126532"/>
          </a:xfrm>
        </p:grpSpPr>
        <p:sp>
          <p:nvSpPr>
            <p:cNvPr id="40" name="TextBox 39"/>
            <p:cNvSpPr txBox="1"/>
            <p:nvPr/>
          </p:nvSpPr>
          <p:spPr>
            <a:xfrm>
              <a:off x="2354158" y="2514374"/>
              <a:ext cx="2532367" cy="86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If you fail to focus on relevant topics, Google will fail to focus on your website or blog.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27742" y="2248590"/>
              <a:ext cx="2185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</a:rPr>
                <a:t>Lack of Keyword Focus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31467" y="4688382"/>
            <a:ext cx="2532367" cy="1126532"/>
            <a:chOff x="2354158" y="2248590"/>
            <a:chExt cx="2532367" cy="1126532"/>
          </a:xfrm>
        </p:grpSpPr>
        <p:sp>
          <p:nvSpPr>
            <p:cNvPr id="44" name="TextBox 43"/>
            <p:cNvSpPr txBox="1"/>
            <p:nvPr/>
          </p:nvSpPr>
          <p:spPr>
            <a:xfrm>
              <a:off x="2354158" y="2514374"/>
              <a:ext cx="2532367" cy="86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Just run away from “link juice”  because it can very easily do more harm then good.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38106" y="2248590"/>
              <a:ext cx="1364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5"/>
                  </a:solidFill>
                </a:rPr>
                <a:t>Link Schemes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02187" y="3120215"/>
            <a:ext cx="2532367" cy="1126532"/>
            <a:chOff x="2354158" y="2248590"/>
            <a:chExt cx="2532367" cy="1126532"/>
          </a:xfrm>
        </p:grpSpPr>
        <p:sp>
          <p:nvSpPr>
            <p:cNvPr id="48" name="TextBox 47"/>
            <p:cNvSpPr txBox="1"/>
            <p:nvPr/>
          </p:nvSpPr>
          <p:spPr>
            <a:xfrm>
              <a:off x="2354158" y="2514374"/>
              <a:ext cx="2532367" cy="86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Thin, duplicate, or poorly written content will not attract Google or real users.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16278" y="2248590"/>
              <a:ext cx="1608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4"/>
                  </a:solidFill>
                </a:rPr>
                <a:t>Crappy Content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02187" y="4688382"/>
            <a:ext cx="2532367" cy="1126532"/>
            <a:chOff x="2354158" y="2248590"/>
            <a:chExt cx="2532367" cy="1126532"/>
          </a:xfrm>
        </p:grpSpPr>
        <p:sp>
          <p:nvSpPr>
            <p:cNvPr id="52" name="TextBox 51"/>
            <p:cNvSpPr txBox="1"/>
            <p:nvPr/>
          </p:nvSpPr>
          <p:spPr>
            <a:xfrm>
              <a:off x="2354158" y="2514374"/>
              <a:ext cx="2532367" cy="86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A bad </a:t>
              </a:r>
              <a:r>
                <a:rPr lang="en-US" sz="1400" dirty="0" err="1" smtClean="0">
                  <a:solidFill>
                    <a:schemeClr val="tx2"/>
                  </a:solidFill>
                </a:rPr>
                <a:t>UX</a:t>
              </a:r>
              <a:r>
                <a:rPr lang="en-US" sz="1400" dirty="0" smtClean="0">
                  <a:solidFill>
                    <a:schemeClr val="tx2"/>
                  </a:solidFill>
                </a:rPr>
                <a:t> is bad for SEO.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A quality WordPress theme is worth every penny spent.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36741" y="2248590"/>
              <a:ext cx="19672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/>
                  </a:solidFill>
                </a:rPr>
                <a:t>Poor Design &amp; Code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445690" y="3120215"/>
            <a:ext cx="2532367" cy="1126532"/>
            <a:chOff x="2354158" y="2248590"/>
            <a:chExt cx="2532367" cy="1126532"/>
          </a:xfrm>
        </p:grpSpPr>
        <p:sp>
          <p:nvSpPr>
            <p:cNvPr id="56" name="TextBox 55"/>
            <p:cNvSpPr txBox="1"/>
            <p:nvPr/>
          </p:nvSpPr>
          <p:spPr>
            <a:xfrm>
              <a:off x="2354158" y="2514374"/>
              <a:ext cx="2532367" cy="86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No one likes old content.</a:t>
              </a:r>
            </a:p>
            <a:p>
              <a:pPr algn="ctr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Freshness is important to the website and content itself.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07274" y="2248590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6"/>
                  </a:solidFill>
                </a:rPr>
                <a:t>Stagnant Websites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445690" y="4688382"/>
            <a:ext cx="2532367" cy="1126532"/>
            <a:chOff x="2354158" y="2248590"/>
            <a:chExt cx="2532367" cy="1126532"/>
          </a:xfrm>
        </p:grpSpPr>
        <p:sp>
          <p:nvSpPr>
            <p:cNvPr id="60" name="TextBox 59"/>
            <p:cNvSpPr txBox="1"/>
            <p:nvPr/>
          </p:nvSpPr>
          <p:spPr>
            <a:xfrm>
              <a:off x="2354158" y="2514374"/>
              <a:ext cx="2532367" cy="86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Speed matters so optimize both desktop and mobile for performance and speed.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26509" y="2248590"/>
              <a:ext cx="1787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/>
                  </a:solidFill>
                </a:rPr>
                <a:t>Poor Performance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274145" y="321614"/>
            <a:ext cx="7278260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Know What to </a:t>
            </a:r>
            <a:r>
              <a:rPr lang="vi-VN" sz="5400" b="1" dirty="0" smtClean="0">
                <a:solidFill>
                  <a:schemeClr val="accent5"/>
                </a:solidFill>
                <a:latin typeface="+mj-lt"/>
                <a:cs typeface="Lato Regular"/>
              </a:rPr>
              <a:t>Avoid </a:t>
            </a:r>
            <a:endParaRPr lang="id-ID" sz="5400" b="1" dirty="0">
              <a:solidFill>
                <a:schemeClr val="accent5"/>
              </a:solidFill>
              <a:latin typeface="+mj-lt"/>
              <a:cs typeface="Lato Regular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6216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16137" y="3956050"/>
            <a:ext cx="7959725" cy="2901950"/>
            <a:chOff x="2116137" y="3956050"/>
            <a:chExt cx="7959725" cy="2901950"/>
          </a:xfrm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2116137" y="4078288"/>
              <a:ext cx="7959725" cy="2779712"/>
              <a:chOff x="1334" y="2573"/>
              <a:chExt cx="5014" cy="1751"/>
            </a:xfrm>
          </p:grpSpPr>
          <p:sp>
            <p:nvSpPr>
              <p:cNvPr id="190" name="Freeform 5"/>
              <p:cNvSpPr>
                <a:spLocks/>
              </p:cNvSpPr>
              <p:nvPr/>
            </p:nvSpPr>
            <p:spPr bwMode="auto">
              <a:xfrm>
                <a:off x="5154" y="3172"/>
                <a:ext cx="225" cy="189"/>
              </a:xfrm>
              <a:custGeom>
                <a:avLst/>
                <a:gdLst>
                  <a:gd name="T0" fmla="*/ 119 w 126"/>
                  <a:gd name="T1" fmla="*/ 98 h 106"/>
                  <a:gd name="T2" fmla="*/ 53 w 126"/>
                  <a:gd name="T3" fmla="*/ 92 h 106"/>
                  <a:gd name="T4" fmla="*/ 3 w 126"/>
                  <a:gd name="T5" fmla="*/ 30 h 106"/>
                  <a:gd name="T6" fmla="*/ 39 w 126"/>
                  <a:gd name="T7" fmla="*/ 5 h 106"/>
                  <a:gd name="T8" fmla="*/ 126 w 126"/>
                  <a:gd name="T9" fmla="*/ 55 h 106"/>
                  <a:gd name="T10" fmla="*/ 119 w 126"/>
                  <a:gd name="T1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06">
                    <a:moveTo>
                      <a:pt x="119" y="98"/>
                    </a:moveTo>
                    <a:cubicBezTo>
                      <a:pt x="114" y="98"/>
                      <a:pt x="77" y="106"/>
                      <a:pt x="53" y="92"/>
                    </a:cubicBezTo>
                    <a:cubicBezTo>
                      <a:pt x="29" y="79"/>
                      <a:pt x="0" y="45"/>
                      <a:pt x="3" y="30"/>
                    </a:cubicBezTo>
                    <a:cubicBezTo>
                      <a:pt x="5" y="15"/>
                      <a:pt x="15" y="0"/>
                      <a:pt x="39" y="5"/>
                    </a:cubicBezTo>
                    <a:cubicBezTo>
                      <a:pt x="62" y="10"/>
                      <a:pt x="126" y="55"/>
                      <a:pt x="126" y="55"/>
                    </a:cubicBezTo>
                    <a:lnTo>
                      <a:pt x="119" y="98"/>
                    </a:ln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6"/>
              <p:cNvSpPr>
                <a:spLocks/>
              </p:cNvSpPr>
              <p:nvPr/>
            </p:nvSpPr>
            <p:spPr bwMode="auto">
              <a:xfrm>
                <a:off x="5001" y="2878"/>
                <a:ext cx="449" cy="431"/>
              </a:xfrm>
              <a:custGeom>
                <a:avLst/>
                <a:gdLst>
                  <a:gd name="T0" fmla="*/ 0 w 449"/>
                  <a:gd name="T1" fmla="*/ 208 h 431"/>
                  <a:gd name="T2" fmla="*/ 161 w 449"/>
                  <a:gd name="T3" fmla="*/ 0 h 431"/>
                  <a:gd name="T4" fmla="*/ 449 w 449"/>
                  <a:gd name="T5" fmla="*/ 223 h 431"/>
                  <a:gd name="T6" fmla="*/ 289 w 449"/>
                  <a:gd name="T7" fmla="*/ 431 h 431"/>
                  <a:gd name="T8" fmla="*/ 0 w 449"/>
                  <a:gd name="T9" fmla="*/ 208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431">
                    <a:moveTo>
                      <a:pt x="0" y="208"/>
                    </a:moveTo>
                    <a:lnTo>
                      <a:pt x="161" y="0"/>
                    </a:lnTo>
                    <a:lnTo>
                      <a:pt x="449" y="223"/>
                    </a:lnTo>
                    <a:lnTo>
                      <a:pt x="289" y="431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7"/>
              <p:cNvSpPr>
                <a:spLocks/>
              </p:cNvSpPr>
              <p:nvPr/>
            </p:nvSpPr>
            <p:spPr bwMode="auto">
              <a:xfrm>
                <a:off x="5039" y="2915"/>
                <a:ext cx="135" cy="173"/>
              </a:xfrm>
              <a:custGeom>
                <a:avLst/>
                <a:gdLst>
                  <a:gd name="T0" fmla="*/ 0 w 135"/>
                  <a:gd name="T1" fmla="*/ 168 h 173"/>
                  <a:gd name="T2" fmla="*/ 130 w 135"/>
                  <a:gd name="T3" fmla="*/ 0 h 173"/>
                  <a:gd name="T4" fmla="*/ 135 w 135"/>
                  <a:gd name="T5" fmla="*/ 5 h 173"/>
                  <a:gd name="T6" fmla="*/ 5 w 135"/>
                  <a:gd name="T7" fmla="*/ 173 h 173"/>
                  <a:gd name="T8" fmla="*/ 0 w 135"/>
                  <a:gd name="T9" fmla="*/ 16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73">
                    <a:moveTo>
                      <a:pt x="0" y="168"/>
                    </a:moveTo>
                    <a:lnTo>
                      <a:pt x="130" y="0"/>
                    </a:lnTo>
                    <a:lnTo>
                      <a:pt x="135" y="5"/>
                    </a:lnTo>
                    <a:lnTo>
                      <a:pt x="5" y="173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8"/>
              <p:cNvSpPr>
                <a:spLocks/>
              </p:cNvSpPr>
              <p:nvPr/>
            </p:nvSpPr>
            <p:spPr bwMode="auto">
              <a:xfrm>
                <a:off x="5056" y="2929"/>
                <a:ext cx="134" cy="172"/>
              </a:xfrm>
              <a:custGeom>
                <a:avLst/>
                <a:gdLst>
                  <a:gd name="T0" fmla="*/ 0 w 134"/>
                  <a:gd name="T1" fmla="*/ 168 h 172"/>
                  <a:gd name="T2" fmla="*/ 129 w 134"/>
                  <a:gd name="T3" fmla="*/ 0 h 172"/>
                  <a:gd name="T4" fmla="*/ 134 w 134"/>
                  <a:gd name="T5" fmla="*/ 4 h 172"/>
                  <a:gd name="T6" fmla="*/ 6 w 134"/>
                  <a:gd name="T7" fmla="*/ 172 h 172"/>
                  <a:gd name="T8" fmla="*/ 0 w 134"/>
                  <a:gd name="T9" fmla="*/ 16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72">
                    <a:moveTo>
                      <a:pt x="0" y="168"/>
                    </a:moveTo>
                    <a:lnTo>
                      <a:pt x="129" y="0"/>
                    </a:lnTo>
                    <a:lnTo>
                      <a:pt x="134" y="4"/>
                    </a:lnTo>
                    <a:lnTo>
                      <a:pt x="6" y="172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9"/>
              <p:cNvSpPr>
                <a:spLocks/>
              </p:cNvSpPr>
              <p:nvPr/>
            </p:nvSpPr>
            <p:spPr bwMode="auto">
              <a:xfrm>
                <a:off x="5074" y="2942"/>
                <a:ext cx="134" cy="171"/>
              </a:xfrm>
              <a:custGeom>
                <a:avLst/>
                <a:gdLst>
                  <a:gd name="T0" fmla="*/ 0 w 134"/>
                  <a:gd name="T1" fmla="*/ 167 h 171"/>
                  <a:gd name="T2" fmla="*/ 129 w 134"/>
                  <a:gd name="T3" fmla="*/ 0 h 171"/>
                  <a:gd name="T4" fmla="*/ 134 w 134"/>
                  <a:gd name="T5" fmla="*/ 3 h 171"/>
                  <a:gd name="T6" fmla="*/ 4 w 134"/>
                  <a:gd name="T7" fmla="*/ 171 h 171"/>
                  <a:gd name="T8" fmla="*/ 0 w 134"/>
                  <a:gd name="T9" fmla="*/ 16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71">
                    <a:moveTo>
                      <a:pt x="0" y="167"/>
                    </a:moveTo>
                    <a:lnTo>
                      <a:pt x="129" y="0"/>
                    </a:lnTo>
                    <a:lnTo>
                      <a:pt x="134" y="3"/>
                    </a:lnTo>
                    <a:lnTo>
                      <a:pt x="4" y="171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10"/>
              <p:cNvSpPr>
                <a:spLocks/>
              </p:cNvSpPr>
              <p:nvPr/>
            </p:nvSpPr>
            <p:spPr bwMode="auto">
              <a:xfrm>
                <a:off x="5090" y="2954"/>
                <a:ext cx="134" cy="173"/>
              </a:xfrm>
              <a:custGeom>
                <a:avLst/>
                <a:gdLst>
                  <a:gd name="T0" fmla="*/ 0 w 134"/>
                  <a:gd name="T1" fmla="*/ 170 h 173"/>
                  <a:gd name="T2" fmla="*/ 129 w 134"/>
                  <a:gd name="T3" fmla="*/ 0 h 173"/>
                  <a:gd name="T4" fmla="*/ 134 w 134"/>
                  <a:gd name="T5" fmla="*/ 6 h 173"/>
                  <a:gd name="T6" fmla="*/ 6 w 134"/>
                  <a:gd name="T7" fmla="*/ 173 h 173"/>
                  <a:gd name="T8" fmla="*/ 0 w 134"/>
                  <a:gd name="T9" fmla="*/ 17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73">
                    <a:moveTo>
                      <a:pt x="0" y="170"/>
                    </a:moveTo>
                    <a:lnTo>
                      <a:pt x="129" y="0"/>
                    </a:lnTo>
                    <a:lnTo>
                      <a:pt x="134" y="6"/>
                    </a:lnTo>
                    <a:lnTo>
                      <a:pt x="6" y="173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11"/>
              <p:cNvSpPr>
                <a:spLocks/>
              </p:cNvSpPr>
              <p:nvPr/>
            </p:nvSpPr>
            <p:spPr bwMode="auto">
              <a:xfrm>
                <a:off x="5108" y="2969"/>
                <a:ext cx="134" cy="171"/>
              </a:xfrm>
              <a:custGeom>
                <a:avLst/>
                <a:gdLst>
                  <a:gd name="T0" fmla="*/ 0 w 134"/>
                  <a:gd name="T1" fmla="*/ 167 h 171"/>
                  <a:gd name="T2" fmla="*/ 128 w 134"/>
                  <a:gd name="T3" fmla="*/ 0 h 171"/>
                  <a:gd name="T4" fmla="*/ 134 w 134"/>
                  <a:gd name="T5" fmla="*/ 3 h 171"/>
                  <a:gd name="T6" fmla="*/ 5 w 134"/>
                  <a:gd name="T7" fmla="*/ 171 h 171"/>
                  <a:gd name="T8" fmla="*/ 0 w 134"/>
                  <a:gd name="T9" fmla="*/ 16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71">
                    <a:moveTo>
                      <a:pt x="0" y="167"/>
                    </a:moveTo>
                    <a:lnTo>
                      <a:pt x="128" y="0"/>
                    </a:lnTo>
                    <a:lnTo>
                      <a:pt x="134" y="3"/>
                    </a:lnTo>
                    <a:lnTo>
                      <a:pt x="5" y="171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12"/>
              <p:cNvSpPr>
                <a:spLocks/>
              </p:cNvSpPr>
              <p:nvPr/>
            </p:nvSpPr>
            <p:spPr bwMode="auto">
              <a:xfrm>
                <a:off x="5124" y="2981"/>
                <a:ext cx="134" cy="171"/>
              </a:xfrm>
              <a:custGeom>
                <a:avLst/>
                <a:gdLst>
                  <a:gd name="T0" fmla="*/ 0 w 134"/>
                  <a:gd name="T1" fmla="*/ 168 h 171"/>
                  <a:gd name="T2" fmla="*/ 128 w 134"/>
                  <a:gd name="T3" fmla="*/ 0 h 171"/>
                  <a:gd name="T4" fmla="*/ 134 w 134"/>
                  <a:gd name="T5" fmla="*/ 4 h 171"/>
                  <a:gd name="T6" fmla="*/ 5 w 134"/>
                  <a:gd name="T7" fmla="*/ 171 h 171"/>
                  <a:gd name="T8" fmla="*/ 0 w 134"/>
                  <a:gd name="T9" fmla="*/ 16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71">
                    <a:moveTo>
                      <a:pt x="0" y="168"/>
                    </a:moveTo>
                    <a:lnTo>
                      <a:pt x="128" y="0"/>
                    </a:lnTo>
                    <a:lnTo>
                      <a:pt x="134" y="4"/>
                    </a:lnTo>
                    <a:lnTo>
                      <a:pt x="5" y="171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13"/>
              <p:cNvSpPr>
                <a:spLocks/>
              </p:cNvSpPr>
              <p:nvPr/>
            </p:nvSpPr>
            <p:spPr bwMode="auto">
              <a:xfrm>
                <a:off x="5142" y="2994"/>
                <a:ext cx="134" cy="173"/>
              </a:xfrm>
              <a:custGeom>
                <a:avLst/>
                <a:gdLst>
                  <a:gd name="T0" fmla="*/ 0 w 134"/>
                  <a:gd name="T1" fmla="*/ 169 h 173"/>
                  <a:gd name="T2" fmla="*/ 128 w 134"/>
                  <a:gd name="T3" fmla="*/ 0 h 173"/>
                  <a:gd name="T4" fmla="*/ 134 w 134"/>
                  <a:gd name="T5" fmla="*/ 5 h 173"/>
                  <a:gd name="T6" fmla="*/ 5 w 134"/>
                  <a:gd name="T7" fmla="*/ 173 h 173"/>
                  <a:gd name="T8" fmla="*/ 0 w 134"/>
                  <a:gd name="T9" fmla="*/ 16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73">
                    <a:moveTo>
                      <a:pt x="0" y="169"/>
                    </a:moveTo>
                    <a:lnTo>
                      <a:pt x="128" y="0"/>
                    </a:lnTo>
                    <a:lnTo>
                      <a:pt x="134" y="5"/>
                    </a:lnTo>
                    <a:lnTo>
                      <a:pt x="5" y="173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14"/>
              <p:cNvSpPr>
                <a:spLocks/>
              </p:cNvSpPr>
              <p:nvPr/>
            </p:nvSpPr>
            <p:spPr bwMode="auto">
              <a:xfrm>
                <a:off x="5158" y="3008"/>
                <a:ext cx="135" cy="171"/>
              </a:xfrm>
              <a:custGeom>
                <a:avLst/>
                <a:gdLst>
                  <a:gd name="T0" fmla="*/ 0 w 135"/>
                  <a:gd name="T1" fmla="*/ 167 h 171"/>
                  <a:gd name="T2" fmla="*/ 130 w 135"/>
                  <a:gd name="T3" fmla="*/ 0 h 171"/>
                  <a:gd name="T4" fmla="*/ 135 w 135"/>
                  <a:gd name="T5" fmla="*/ 3 h 171"/>
                  <a:gd name="T6" fmla="*/ 5 w 135"/>
                  <a:gd name="T7" fmla="*/ 171 h 171"/>
                  <a:gd name="T8" fmla="*/ 0 w 135"/>
                  <a:gd name="T9" fmla="*/ 16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71">
                    <a:moveTo>
                      <a:pt x="0" y="167"/>
                    </a:moveTo>
                    <a:lnTo>
                      <a:pt x="130" y="0"/>
                    </a:lnTo>
                    <a:lnTo>
                      <a:pt x="135" y="3"/>
                    </a:lnTo>
                    <a:lnTo>
                      <a:pt x="5" y="171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15"/>
              <p:cNvSpPr>
                <a:spLocks/>
              </p:cNvSpPr>
              <p:nvPr/>
            </p:nvSpPr>
            <p:spPr bwMode="auto">
              <a:xfrm>
                <a:off x="5176" y="3020"/>
                <a:ext cx="133" cy="173"/>
              </a:xfrm>
              <a:custGeom>
                <a:avLst/>
                <a:gdLst>
                  <a:gd name="T0" fmla="*/ 0 w 133"/>
                  <a:gd name="T1" fmla="*/ 168 h 173"/>
                  <a:gd name="T2" fmla="*/ 128 w 133"/>
                  <a:gd name="T3" fmla="*/ 0 h 173"/>
                  <a:gd name="T4" fmla="*/ 133 w 133"/>
                  <a:gd name="T5" fmla="*/ 4 h 173"/>
                  <a:gd name="T6" fmla="*/ 5 w 133"/>
                  <a:gd name="T7" fmla="*/ 173 h 173"/>
                  <a:gd name="T8" fmla="*/ 0 w 133"/>
                  <a:gd name="T9" fmla="*/ 16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73">
                    <a:moveTo>
                      <a:pt x="0" y="168"/>
                    </a:moveTo>
                    <a:lnTo>
                      <a:pt x="128" y="0"/>
                    </a:lnTo>
                    <a:lnTo>
                      <a:pt x="133" y="4"/>
                    </a:lnTo>
                    <a:lnTo>
                      <a:pt x="5" y="173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16"/>
              <p:cNvSpPr>
                <a:spLocks/>
              </p:cNvSpPr>
              <p:nvPr/>
            </p:nvSpPr>
            <p:spPr bwMode="auto">
              <a:xfrm>
                <a:off x="5194" y="3035"/>
                <a:ext cx="133" cy="171"/>
              </a:xfrm>
              <a:custGeom>
                <a:avLst/>
                <a:gdLst>
                  <a:gd name="T0" fmla="*/ 0 w 133"/>
                  <a:gd name="T1" fmla="*/ 167 h 171"/>
                  <a:gd name="T2" fmla="*/ 128 w 133"/>
                  <a:gd name="T3" fmla="*/ 0 h 171"/>
                  <a:gd name="T4" fmla="*/ 133 w 133"/>
                  <a:gd name="T5" fmla="*/ 3 h 171"/>
                  <a:gd name="T6" fmla="*/ 3 w 133"/>
                  <a:gd name="T7" fmla="*/ 171 h 171"/>
                  <a:gd name="T8" fmla="*/ 0 w 133"/>
                  <a:gd name="T9" fmla="*/ 16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71">
                    <a:moveTo>
                      <a:pt x="0" y="167"/>
                    </a:moveTo>
                    <a:lnTo>
                      <a:pt x="128" y="0"/>
                    </a:lnTo>
                    <a:lnTo>
                      <a:pt x="133" y="3"/>
                    </a:lnTo>
                    <a:lnTo>
                      <a:pt x="3" y="171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17"/>
              <p:cNvSpPr>
                <a:spLocks/>
              </p:cNvSpPr>
              <p:nvPr/>
            </p:nvSpPr>
            <p:spPr bwMode="auto">
              <a:xfrm>
                <a:off x="5210" y="3047"/>
                <a:ext cx="133" cy="171"/>
              </a:xfrm>
              <a:custGeom>
                <a:avLst/>
                <a:gdLst>
                  <a:gd name="T0" fmla="*/ 0 w 133"/>
                  <a:gd name="T1" fmla="*/ 168 h 171"/>
                  <a:gd name="T2" fmla="*/ 128 w 133"/>
                  <a:gd name="T3" fmla="*/ 0 h 171"/>
                  <a:gd name="T4" fmla="*/ 133 w 133"/>
                  <a:gd name="T5" fmla="*/ 4 h 171"/>
                  <a:gd name="T6" fmla="*/ 5 w 133"/>
                  <a:gd name="T7" fmla="*/ 171 h 171"/>
                  <a:gd name="T8" fmla="*/ 0 w 133"/>
                  <a:gd name="T9" fmla="*/ 16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71">
                    <a:moveTo>
                      <a:pt x="0" y="168"/>
                    </a:moveTo>
                    <a:lnTo>
                      <a:pt x="128" y="0"/>
                    </a:lnTo>
                    <a:lnTo>
                      <a:pt x="133" y="4"/>
                    </a:lnTo>
                    <a:lnTo>
                      <a:pt x="5" y="171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18"/>
              <p:cNvSpPr>
                <a:spLocks/>
              </p:cNvSpPr>
              <p:nvPr/>
            </p:nvSpPr>
            <p:spPr bwMode="auto">
              <a:xfrm>
                <a:off x="5227" y="3060"/>
                <a:ext cx="134" cy="172"/>
              </a:xfrm>
              <a:custGeom>
                <a:avLst/>
                <a:gdLst>
                  <a:gd name="T0" fmla="*/ 0 w 134"/>
                  <a:gd name="T1" fmla="*/ 167 h 172"/>
                  <a:gd name="T2" fmla="*/ 129 w 134"/>
                  <a:gd name="T3" fmla="*/ 0 h 172"/>
                  <a:gd name="T4" fmla="*/ 134 w 134"/>
                  <a:gd name="T5" fmla="*/ 3 h 172"/>
                  <a:gd name="T6" fmla="*/ 6 w 134"/>
                  <a:gd name="T7" fmla="*/ 172 h 172"/>
                  <a:gd name="T8" fmla="*/ 0 w 134"/>
                  <a:gd name="T9" fmla="*/ 16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72">
                    <a:moveTo>
                      <a:pt x="0" y="167"/>
                    </a:moveTo>
                    <a:lnTo>
                      <a:pt x="129" y="0"/>
                    </a:lnTo>
                    <a:lnTo>
                      <a:pt x="134" y="3"/>
                    </a:lnTo>
                    <a:lnTo>
                      <a:pt x="6" y="172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19"/>
              <p:cNvSpPr>
                <a:spLocks/>
              </p:cNvSpPr>
              <p:nvPr/>
            </p:nvSpPr>
            <p:spPr bwMode="auto">
              <a:xfrm>
                <a:off x="5243" y="3074"/>
                <a:ext cx="134" cy="171"/>
              </a:xfrm>
              <a:custGeom>
                <a:avLst/>
                <a:gdLst>
                  <a:gd name="T0" fmla="*/ 0 w 134"/>
                  <a:gd name="T1" fmla="*/ 167 h 171"/>
                  <a:gd name="T2" fmla="*/ 130 w 134"/>
                  <a:gd name="T3" fmla="*/ 0 h 171"/>
                  <a:gd name="T4" fmla="*/ 134 w 134"/>
                  <a:gd name="T5" fmla="*/ 3 h 171"/>
                  <a:gd name="T6" fmla="*/ 6 w 134"/>
                  <a:gd name="T7" fmla="*/ 171 h 171"/>
                  <a:gd name="T8" fmla="*/ 0 w 134"/>
                  <a:gd name="T9" fmla="*/ 16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71">
                    <a:moveTo>
                      <a:pt x="0" y="167"/>
                    </a:moveTo>
                    <a:lnTo>
                      <a:pt x="130" y="0"/>
                    </a:lnTo>
                    <a:lnTo>
                      <a:pt x="134" y="3"/>
                    </a:lnTo>
                    <a:lnTo>
                      <a:pt x="6" y="171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20"/>
              <p:cNvSpPr>
                <a:spLocks/>
              </p:cNvSpPr>
              <p:nvPr/>
            </p:nvSpPr>
            <p:spPr bwMode="auto">
              <a:xfrm>
                <a:off x="5261" y="3086"/>
                <a:ext cx="134" cy="171"/>
              </a:xfrm>
              <a:custGeom>
                <a:avLst/>
                <a:gdLst>
                  <a:gd name="T0" fmla="*/ 0 w 134"/>
                  <a:gd name="T1" fmla="*/ 168 h 171"/>
                  <a:gd name="T2" fmla="*/ 129 w 134"/>
                  <a:gd name="T3" fmla="*/ 0 h 171"/>
                  <a:gd name="T4" fmla="*/ 134 w 134"/>
                  <a:gd name="T5" fmla="*/ 4 h 171"/>
                  <a:gd name="T6" fmla="*/ 6 w 134"/>
                  <a:gd name="T7" fmla="*/ 171 h 171"/>
                  <a:gd name="T8" fmla="*/ 0 w 134"/>
                  <a:gd name="T9" fmla="*/ 16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71">
                    <a:moveTo>
                      <a:pt x="0" y="168"/>
                    </a:moveTo>
                    <a:lnTo>
                      <a:pt x="129" y="0"/>
                    </a:lnTo>
                    <a:lnTo>
                      <a:pt x="134" y="4"/>
                    </a:lnTo>
                    <a:lnTo>
                      <a:pt x="6" y="171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21"/>
              <p:cNvSpPr>
                <a:spLocks/>
              </p:cNvSpPr>
              <p:nvPr/>
            </p:nvSpPr>
            <p:spPr bwMode="auto">
              <a:xfrm>
                <a:off x="5277" y="3099"/>
                <a:ext cx="136" cy="173"/>
              </a:xfrm>
              <a:custGeom>
                <a:avLst/>
                <a:gdLst>
                  <a:gd name="T0" fmla="*/ 0 w 136"/>
                  <a:gd name="T1" fmla="*/ 167 h 173"/>
                  <a:gd name="T2" fmla="*/ 130 w 136"/>
                  <a:gd name="T3" fmla="*/ 0 h 173"/>
                  <a:gd name="T4" fmla="*/ 136 w 136"/>
                  <a:gd name="T5" fmla="*/ 5 h 173"/>
                  <a:gd name="T6" fmla="*/ 6 w 136"/>
                  <a:gd name="T7" fmla="*/ 173 h 173"/>
                  <a:gd name="T8" fmla="*/ 0 w 136"/>
                  <a:gd name="T9" fmla="*/ 167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73">
                    <a:moveTo>
                      <a:pt x="0" y="167"/>
                    </a:moveTo>
                    <a:lnTo>
                      <a:pt x="130" y="0"/>
                    </a:lnTo>
                    <a:lnTo>
                      <a:pt x="136" y="5"/>
                    </a:lnTo>
                    <a:lnTo>
                      <a:pt x="6" y="173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22"/>
              <p:cNvSpPr>
                <a:spLocks/>
              </p:cNvSpPr>
              <p:nvPr/>
            </p:nvSpPr>
            <p:spPr bwMode="auto">
              <a:xfrm>
                <a:off x="3478" y="2862"/>
                <a:ext cx="697" cy="665"/>
              </a:xfrm>
              <a:custGeom>
                <a:avLst/>
                <a:gdLst>
                  <a:gd name="T0" fmla="*/ 7 w 391"/>
                  <a:gd name="T1" fmla="*/ 369 h 373"/>
                  <a:gd name="T2" fmla="*/ 15 w 391"/>
                  <a:gd name="T3" fmla="*/ 99 h 373"/>
                  <a:gd name="T4" fmla="*/ 135 w 391"/>
                  <a:gd name="T5" fmla="*/ 12 h 373"/>
                  <a:gd name="T6" fmla="*/ 196 w 391"/>
                  <a:gd name="T7" fmla="*/ 0 h 373"/>
                  <a:gd name="T8" fmla="*/ 257 w 391"/>
                  <a:gd name="T9" fmla="*/ 12 h 373"/>
                  <a:gd name="T10" fmla="*/ 376 w 391"/>
                  <a:gd name="T11" fmla="*/ 99 h 373"/>
                  <a:gd name="T12" fmla="*/ 385 w 391"/>
                  <a:gd name="T13" fmla="*/ 369 h 373"/>
                  <a:gd name="T14" fmla="*/ 196 w 391"/>
                  <a:gd name="T15" fmla="*/ 373 h 373"/>
                  <a:gd name="T16" fmla="*/ 7 w 391"/>
                  <a:gd name="T17" fmla="*/ 36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373">
                    <a:moveTo>
                      <a:pt x="7" y="369"/>
                    </a:moveTo>
                    <a:cubicBezTo>
                      <a:pt x="7" y="352"/>
                      <a:pt x="0" y="146"/>
                      <a:pt x="15" y="99"/>
                    </a:cubicBezTo>
                    <a:cubicBezTo>
                      <a:pt x="30" y="52"/>
                      <a:pt x="79" y="24"/>
                      <a:pt x="135" y="12"/>
                    </a:cubicBezTo>
                    <a:cubicBezTo>
                      <a:pt x="151" y="8"/>
                      <a:pt x="173" y="4"/>
                      <a:pt x="196" y="0"/>
                    </a:cubicBezTo>
                    <a:cubicBezTo>
                      <a:pt x="219" y="4"/>
                      <a:pt x="240" y="8"/>
                      <a:pt x="257" y="12"/>
                    </a:cubicBezTo>
                    <a:cubicBezTo>
                      <a:pt x="313" y="24"/>
                      <a:pt x="361" y="52"/>
                      <a:pt x="376" y="99"/>
                    </a:cubicBezTo>
                    <a:cubicBezTo>
                      <a:pt x="391" y="146"/>
                      <a:pt x="385" y="352"/>
                      <a:pt x="385" y="369"/>
                    </a:cubicBezTo>
                    <a:cubicBezTo>
                      <a:pt x="196" y="373"/>
                      <a:pt x="196" y="373"/>
                      <a:pt x="196" y="373"/>
                    </a:cubicBezTo>
                    <a:lnTo>
                      <a:pt x="7" y="36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23"/>
              <p:cNvSpPr>
                <a:spLocks/>
              </p:cNvSpPr>
              <p:nvPr/>
            </p:nvSpPr>
            <p:spPr bwMode="auto">
              <a:xfrm>
                <a:off x="3539" y="3033"/>
                <a:ext cx="565" cy="693"/>
              </a:xfrm>
              <a:custGeom>
                <a:avLst/>
                <a:gdLst>
                  <a:gd name="T0" fmla="*/ 56 w 317"/>
                  <a:gd name="T1" fmla="*/ 19 h 389"/>
                  <a:gd name="T2" fmla="*/ 7 w 317"/>
                  <a:gd name="T3" fmla="*/ 45 h 389"/>
                  <a:gd name="T4" fmla="*/ 31 w 317"/>
                  <a:gd name="T5" fmla="*/ 310 h 389"/>
                  <a:gd name="T6" fmla="*/ 61 w 317"/>
                  <a:gd name="T7" fmla="*/ 372 h 389"/>
                  <a:gd name="T8" fmla="*/ 158 w 317"/>
                  <a:gd name="T9" fmla="*/ 389 h 389"/>
                  <a:gd name="T10" fmla="*/ 158 w 317"/>
                  <a:gd name="T11" fmla="*/ 389 h 389"/>
                  <a:gd name="T12" fmla="*/ 255 w 317"/>
                  <a:gd name="T13" fmla="*/ 372 h 389"/>
                  <a:gd name="T14" fmla="*/ 285 w 317"/>
                  <a:gd name="T15" fmla="*/ 310 h 389"/>
                  <a:gd name="T16" fmla="*/ 309 w 317"/>
                  <a:gd name="T17" fmla="*/ 45 h 389"/>
                  <a:gd name="T18" fmla="*/ 260 w 317"/>
                  <a:gd name="T19" fmla="*/ 19 h 389"/>
                  <a:gd name="T20" fmla="*/ 229 w 317"/>
                  <a:gd name="T21" fmla="*/ 4 h 389"/>
                  <a:gd name="T22" fmla="*/ 158 w 317"/>
                  <a:gd name="T23" fmla="*/ 18 h 389"/>
                  <a:gd name="T24" fmla="*/ 158 w 317"/>
                  <a:gd name="T25" fmla="*/ 18 h 389"/>
                  <a:gd name="T26" fmla="*/ 96 w 317"/>
                  <a:gd name="T27" fmla="*/ 3 h 389"/>
                  <a:gd name="T28" fmla="*/ 85 w 317"/>
                  <a:gd name="T29" fmla="*/ 12 h 389"/>
                  <a:gd name="T30" fmla="*/ 56 w 317"/>
                  <a:gd name="T31" fmla="*/ 1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7" h="389">
                    <a:moveTo>
                      <a:pt x="56" y="19"/>
                    </a:moveTo>
                    <a:cubicBezTo>
                      <a:pt x="45" y="25"/>
                      <a:pt x="15" y="29"/>
                      <a:pt x="7" y="45"/>
                    </a:cubicBezTo>
                    <a:cubicBezTo>
                      <a:pt x="0" y="60"/>
                      <a:pt x="27" y="256"/>
                      <a:pt x="31" y="310"/>
                    </a:cubicBezTo>
                    <a:cubicBezTo>
                      <a:pt x="36" y="363"/>
                      <a:pt x="49" y="355"/>
                      <a:pt x="61" y="372"/>
                    </a:cubicBezTo>
                    <a:cubicBezTo>
                      <a:pt x="70" y="383"/>
                      <a:pt x="114" y="389"/>
                      <a:pt x="158" y="389"/>
                    </a:cubicBezTo>
                    <a:cubicBezTo>
                      <a:pt x="158" y="389"/>
                      <a:pt x="158" y="389"/>
                      <a:pt x="158" y="389"/>
                    </a:cubicBezTo>
                    <a:cubicBezTo>
                      <a:pt x="202" y="389"/>
                      <a:pt x="246" y="383"/>
                      <a:pt x="255" y="372"/>
                    </a:cubicBezTo>
                    <a:cubicBezTo>
                      <a:pt x="268" y="355"/>
                      <a:pt x="280" y="363"/>
                      <a:pt x="285" y="310"/>
                    </a:cubicBezTo>
                    <a:cubicBezTo>
                      <a:pt x="289" y="256"/>
                      <a:pt x="317" y="60"/>
                      <a:pt x="309" y="45"/>
                    </a:cubicBezTo>
                    <a:cubicBezTo>
                      <a:pt x="301" y="29"/>
                      <a:pt x="271" y="25"/>
                      <a:pt x="260" y="19"/>
                    </a:cubicBezTo>
                    <a:cubicBezTo>
                      <a:pt x="257" y="18"/>
                      <a:pt x="247" y="8"/>
                      <a:pt x="229" y="4"/>
                    </a:cubicBezTo>
                    <a:cubicBezTo>
                      <a:pt x="211" y="0"/>
                      <a:pt x="178" y="17"/>
                      <a:pt x="158" y="18"/>
                    </a:cubicBezTo>
                    <a:cubicBezTo>
                      <a:pt x="158" y="18"/>
                      <a:pt x="158" y="18"/>
                      <a:pt x="158" y="18"/>
                    </a:cubicBezTo>
                    <a:cubicBezTo>
                      <a:pt x="139" y="17"/>
                      <a:pt x="114" y="3"/>
                      <a:pt x="96" y="3"/>
                    </a:cubicBezTo>
                    <a:cubicBezTo>
                      <a:pt x="91" y="3"/>
                      <a:pt x="89" y="11"/>
                      <a:pt x="85" y="12"/>
                    </a:cubicBezTo>
                    <a:cubicBezTo>
                      <a:pt x="70" y="16"/>
                      <a:pt x="58" y="18"/>
                      <a:pt x="56" y="19"/>
                    </a:cubicBezTo>
                    <a:close/>
                  </a:path>
                </a:pathLst>
              </a:custGeom>
              <a:solidFill>
                <a:srgbClr val="DFE9E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24"/>
              <p:cNvSpPr>
                <a:spLocks/>
              </p:cNvSpPr>
              <p:nvPr/>
            </p:nvSpPr>
            <p:spPr bwMode="auto">
              <a:xfrm>
                <a:off x="3860" y="3040"/>
                <a:ext cx="254" cy="690"/>
              </a:xfrm>
              <a:custGeom>
                <a:avLst/>
                <a:gdLst>
                  <a:gd name="T0" fmla="*/ 49 w 143"/>
                  <a:gd name="T1" fmla="*/ 0 h 387"/>
                  <a:gd name="T2" fmla="*/ 0 w 143"/>
                  <a:gd name="T3" fmla="*/ 387 h 387"/>
                  <a:gd name="T4" fmla="*/ 122 w 143"/>
                  <a:gd name="T5" fmla="*/ 375 h 387"/>
                  <a:gd name="T6" fmla="*/ 143 w 143"/>
                  <a:gd name="T7" fmla="*/ 23 h 387"/>
                  <a:gd name="T8" fmla="*/ 49 w 143"/>
                  <a:gd name="T9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387">
                    <a:moveTo>
                      <a:pt x="49" y="0"/>
                    </a:moveTo>
                    <a:cubicBezTo>
                      <a:pt x="49" y="16"/>
                      <a:pt x="0" y="387"/>
                      <a:pt x="0" y="387"/>
                    </a:cubicBezTo>
                    <a:cubicBezTo>
                      <a:pt x="0" y="387"/>
                      <a:pt x="123" y="383"/>
                      <a:pt x="122" y="375"/>
                    </a:cubicBezTo>
                    <a:cubicBezTo>
                      <a:pt x="121" y="366"/>
                      <a:pt x="143" y="23"/>
                      <a:pt x="143" y="23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25"/>
              <p:cNvSpPr>
                <a:spLocks/>
              </p:cNvSpPr>
              <p:nvPr/>
            </p:nvSpPr>
            <p:spPr bwMode="auto">
              <a:xfrm>
                <a:off x="4061" y="3172"/>
                <a:ext cx="27" cy="249"/>
              </a:xfrm>
              <a:custGeom>
                <a:avLst/>
                <a:gdLst>
                  <a:gd name="T0" fmla="*/ 5 w 15"/>
                  <a:gd name="T1" fmla="*/ 0 h 140"/>
                  <a:gd name="T2" fmla="*/ 0 w 15"/>
                  <a:gd name="T3" fmla="*/ 139 h 140"/>
                  <a:gd name="T4" fmla="*/ 15 w 15"/>
                  <a:gd name="T5" fmla="*/ 140 h 140"/>
                  <a:gd name="T6" fmla="*/ 5 w 15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0">
                    <a:moveTo>
                      <a:pt x="5" y="0"/>
                    </a:moveTo>
                    <a:cubicBezTo>
                      <a:pt x="2" y="1"/>
                      <a:pt x="0" y="139"/>
                      <a:pt x="0" y="139"/>
                    </a:cubicBezTo>
                    <a:cubicBezTo>
                      <a:pt x="15" y="140"/>
                      <a:pt x="15" y="140"/>
                      <a:pt x="15" y="14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26"/>
              <p:cNvSpPr>
                <a:spLocks/>
              </p:cNvSpPr>
              <p:nvPr/>
            </p:nvSpPr>
            <p:spPr bwMode="auto">
              <a:xfrm>
                <a:off x="4061" y="3077"/>
                <a:ext cx="114" cy="339"/>
              </a:xfrm>
              <a:custGeom>
                <a:avLst/>
                <a:gdLst>
                  <a:gd name="T0" fmla="*/ 0 w 64"/>
                  <a:gd name="T1" fmla="*/ 8 h 190"/>
                  <a:gd name="T2" fmla="*/ 20 w 64"/>
                  <a:gd name="T3" fmla="*/ 0 h 190"/>
                  <a:gd name="T4" fmla="*/ 45 w 64"/>
                  <a:gd name="T5" fmla="*/ 3 h 190"/>
                  <a:gd name="T6" fmla="*/ 60 w 64"/>
                  <a:gd name="T7" fmla="*/ 53 h 190"/>
                  <a:gd name="T8" fmla="*/ 63 w 64"/>
                  <a:gd name="T9" fmla="*/ 183 h 190"/>
                  <a:gd name="T10" fmla="*/ 9 w 64"/>
                  <a:gd name="T11" fmla="*/ 187 h 190"/>
                  <a:gd name="T12" fmla="*/ 0 w 64"/>
                  <a:gd name="T13" fmla="*/ 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90">
                    <a:moveTo>
                      <a:pt x="0" y="8"/>
                    </a:moveTo>
                    <a:cubicBezTo>
                      <a:pt x="1" y="4"/>
                      <a:pt x="20" y="0"/>
                      <a:pt x="20" y="0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61" y="5"/>
                      <a:pt x="59" y="32"/>
                      <a:pt x="60" y="53"/>
                    </a:cubicBezTo>
                    <a:cubicBezTo>
                      <a:pt x="61" y="95"/>
                      <a:pt x="63" y="178"/>
                      <a:pt x="63" y="183"/>
                    </a:cubicBezTo>
                    <a:cubicBezTo>
                      <a:pt x="64" y="190"/>
                      <a:pt x="9" y="187"/>
                      <a:pt x="9" y="187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27"/>
              <p:cNvSpPr>
                <a:spLocks/>
              </p:cNvSpPr>
              <p:nvPr/>
            </p:nvSpPr>
            <p:spPr bwMode="auto">
              <a:xfrm>
                <a:off x="3886" y="3040"/>
                <a:ext cx="146" cy="480"/>
              </a:xfrm>
              <a:custGeom>
                <a:avLst/>
                <a:gdLst>
                  <a:gd name="T0" fmla="*/ 146 w 146"/>
                  <a:gd name="T1" fmla="*/ 55 h 480"/>
                  <a:gd name="T2" fmla="*/ 96 w 146"/>
                  <a:gd name="T3" fmla="*/ 192 h 480"/>
                  <a:gd name="T4" fmla="*/ 57 w 146"/>
                  <a:gd name="T5" fmla="*/ 187 h 480"/>
                  <a:gd name="T6" fmla="*/ 93 w 146"/>
                  <a:gd name="T7" fmla="*/ 219 h 480"/>
                  <a:gd name="T8" fmla="*/ 0 w 146"/>
                  <a:gd name="T9" fmla="*/ 480 h 480"/>
                  <a:gd name="T10" fmla="*/ 39 w 146"/>
                  <a:gd name="T11" fmla="*/ 5 h 480"/>
                  <a:gd name="T12" fmla="*/ 61 w 146"/>
                  <a:gd name="T13" fmla="*/ 0 h 480"/>
                  <a:gd name="T14" fmla="*/ 146 w 146"/>
                  <a:gd name="T15" fmla="*/ 55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480">
                    <a:moveTo>
                      <a:pt x="146" y="55"/>
                    </a:moveTo>
                    <a:lnTo>
                      <a:pt x="96" y="192"/>
                    </a:lnTo>
                    <a:lnTo>
                      <a:pt x="57" y="187"/>
                    </a:lnTo>
                    <a:lnTo>
                      <a:pt x="93" y="219"/>
                    </a:lnTo>
                    <a:lnTo>
                      <a:pt x="0" y="480"/>
                    </a:lnTo>
                    <a:lnTo>
                      <a:pt x="39" y="5"/>
                    </a:lnTo>
                    <a:lnTo>
                      <a:pt x="61" y="0"/>
                    </a:lnTo>
                    <a:lnTo>
                      <a:pt x="146" y="55"/>
                    </a:lnTo>
                    <a:close/>
                  </a:path>
                </a:pathLst>
              </a:custGeom>
              <a:solidFill>
                <a:srgbClr val="4B4A4A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" name="Rectangle 28"/>
              <p:cNvSpPr>
                <a:spLocks noChangeArrowheads="1"/>
              </p:cNvSpPr>
              <p:nvPr/>
            </p:nvSpPr>
            <p:spPr bwMode="auto">
              <a:xfrm>
                <a:off x="3740" y="3015"/>
                <a:ext cx="171" cy="61"/>
              </a:xfrm>
              <a:prstGeom prst="rect">
                <a:avLst/>
              </a:pr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" name="Rectangle 29"/>
              <p:cNvSpPr>
                <a:spLocks noChangeArrowheads="1"/>
              </p:cNvSpPr>
              <p:nvPr/>
            </p:nvSpPr>
            <p:spPr bwMode="auto">
              <a:xfrm>
                <a:off x="3747" y="2958"/>
                <a:ext cx="159" cy="128"/>
              </a:xfrm>
              <a:prstGeom prst="rect">
                <a:avLst/>
              </a:prstGeom>
              <a:solidFill>
                <a:srgbClr val="FAC3AA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30"/>
              <p:cNvSpPr>
                <a:spLocks/>
              </p:cNvSpPr>
              <p:nvPr/>
            </p:nvSpPr>
            <p:spPr bwMode="auto">
              <a:xfrm>
                <a:off x="3760" y="3158"/>
                <a:ext cx="126" cy="467"/>
              </a:xfrm>
              <a:custGeom>
                <a:avLst/>
                <a:gdLst>
                  <a:gd name="T0" fmla="*/ 64 w 126"/>
                  <a:gd name="T1" fmla="*/ 467 h 467"/>
                  <a:gd name="T2" fmla="*/ 0 w 126"/>
                  <a:gd name="T3" fmla="*/ 385 h 467"/>
                  <a:gd name="T4" fmla="*/ 44 w 126"/>
                  <a:gd name="T5" fmla="*/ 0 h 467"/>
                  <a:gd name="T6" fmla="*/ 96 w 126"/>
                  <a:gd name="T7" fmla="*/ 0 h 467"/>
                  <a:gd name="T8" fmla="*/ 126 w 126"/>
                  <a:gd name="T9" fmla="*/ 386 h 467"/>
                  <a:gd name="T10" fmla="*/ 64 w 126"/>
                  <a:gd name="T11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467">
                    <a:moveTo>
                      <a:pt x="64" y="467"/>
                    </a:moveTo>
                    <a:lnTo>
                      <a:pt x="0" y="385"/>
                    </a:lnTo>
                    <a:lnTo>
                      <a:pt x="44" y="0"/>
                    </a:lnTo>
                    <a:lnTo>
                      <a:pt x="96" y="0"/>
                    </a:lnTo>
                    <a:lnTo>
                      <a:pt x="126" y="386"/>
                    </a:lnTo>
                    <a:lnTo>
                      <a:pt x="64" y="467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31"/>
              <p:cNvSpPr>
                <a:spLocks/>
              </p:cNvSpPr>
              <p:nvPr/>
            </p:nvSpPr>
            <p:spPr bwMode="auto">
              <a:xfrm>
                <a:off x="3543" y="3036"/>
                <a:ext cx="254" cy="690"/>
              </a:xfrm>
              <a:custGeom>
                <a:avLst/>
                <a:gdLst>
                  <a:gd name="T0" fmla="*/ 94 w 143"/>
                  <a:gd name="T1" fmla="*/ 0 h 387"/>
                  <a:gd name="T2" fmla="*/ 143 w 143"/>
                  <a:gd name="T3" fmla="*/ 387 h 387"/>
                  <a:gd name="T4" fmla="*/ 21 w 143"/>
                  <a:gd name="T5" fmla="*/ 375 h 387"/>
                  <a:gd name="T6" fmla="*/ 0 w 143"/>
                  <a:gd name="T7" fmla="*/ 24 h 387"/>
                  <a:gd name="T8" fmla="*/ 94 w 143"/>
                  <a:gd name="T9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387">
                    <a:moveTo>
                      <a:pt x="94" y="0"/>
                    </a:moveTo>
                    <a:cubicBezTo>
                      <a:pt x="94" y="16"/>
                      <a:pt x="143" y="387"/>
                      <a:pt x="143" y="387"/>
                    </a:cubicBezTo>
                    <a:cubicBezTo>
                      <a:pt x="143" y="387"/>
                      <a:pt x="20" y="383"/>
                      <a:pt x="21" y="375"/>
                    </a:cubicBezTo>
                    <a:cubicBezTo>
                      <a:pt x="22" y="366"/>
                      <a:pt x="0" y="24"/>
                      <a:pt x="0" y="24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32"/>
              <p:cNvSpPr>
                <a:spLocks/>
              </p:cNvSpPr>
              <p:nvPr/>
            </p:nvSpPr>
            <p:spPr bwMode="auto">
              <a:xfrm>
                <a:off x="3566" y="3172"/>
                <a:ext cx="26" cy="248"/>
              </a:xfrm>
              <a:custGeom>
                <a:avLst/>
                <a:gdLst>
                  <a:gd name="T0" fmla="*/ 9 w 15"/>
                  <a:gd name="T1" fmla="*/ 0 h 139"/>
                  <a:gd name="T2" fmla="*/ 15 w 15"/>
                  <a:gd name="T3" fmla="*/ 138 h 139"/>
                  <a:gd name="T4" fmla="*/ 0 w 15"/>
                  <a:gd name="T5" fmla="*/ 139 h 139"/>
                  <a:gd name="T6" fmla="*/ 9 w 15"/>
                  <a:gd name="T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9">
                    <a:moveTo>
                      <a:pt x="9" y="0"/>
                    </a:moveTo>
                    <a:cubicBezTo>
                      <a:pt x="12" y="0"/>
                      <a:pt x="15" y="138"/>
                      <a:pt x="15" y="138"/>
                    </a:cubicBezTo>
                    <a:cubicBezTo>
                      <a:pt x="0" y="139"/>
                      <a:pt x="0" y="139"/>
                      <a:pt x="0" y="139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33"/>
              <p:cNvSpPr>
                <a:spLocks/>
              </p:cNvSpPr>
              <p:nvPr/>
            </p:nvSpPr>
            <p:spPr bwMode="auto">
              <a:xfrm>
                <a:off x="3478" y="3076"/>
                <a:ext cx="113" cy="338"/>
              </a:xfrm>
              <a:custGeom>
                <a:avLst/>
                <a:gdLst>
                  <a:gd name="T0" fmla="*/ 63 w 63"/>
                  <a:gd name="T1" fmla="*/ 8 h 190"/>
                  <a:gd name="T2" fmla="*/ 43 w 63"/>
                  <a:gd name="T3" fmla="*/ 0 h 190"/>
                  <a:gd name="T4" fmla="*/ 18 w 63"/>
                  <a:gd name="T5" fmla="*/ 3 h 190"/>
                  <a:gd name="T6" fmla="*/ 4 w 63"/>
                  <a:gd name="T7" fmla="*/ 53 h 190"/>
                  <a:gd name="T8" fmla="*/ 0 w 63"/>
                  <a:gd name="T9" fmla="*/ 183 h 190"/>
                  <a:gd name="T10" fmla="*/ 55 w 63"/>
                  <a:gd name="T11" fmla="*/ 188 h 190"/>
                  <a:gd name="T12" fmla="*/ 63 w 63"/>
                  <a:gd name="T13" fmla="*/ 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90">
                    <a:moveTo>
                      <a:pt x="63" y="8"/>
                    </a:moveTo>
                    <a:cubicBezTo>
                      <a:pt x="62" y="4"/>
                      <a:pt x="43" y="0"/>
                      <a:pt x="43" y="0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" y="5"/>
                      <a:pt x="4" y="32"/>
                      <a:pt x="4" y="53"/>
                    </a:cubicBezTo>
                    <a:cubicBezTo>
                      <a:pt x="3" y="96"/>
                      <a:pt x="1" y="178"/>
                      <a:pt x="0" y="183"/>
                    </a:cubicBezTo>
                    <a:cubicBezTo>
                      <a:pt x="0" y="190"/>
                      <a:pt x="55" y="188"/>
                      <a:pt x="55" y="188"/>
                    </a:cubicBez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34"/>
              <p:cNvSpPr>
                <a:spLocks/>
              </p:cNvSpPr>
              <p:nvPr/>
            </p:nvSpPr>
            <p:spPr bwMode="auto">
              <a:xfrm>
                <a:off x="3619" y="3036"/>
                <a:ext cx="152" cy="480"/>
              </a:xfrm>
              <a:custGeom>
                <a:avLst/>
                <a:gdLst>
                  <a:gd name="T0" fmla="*/ 0 w 152"/>
                  <a:gd name="T1" fmla="*/ 56 h 480"/>
                  <a:gd name="T2" fmla="*/ 55 w 152"/>
                  <a:gd name="T3" fmla="*/ 193 h 480"/>
                  <a:gd name="T4" fmla="*/ 95 w 152"/>
                  <a:gd name="T5" fmla="*/ 188 h 480"/>
                  <a:gd name="T6" fmla="*/ 59 w 152"/>
                  <a:gd name="T7" fmla="*/ 220 h 480"/>
                  <a:gd name="T8" fmla="*/ 152 w 152"/>
                  <a:gd name="T9" fmla="*/ 480 h 480"/>
                  <a:gd name="T10" fmla="*/ 118 w 152"/>
                  <a:gd name="T11" fmla="*/ 4 h 480"/>
                  <a:gd name="T12" fmla="*/ 91 w 152"/>
                  <a:gd name="T13" fmla="*/ 0 h 480"/>
                  <a:gd name="T14" fmla="*/ 0 w 152"/>
                  <a:gd name="T15" fmla="*/ 56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480">
                    <a:moveTo>
                      <a:pt x="0" y="56"/>
                    </a:moveTo>
                    <a:lnTo>
                      <a:pt x="55" y="193"/>
                    </a:lnTo>
                    <a:lnTo>
                      <a:pt x="95" y="188"/>
                    </a:lnTo>
                    <a:lnTo>
                      <a:pt x="59" y="220"/>
                    </a:lnTo>
                    <a:lnTo>
                      <a:pt x="152" y="480"/>
                    </a:lnTo>
                    <a:lnTo>
                      <a:pt x="118" y="4"/>
                    </a:lnTo>
                    <a:lnTo>
                      <a:pt x="9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4B4A4A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35"/>
              <p:cNvSpPr>
                <a:spLocks/>
              </p:cNvSpPr>
              <p:nvPr/>
            </p:nvSpPr>
            <p:spPr bwMode="auto">
              <a:xfrm>
                <a:off x="1535" y="3926"/>
                <a:ext cx="80" cy="87"/>
              </a:xfrm>
              <a:custGeom>
                <a:avLst/>
                <a:gdLst>
                  <a:gd name="T0" fmla="*/ 32 w 45"/>
                  <a:gd name="T1" fmla="*/ 23 h 49"/>
                  <a:gd name="T2" fmla="*/ 30 w 45"/>
                  <a:gd name="T3" fmla="*/ 35 h 49"/>
                  <a:gd name="T4" fmla="*/ 15 w 45"/>
                  <a:gd name="T5" fmla="*/ 46 h 49"/>
                  <a:gd name="T6" fmla="*/ 3 w 45"/>
                  <a:gd name="T7" fmla="*/ 44 h 49"/>
                  <a:gd name="T8" fmla="*/ 3 w 45"/>
                  <a:gd name="T9" fmla="*/ 44 h 49"/>
                  <a:gd name="T10" fmla="*/ 4 w 45"/>
                  <a:gd name="T11" fmla="*/ 32 h 49"/>
                  <a:gd name="T12" fmla="*/ 19 w 45"/>
                  <a:gd name="T13" fmla="*/ 20 h 49"/>
                  <a:gd name="T14" fmla="*/ 30 w 45"/>
                  <a:gd name="T15" fmla="*/ 21 h 49"/>
                  <a:gd name="T16" fmla="*/ 41 w 45"/>
                  <a:gd name="T17" fmla="*/ 14 h 49"/>
                  <a:gd name="T18" fmla="*/ 42 w 45"/>
                  <a:gd name="T19" fmla="*/ 0 h 49"/>
                  <a:gd name="T20" fmla="*/ 45 w 45"/>
                  <a:gd name="T21" fmla="*/ 0 h 49"/>
                  <a:gd name="T22" fmla="*/ 44 w 45"/>
                  <a:gd name="T23" fmla="*/ 15 h 49"/>
                  <a:gd name="T24" fmla="*/ 44 w 45"/>
                  <a:gd name="T25" fmla="*/ 15 h 49"/>
                  <a:gd name="T26" fmla="*/ 43 w 45"/>
                  <a:gd name="T27" fmla="*/ 16 h 49"/>
                  <a:gd name="T28" fmla="*/ 32 w 45"/>
                  <a:gd name="T29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49">
                    <a:moveTo>
                      <a:pt x="32" y="23"/>
                    </a:moveTo>
                    <a:cubicBezTo>
                      <a:pt x="34" y="27"/>
                      <a:pt x="33" y="32"/>
                      <a:pt x="30" y="3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1" y="49"/>
                      <a:pt x="5" y="48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0" y="40"/>
                      <a:pt x="0" y="34"/>
                      <a:pt x="4" y="32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3" y="18"/>
                      <a:pt x="27" y="18"/>
                      <a:pt x="30" y="2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3" y="16"/>
                      <a:pt x="43" y="16"/>
                      <a:pt x="43" y="16"/>
                    </a:cubicBezTo>
                    <a:lnTo>
                      <a:pt x="32" y="23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Rectangle 36"/>
              <p:cNvSpPr>
                <a:spLocks noChangeArrowheads="1"/>
              </p:cNvSpPr>
              <p:nvPr/>
            </p:nvSpPr>
            <p:spPr bwMode="auto">
              <a:xfrm>
                <a:off x="1690" y="3914"/>
                <a:ext cx="45" cy="180"/>
              </a:xfrm>
              <a:prstGeom prst="rect">
                <a:avLst/>
              </a:pr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" name="Rectangle 37"/>
              <p:cNvSpPr>
                <a:spLocks noChangeArrowheads="1"/>
              </p:cNvSpPr>
              <p:nvPr/>
            </p:nvSpPr>
            <p:spPr bwMode="auto">
              <a:xfrm>
                <a:off x="1713" y="3914"/>
                <a:ext cx="22" cy="180"/>
              </a:xfrm>
              <a:prstGeom prst="rect">
                <a:avLst/>
              </a:pr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38"/>
              <p:cNvSpPr>
                <a:spLocks/>
              </p:cNvSpPr>
              <p:nvPr/>
            </p:nvSpPr>
            <p:spPr bwMode="auto">
              <a:xfrm>
                <a:off x="1347" y="3423"/>
                <a:ext cx="153" cy="489"/>
              </a:xfrm>
              <a:custGeom>
                <a:avLst/>
                <a:gdLst>
                  <a:gd name="T0" fmla="*/ 22 w 86"/>
                  <a:gd name="T1" fmla="*/ 0 h 274"/>
                  <a:gd name="T2" fmla="*/ 21 w 86"/>
                  <a:gd name="T3" fmla="*/ 50 h 274"/>
                  <a:gd name="T4" fmla="*/ 86 w 86"/>
                  <a:gd name="T5" fmla="*/ 256 h 274"/>
                  <a:gd name="T6" fmla="*/ 86 w 86"/>
                  <a:gd name="T7" fmla="*/ 274 h 274"/>
                  <a:gd name="T8" fmla="*/ 4 w 86"/>
                  <a:gd name="T9" fmla="*/ 50 h 274"/>
                  <a:gd name="T10" fmla="*/ 4 w 86"/>
                  <a:gd name="T11" fmla="*/ 0 h 274"/>
                  <a:gd name="T12" fmla="*/ 22 w 86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274">
                    <a:moveTo>
                      <a:pt x="22" y="0"/>
                    </a:moveTo>
                    <a:cubicBezTo>
                      <a:pt x="22" y="17"/>
                      <a:pt x="22" y="34"/>
                      <a:pt x="21" y="50"/>
                    </a:cubicBezTo>
                    <a:cubicBezTo>
                      <a:pt x="19" y="160"/>
                      <a:pt x="17" y="254"/>
                      <a:pt x="86" y="256"/>
                    </a:cubicBezTo>
                    <a:cubicBezTo>
                      <a:pt x="86" y="274"/>
                      <a:pt x="86" y="274"/>
                      <a:pt x="86" y="274"/>
                    </a:cubicBezTo>
                    <a:cubicBezTo>
                      <a:pt x="0" y="271"/>
                      <a:pt x="1" y="169"/>
                      <a:pt x="4" y="50"/>
                    </a:cubicBezTo>
                    <a:cubicBezTo>
                      <a:pt x="4" y="33"/>
                      <a:pt x="4" y="17"/>
                      <a:pt x="4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39"/>
              <p:cNvSpPr>
                <a:spLocks/>
              </p:cNvSpPr>
              <p:nvPr/>
            </p:nvSpPr>
            <p:spPr bwMode="auto">
              <a:xfrm>
                <a:off x="1363" y="3423"/>
                <a:ext cx="137" cy="487"/>
              </a:xfrm>
              <a:custGeom>
                <a:avLst/>
                <a:gdLst>
                  <a:gd name="T0" fmla="*/ 13 w 77"/>
                  <a:gd name="T1" fmla="*/ 0 h 273"/>
                  <a:gd name="T2" fmla="*/ 12 w 77"/>
                  <a:gd name="T3" fmla="*/ 50 h 273"/>
                  <a:gd name="T4" fmla="*/ 77 w 77"/>
                  <a:gd name="T5" fmla="*/ 256 h 273"/>
                  <a:gd name="T6" fmla="*/ 77 w 77"/>
                  <a:gd name="T7" fmla="*/ 273 h 273"/>
                  <a:gd name="T8" fmla="*/ 4 w 77"/>
                  <a:gd name="T9" fmla="*/ 50 h 273"/>
                  <a:gd name="T10" fmla="*/ 4 w 77"/>
                  <a:gd name="T11" fmla="*/ 0 h 273"/>
                  <a:gd name="T12" fmla="*/ 13 w 77"/>
                  <a:gd name="T1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273">
                    <a:moveTo>
                      <a:pt x="13" y="0"/>
                    </a:moveTo>
                    <a:cubicBezTo>
                      <a:pt x="13" y="17"/>
                      <a:pt x="13" y="34"/>
                      <a:pt x="12" y="50"/>
                    </a:cubicBezTo>
                    <a:cubicBezTo>
                      <a:pt x="10" y="160"/>
                      <a:pt x="8" y="254"/>
                      <a:pt x="77" y="256"/>
                    </a:cubicBezTo>
                    <a:cubicBezTo>
                      <a:pt x="77" y="273"/>
                      <a:pt x="77" y="273"/>
                      <a:pt x="77" y="273"/>
                    </a:cubicBezTo>
                    <a:cubicBezTo>
                      <a:pt x="0" y="263"/>
                      <a:pt x="1" y="165"/>
                      <a:pt x="4" y="50"/>
                    </a:cubicBezTo>
                    <a:cubicBezTo>
                      <a:pt x="4" y="33"/>
                      <a:pt x="4" y="17"/>
                      <a:pt x="4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49494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40"/>
              <p:cNvSpPr>
                <a:spLocks/>
              </p:cNvSpPr>
              <p:nvPr/>
            </p:nvSpPr>
            <p:spPr bwMode="auto">
              <a:xfrm>
                <a:off x="1418" y="3789"/>
                <a:ext cx="589" cy="125"/>
              </a:xfrm>
              <a:custGeom>
                <a:avLst/>
                <a:gdLst>
                  <a:gd name="T0" fmla="*/ 165 w 331"/>
                  <a:gd name="T1" fmla="*/ 0 h 70"/>
                  <a:gd name="T2" fmla="*/ 331 w 331"/>
                  <a:gd name="T3" fmla="*/ 63 h 70"/>
                  <a:gd name="T4" fmla="*/ 330 w 331"/>
                  <a:gd name="T5" fmla="*/ 70 h 70"/>
                  <a:gd name="T6" fmla="*/ 1 w 331"/>
                  <a:gd name="T7" fmla="*/ 70 h 70"/>
                  <a:gd name="T8" fmla="*/ 0 w 331"/>
                  <a:gd name="T9" fmla="*/ 63 h 70"/>
                  <a:gd name="T10" fmla="*/ 165 w 331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1" h="70">
                    <a:moveTo>
                      <a:pt x="165" y="0"/>
                    </a:moveTo>
                    <a:cubicBezTo>
                      <a:pt x="257" y="0"/>
                      <a:pt x="331" y="28"/>
                      <a:pt x="331" y="63"/>
                    </a:cubicBezTo>
                    <a:cubicBezTo>
                      <a:pt x="331" y="65"/>
                      <a:pt x="330" y="68"/>
                      <a:pt x="330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0" y="68"/>
                      <a:pt x="0" y="65"/>
                      <a:pt x="0" y="63"/>
                    </a:cubicBezTo>
                    <a:cubicBezTo>
                      <a:pt x="0" y="28"/>
                      <a:pt x="74" y="0"/>
                      <a:pt x="165" y="0"/>
                    </a:cubicBezTo>
                    <a:close/>
                  </a:path>
                </a:pathLst>
              </a:custGeom>
              <a:solidFill>
                <a:srgbClr val="43525A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41"/>
              <p:cNvSpPr>
                <a:spLocks/>
              </p:cNvSpPr>
              <p:nvPr/>
            </p:nvSpPr>
            <p:spPr bwMode="auto">
              <a:xfrm>
                <a:off x="1418" y="3899"/>
                <a:ext cx="591" cy="52"/>
              </a:xfrm>
              <a:custGeom>
                <a:avLst/>
                <a:gdLst>
                  <a:gd name="T0" fmla="*/ 332 w 332"/>
                  <a:gd name="T1" fmla="*/ 0 h 29"/>
                  <a:gd name="T2" fmla="*/ 332 w 332"/>
                  <a:gd name="T3" fmla="*/ 2 h 29"/>
                  <a:gd name="T4" fmla="*/ 332 w 332"/>
                  <a:gd name="T5" fmla="*/ 2 h 29"/>
                  <a:gd name="T6" fmla="*/ 315 w 332"/>
                  <a:gd name="T7" fmla="*/ 19 h 29"/>
                  <a:gd name="T8" fmla="*/ 251 w 332"/>
                  <a:gd name="T9" fmla="*/ 19 h 29"/>
                  <a:gd name="T10" fmla="*/ 166 w 332"/>
                  <a:gd name="T11" fmla="*/ 29 h 29"/>
                  <a:gd name="T12" fmla="*/ 80 w 332"/>
                  <a:gd name="T13" fmla="*/ 19 h 29"/>
                  <a:gd name="T14" fmla="*/ 17 w 332"/>
                  <a:gd name="T15" fmla="*/ 19 h 29"/>
                  <a:gd name="T16" fmla="*/ 0 w 332"/>
                  <a:gd name="T17" fmla="*/ 2 h 29"/>
                  <a:gd name="T18" fmla="*/ 0 w 332"/>
                  <a:gd name="T19" fmla="*/ 2 h 29"/>
                  <a:gd name="T20" fmla="*/ 0 w 332"/>
                  <a:gd name="T21" fmla="*/ 0 h 29"/>
                  <a:gd name="T22" fmla="*/ 332 w 332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2" h="29">
                    <a:moveTo>
                      <a:pt x="332" y="0"/>
                    </a:moveTo>
                    <a:cubicBezTo>
                      <a:pt x="332" y="1"/>
                      <a:pt x="332" y="1"/>
                      <a:pt x="332" y="2"/>
                    </a:cubicBezTo>
                    <a:cubicBezTo>
                      <a:pt x="332" y="2"/>
                      <a:pt x="332" y="2"/>
                      <a:pt x="332" y="2"/>
                    </a:cubicBezTo>
                    <a:cubicBezTo>
                      <a:pt x="332" y="11"/>
                      <a:pt x="324" y="19"/>
                      <a:pt x="315" y="19"/>
                    </a:cubicBezTo>
                    <a:cubicBezTo>
                      <a:pt x="251" y="19"/>
                      <a:pt x="251" y="19"/>
                      <a:pt x="251" y="19"/>
                    </a:cubicBezTo>
                    <a:cubicBezTo>
                      <a:pt x="244" y="25"/>
                      <a:pt x="208" y="29"/>
                      <a:pt x="166" y="29"/>
                    </a:cubicBezTo>
                    <a:cubicBezTo>
                      <a:pt x="123" y="29"/>
                      <a:pt x="87" y="25"/>
                      <a:pt x="80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7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42"/>
              <p:cNvSpPr>
                <a:spLocks/>
              </p:cNvSpPr>
              <p:nvPr/>
            </p:nvSpPr>
            <p:spPr bwMode="auto">
              <a:xfrm>
                <a:off x="1339" y="3334"/>
                <a:ext cx="79" cy="136"/>
              </a:xfrm>
              <a:custGeom>
                <a:avLst/>
                <a:gdLst>
                  <a:gd name="T0" fmla="*/ 14 w 44"/>
                  <a:gd name="T1" fmla="*/ 0 h 76"/>
                  <a:gd name="T2" fmla="*/ 30 w 44"/>
                  <a:gd name="T3" fmla="*/ 0 h 76"/>
                  <a:gd name="T4" fmla="*/ 44 w 44"/>
                  <a:gd name="T5" fmla="*/ 14 h 76"/>
                  <a:gd name="T6" fmla="*/ 44 w 44"/>
                  <a:gd name="T7" fmla="*/ 62 h 76"/>
                  <a:gd name="T8" fmla="*/ 30 w 44"/>
                  <a:gd name="T9" fmla="*/ 76 h 76"/>
                  <a:gd name="T10" fmla="*/ 14 w 44"/>
                  <a:gd name="T11" fmla="*/ 76 h 76"/>
                  <a:gd name="T12" fmla="*/ 0 w 44"/>
                  <a:gd name="T13" fmla="*/ 62 h 76"/>
                  <a:gd name="T14" fmla="*/ 0 w 44"/>
                  <a:gd name="T15" fmla="*/ 14 h 76"/>
                  <a:gd name="T16" fmla="*/ 14 w 44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76">
                    <a:moveTo>
                      <a:pt x="14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8" y="0"/>
                      <a:pt x="44" y="6"/>
                      <a:pt x="44" y="14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70"/>
                      <a:pt x="38" y="76"/>
                      <a:pt x="30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6" y="76"/>
                      <a:pt x="0" y="70"/>
                      <a:pt x="0" y="6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43"/>
              <p:cNvSpPr>
                <a:spLocks/>
              </p:cNvSpPr>
              <p:nvPr/>
            </p:nvSpPr>
            <p:spPr bwMode="auto">
              <a:xfrm>
                <a:off x="1334" y="3174"/>
                <a:ext cx="155" cy="463"/>
              </a:xfrm>
              <a:custGeom>
                <a:avLst/>
                <a:gdLst>
                  <a:gd name="T0" fmla="*/ 75 w 87"/>
                  <a:gd name="T1" fmla="*/ 124 h 260"/>
                  <a:gd name="T2" fmla="*/ 48 w 87"/>
                  <a:gd name="T3" fmla="*/ 260 h 260"/>
                  <a:gd name="T4" fmla="*/ 42 w 87"/>
                  <a:gd name="T5" fmla="*/ 260 h 260"/>
                  <a:gd name="T6" fmla="*/ 0 w 87"/>
                  <a:gd name="T7" fmla="*/ 6 h 260"/>
                  <a:gd name="T8" fmla="*/ 5 w 87"/>
                  <a:gd name="T9" fmla="*/ 4 h 260"/>
                  <a:gd name="T10" fmla="*/ 75 w 87"/>
                  <a:gd name="T11" fmla="*/ 12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260">
                    <a:moveTo>
                      <a:pt x="75" y="124"/>
                    </a:moveTo>
                    <a:cubicBezTo>
                      <a:pt x="87" y="194"/>
                      <a:pt x="75" y="255"/>
                      <a:pt x="48" y="260"/>
                    </a:cubicBezTo>
                    <a:cubicBezTo>
                      <a:pt x="46" y="260"/>
                      <a:pt x="44" y="260"/>
                      <a:pt x="42" y="26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3" y="4"/>
                      <a:pt x="5" y="4"/>
                    </a:cubicBezTo>
                    <a:cubicBezTo>
                      <a:pt x="32" y="0"/>
                      <a:pt x="63" y="53"/>
                      <a:pt x="75" y="124"/>
                    </a:cubicBezTo>
                    <a:close/>
                  </a:path>
                </a:pathLst>
              </a:custGeom>
              <a:solidFill>
                <a:srgbClr val="43525A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44"/>
              <p:cNvSpPr>
                <a:spLocks/>
              </p:cNvSpPr>
              <p:nvPr/>
            </p:nvSpPr>
            <p:spPr bwMode="auto">
              <a:xfrm>
                <a:off x="1334" y="3181"/>
                <a:ext cx="100" cy="456"/>
              </a:xfrm>
              <a:custGeom>
                <a:avLst/>
                <a:gdLst>
                  <a:gd name="T0" fmla="*/ 56 w 56"/>
                  <a:gd name="T1" fmla="*/ 253 h 256"/>
                  <a:gd name="T2" fmla="*/ 48 w 56"/>
                  <a:gd name="T3" fmla="*/ 256 h 256"/>
                  <a:gd name="T4" fmla="*/ 42 w 56"/>
                  <a:gd name="T5" fmla="*/ 256 h 256"/>
                  <a:gd name="T6" fmla="*/ 0 w 56"/>
                  <a:gd name="T7" fmla="*/ 2 h 256"/>
                  <a:gd name="T8" fmla="*/ 5 w 56"/>
                  <a:gd name="T9" fmla="*/ 0 h 256"/>
                  <a:gd name="T10" fmla="*/ 13 w 56"/>
                  <a:gd name="T11" fmla="*/ 0 h 256"/>
                  <a:gd name="T12" fmla="*/ 56 w 56"/>
                  <a:gd name="T13" fmla="*/ 25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256">
                    <a:moveTo>
                      <a:pt x="56" y="253"/>
                    </a:moveTo>
                    <a:cubicBezTo>
                      <a:pt x="53" y="254"/>
                      <a:pt x="51" y="255"/>
                      <a:pt x="48" y="256"/>
                    </a:cubicBezTo>
                    <a:cubicBezTo>
                      <a:pt x="46" y="256"/>
                      <a:pt x="44" y="256"/>
                      <a:pt x="42" y="25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8" y="0"/>
                      <a:pt x="11" y="0"/>
                      <a:pt x="13" y="0"/>
                    </a:cubicBezTo>
                    <a:lnTo>
                      <a:pt x="56" y="253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45"/>
              <p:cNvSpPr>
                <a:spLocks/>
              </p:cNvSpPr>
              <p:nvPr/>
            </p:nvSpPr>
            <p:spPr bwMode="auto">
              <a:xfrm>
                <a:off x="1494" y="4062"/>
                <a:ext cx="437" cy="228"/>
              </a:xfrm>
              <a:custGeom>
                <a:avLst/>
                <a:gdLst>
                  <a:gd name="T0" fmla="*/ 103 w 245"/>
                  <a:gd name="T1" fmla="*/ 0 h 128"/>
                  <a:gd name="T2" fmla="*/ 142 w 245"/>
                  <a:gd name="T3" fmla="*/ 0 h 128"/>
                  <a:gd name="T4" fmla="*/ 142 w 245"/>
                  <a:gd name="T5" fmla="*/ 89 h 128"/>
                  <a:gd name="T6" fmla="*/ 233 w 245"/>
                  <a:gd name="T7" fmla="*/ 104 h 128"/>
                  <a:gd name="T8" fmla="*/ 245 w 245"/>
                  <a:gd name="T9" fmla="*/ 115 h 128"/>
                  <a:gd name="T10" fmla="*/ 245 w 245"/>
                  <a:gd name="T11" fmla="*/ 115 h 128"/>
                  <a:gd name="T12" fmla="*/ 233 w 245"/>
                  <a:gd name="T13" fmla="*/ 127 h 128"/>
                  <a:gd name="T14" fmla="*/ 134 w 245"/>
                  <a:gd name="T15" fmla="*/ 110 h 128"/>
                  <a:gd name="T16" fmla="*/ 111 w 245"/>
                  <a:gd name="T17" fmla="*/ 110 h 128"/>
                  <a:gd name="T18" fmla="*/ 12 w 245"/>
                  <a:gd name="T19" fmla="*/ 127 h 128"/>
                  <a:gd name="T20" fmla="*/ 0 w 245"/>
                  <a:gd name="T21" fmla="*/ 115 h 128"/>
                  <a:gd name="T22" fmla="*/ 0 w 245"/>
                  <a:gd name="T23" fmla="*/ 115 h 128"/>
                  <a:gd name="T24" fmla="*/ 12 w 245"/>
                  <a:gd name="T25" fmla="*/ 104 h 128"/>
                  <a:gd name="T26" fmla="*/ 103 w 245"/>
                  <a:gd name="T27" fmla="*/ 89 h 128"/>
                  <a:gd name="T28" fmla="*/ 103 w 245"/>
                  <a:gd name="T2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" h="128">
                    <a:moveTo>
                      <a:pt x="103" y="0"/>
                    </a:move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233" y="104"/>
                      <a:pt x="233" y="104"/>
                      <a:pt x="233" y="104"/>
                    </a:cubicBezTo>
                    <a:cubicBezTo>
                      <a:pt x="240" y="105"/>
                      <a:pt x="245" y="109"/>
                      <a:pt x="245" y="115"/>
                    </a:cubicBez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45" y="122"/>
                      <a:pt x="240" y="128"/>
                      <a:pt x="233" y="127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11" y="110"/>
                      <a:pt x="111" y="110"/>
                      <a:pt x="111" y="110"/>
                    </a:cubicBezTo>
                    <a:cubicBezTo>
                      <a:pt x="12" y="127"/>
                      <a:pt x="12" y="127"/>
                      <a:pt x="12" y="127"/>
                    </a:cubicBezTo>
                    <a:cubicBezTo>
                      <a:pt x="6" y="128"/>
                      <a:pt x="0" y="122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09"/>
                      <a:pt x="6" y="105"/>
                      <a:pt x="12" y="104"/>
                    </a:cubicBezTo>
                    <a:cubicBezTo>
                      <a:pt x="103" y="89"/>
                      <a:pt x="103" y="89"/>
                      <a:pt x="103" y="89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" name="Oval 46"/>
              <p:cNvSpPr>
                <a:spLocks noChangeArrowheads="1"/>
              </p:cNvSpPr>
              <p:nvPr/>
            </p:nvSpPr>
            <p:spPr bwMode="auto">
              <a:xfrm>
                <a:off x="1485" y="4261"/>
                <a:ext cx="56" cy="55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" name="Oval 47"/>
              <p:cNvSpPr>
                <a:spLocks noChangeArrowheads="1"/>
              </p:cNvSpPr>
              <p:nvPr/>
            </p:nvSpPr>
            <p:spPr bwMode="auto">
              <a:xfrm>
                <a:off x="1883" y="4261"/>
                <a:ext cx="55" cy="55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48"/>
              <p:cNvSpPr>
                <a:spLocks/>
              </p:cNvSpPr>
              <p:nvPr/>
            </p:nvSpPr>
            <p:spPr bwMode="auto">
              <a:xfrm>
                <a:off x="1688" y="4220"/>
                <a:ext cx="49" cy="72"/>
              </a:xfrm>
              <a:custGeom>
                <a:avLst/>
                <a:gdLst>
                  <a:gd name="T0" fmla="*/ 0 w 49"/>
                  <a:gd name="T1" fmla="*/ 0 h 72"/>
                  <a:gd name="T2" fmla="*/ 25 w 49"/>
                  <a:gd name="T3" fmla="*/ 0 h 72"/>
                  <a:gd name="T4" fmla="*/ 49 w 49"/>
                  <a:gd name="T5" fmla="*/ 0 h 72"/>
                  <a:gd name="T6" fmla="*/ 40 w 49"/>
                  <a:gd name="T7" fmla="*/ 72 h 72"/>
                  <a:gd name="T8" fmla="*/ 25 w 49"/>
                  <a:gd name="T9" fmla="*/ 72 h 72"/>
                  <a:gd name="T10" fmla="*/ 9 w 49"/>
                  <a:gd name="T11" fmla="*/ 72 h 72"/>
                  <a:gd name="T12" fmla="*/ 0 w 49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25" y="0"/>
                    </a:lnTo>
                    <a:lnTo>
                      <a:pt x="49" y="0"/>
                    </a:lnTo>
                    <a:lnTo>
                      <a:pt x="40" y="72"/>
                    </a:lnTo>
                    <a:lnTo>
                      <a:pt x="25" y="72"/>
                    </a:lnTo>
                    <a:lnTo>
                      <a:pt x="9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Oval 49"/>
              <p:cNvSpPr>
                <a:spLocks noChangeArrowheads="1"/>
              </p:cNvSpPr>
              <p:nvPr/>
            </p:nvSpPr>
            <p:spPr bwMode="auto">
              <a:xfrm>
                <a:off x="1685" y="4261"/>
                <a:ext cx="53" cy="55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50"/>
              <p:cNvSpPr>
                <a:spLocks/>
              </p:cNvSpPr>
              <p:nvPr/>
            </p:nvSpPr>
            <p:spPr bwMode="auto">
              <a:xfrm>
                <a:off x="1950" y="4188"/>
                <a:ext cx="308" cy="127"/>
              </a:xfrm>
              <a:custGeom>
                <a:avLst/>
                <a:gdLst>
                  <a:gd name="T0" fmla="*/ 6 w 173"/>
                  <a:gd name="T1" fmla="*/ 1 h 71"/>
                  <a:gd name="T2" fmla="*/ 0 w 173"/>
                  <a:gd name="T3" fmla="*/ 49 h 71"/>
                  <a:gd name="T4" fmla="*/ 46 w 173"/>
                  <a:gd name="T5" fmla="*/ 57 h 71"/>
                  <a:gd name="T6" fmla="*/ 47 w 173"/>
                  <a:gd name="T7" fmla="*/ 49 h 71"/>
                  <a:gd name="T8" fmla="*/ 121 w 173"/>
                  <a:gd name="T9" fmla="*/ 71 h 71"/>
                  <a:gd name="T10" fmla="*/ 170 w 173"/>
                  <a:gd name="T11" fmla="*/ 66 h 71"/>
                  <a:gd name="T12" fmla="*/ 169 w 173"/>
                  <a:gd name="T13" fmla="*/ 59 h 71"/>
                  <a:gd name="T14" fmla="*/ 165 w 173"/>
                  <a:gd name="T15" fmla="*/ 51 h 71"/>
                  <a:gd name="T16" fmla="*/ 81 w 173"/>
                  <a:gd name="T17" fmla="*/ 2 h 71"/>
                  <a:gd name="T18" fmla="*/ 6 w 173"/>
                  <a:gd name="T19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71">
                    <a:moveTo>
                      <a:pt x="6" y="1"/>
                    </a:moveTo>
                    <a:cubicBezTo>
                      <a:pt x="6" y="4"/>
                      <a:pt x="0" y="49"/>
                      <a:pt x="0" y="49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64" y="65"/>
                      <a:pt x="114" y="71"/>
                      <a:pt x="121" y="71"/>
                    </a:cubicBezTo>
                    <a:cubicBezTo>
                      <a:pt x="146" y="71"/>
                      <a:pt x="170" y="66"/>
                      <a:pt x="170" y="66"/>
                    </a:cubicBezTo>
                    <a:cubicBezTo>
                      <a:pt x="169" y="59"/>
                      <a:pt x="169" y="59"/>
                      <a:pt x="169" y="59"/>
                    </a:cubicBezTo>
                    <a:cubicBezTo>
                      <a:pt x="169" y="59"/>
                      <a:pt x="173" y="52"/>
                      <a:pt x="165" y="51"/>
                    </a:cubicBezTo>
                    <a:cubicBezTo>
                      <a:pt x="107" y="41"/>
                      <a:pt x="82" y="19"/>
                      <a:pt x="81" y="2"/>
                    </a:cubicBezTo>
                    <a:cubicBezTo>
                      <a:pt x="81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20202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51"/>
              <p:cNvSpPr>
                <a:spLocks/>
              </p:cNvSpPr>
              <p:nvPr/>
            </p:nvSpPr>
            <p:spPr bwMode="auto">
              <a:xfrm>
                <a:off x="2212" y="4190"/>
                <a:ext cx="312" cy="126"/>
              </a:xfrm>
              <a:custGeom>
                <a:avLst/>
                <a:gdLst>
                  <a:gd name="T0" fmla="*/ 0 w 175"/>
                  <a:gd name="T1" fmla="*/ 25 h 71"/>
                  <a:gd name="T2" fmla="*/ 12 w 175"/>
                  <a:gd name="T3" fmla="*/ 71 h 71"/>
                  <a:gd name="T4" fmla="*/ 58 w 175"/>
                  <a:gd name="T5" fmla="*/ 60 h 71"/>
                  <a:gd name="T6" fmla="*/ 56 w 175"/>
                  <a:gd name="T7" fmla="*/ 53 h 71"/>
                  <a:gd name="T8" fmla="*/ 133 w 175"/>
                  <a:gd name="T9" fmla="*/ 44 h 71"/>
                  <a:gd name="T10" fmla="*/ 175 w 175"/>
                  <a:gd name="T11" fmla="*/ 20 h 71"/>
                  <a:gd name="T12" fmla="*/ 173 w 175"/>
                  <a:gd name="T13" fmla="*/ 14 h 71"/>
                  <a:gd name="T14" fmla="*/ 166 w 175"/>
                  <a:gd name="T15" fmla="*/ 8 h 71"/>
                  <a:gd name="T16" fmla="*/ 52 w 175"/>
                  <a:gd name="T17" fmla="*/ 0 h 71"/>
                  <a:gd name="T18" fmla="*/ 0 w 175"/>
                  <a:gd name="T19" fmla="*/ 2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71">
                    <a:moveTo>
                      <a:pt x="0" y="25"/>
                    </a:moveTo>
                    <a:cubicBezTo>
                      <a:pt x="1" y="27"/>
                      <a:pt x="12" y="71"/>
                      <a:pt x="12" y="71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78" y="61"/>
                      <a:pt x="126" y="46"/>
                      <a:pt x="133" y="44"/>
                    </a:cubicBezTo>
                    <a:cubicBezTo>
                      <a:pt x="156" y="33"/>
                      <a:pt x="175" y="20"/>
                      <a:pt x="175" y="20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73" y="14"/>
                      <a:pt x="174" y="7"/>
                      <a:pt x="166" y="8"/>
                    </a:cubicBezTo>
                    <a:cubicBezTo>
                      <a:pt x="89" y="20"/>
                      <a:pt x="67" y="2"/>
                      <a:pt x="52" y="0"/>
                    </a:cubicBezTo>
                    <a:cubicBezTo>
                      <a:pt x="50" y="0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26262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52"/>
              <p:cNvSpPr>
                <a:spLocks/>
              </p:cNvSpPr>
              <p:nvPr/>
            </p:nvSpPr>
            <p:spPr bwMode="auto">
              <a:xfrm>
                <a:off x="1646" y="3682"/>
                <a:ext cx="527" cy="535"/>
              </a:xfrm>
              <a:custGeom>
                <a:avLst/>
                <a:gdLst>
                  <a:gd name="T0" fmla="*/ 0 w 296"/>
                  <a:gd name="T1" fmla="*/ 81 h 300"/>
                  <a:gd name="T2" fmla="*/ 13 w 296"/>
                  <a:gd name="T3" fmla="*/ 0 h 300"/>
                  <a:gd name="T4" fmla="*/ 284 w 296"/>
                  <a:gd name="T5" fmla="*/ 49 h 300"/>
                  <a:gd name="T6" fmla="*/ 264 w 296"/>
                  <a:gd name="T7" fmla="*/ 300 h 300"/>
                  <a:gd name="T8" fmla="*/ 172 w 296"/>
                  <a:gd name="T9" fmla="*/ 298 h 300"/>
                  <a:gd name="T10" fmla="*/ 208 w 296"/>
                  <a:gd name="T11" fmla="*/ 96 h 300"/>
                  <a:gd name="T12" fmla="*/ 0 w 296"/>
                  <a:gd name="T13" fmla="*/ 81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300">
                    <a:moveTo>
                      <a:pt x="0" y="81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269" y="14"/>
                      <a:pt x="284" y="49"/>
                    </a:cubicBezTo>
                    <a:cubicBezTo>
                      <a:pt x="296" y="78"/>
                      <a:pt x="264" y="300"/>
                      <a:pt x="264" y="300"/>
                    </a:cubicBezTo>
                    <a:cubicBezTo>
                      <a:pt x="172" y="298"/>
                      <a:pt x="172" y="298"/>
                      <a:pt x="172" y="298"/>
                    </a:cubicBezTo>
                    <a:cubicBezTo>
                      <a:pt x="172" y="298"/>
                      <a:pt x="212" y="98"/>
                      <a:pt x="208" y="96"/>
                    </a:cubicBezTo>
                    <a:cubicBezTo>
                      <a:pt x="204" y="95"/>
                      <a:pt x="0" y="81"/>
                      <a:pt x="0" y="81"/>
                    </a:cubicBezTo>
                    <a:close/>
                  </a:path>
                </a:pathLst>
              </a:custGeom>
              <a:solidFill>
                <a:srgbClr val="35353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53"/>
              <p:cNvSpPr>
                <a:spLocks/>
              </p:cNvSpPr>
              <p:nvPr/>
            </p:nvSpPr>
            <p:spPr bwMode="auto">
              <a:xfrm>
                <a:off x="1489" y="3689"/>
                <a:ext cx="853" cy="578"/>
              </a:xfrm>
              <a:custGeom>
                <a:avLst/>
                <a:gdLst>
                  <a:gd name="T0" fmla="*/ 5 w 479"/>
                  <a:gd name="T1" fmla="*/ 2 h 324"/>
                  <a:gd name="T2" fmla="*/ 9 w 479"/>
                  <a:gd name="T3" fmla="*/ 49 h 324"/>
                  <a:gd name="T4" fmla="*/ 64 w 479"/>
                  <a:gd name="T5" fmla="*/ 89 h 324"/>
                  <a:gd name="T6" fmla="*/ 307 w 479"/>
                  <a:gd name="T7" fmla="*/ 106 h 324"/>
                  <a:gd name="T8" fmla="*/ 404 w 479"/>
                  <a:gd name="T9" fmla="*/ 324 h 324"/>
                  <a:gd name="T10" fmla="*/ 479 w 479"/>
                  <a:gd name="T11" fmla="*/ 280 h 324"/>
                  <a:gd name="T12" fmla="*/ 400 w 479"/>
                  <a:gd name="T13" fmla="*/ 107 h 324"/>
                  <a:gd name="T14" fmla="*/ 331 w 479"/>
                  <a:gd name="T15" fmla="*/ 34 h 324"/>
                  <a:gd name="T16" fmla="*/ 133 w 479"/>
                  <a:gd name="T17" fmla="*/ 0 h 324"/>
                  <a:gd name="T18" fmla="*/ 5 w 479"/>
                  <a:gd name="T19" fmla="*/ 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9" h="324">
                    <a:moveTo>
                      <a:pt x="5" y="2"/>
                    </a:moveTo>
                    <a:cubicBezTo>
                      <a:pt x="0" y="15"/>
                      <a:pt x="2" y="26"/>
                      <a:pt x="9" y="49"/>
                    </a:cubicBezTo>
                    <a:cubicBezTo>
                      <a:pt x="17" y="71"/>
                      <a:pt x="35" y="85"/>
                      <a:pt x="64" y="89"/>
                    </a:cubicBezTo>
                    <a:cubicBezTo>
                      <a:pt x="93" y="93"/>
                      <a:pt x="307" y="106"/>
                      <a:pt x="307" y="106"/>
                    </a:cubicBezTo>
                    <a:cubicBezTo>
                      <a:pt x="404" y="324"/>
                      <a:pt x="404" y="324"/>
                      <a:pt x="404" y="324"/>
                    </a:cubicBezTo>
                    <a:cubicBezTo>
                      <a:pt x="479" y="280"/>
                      <a:pt x="479" y="280"/>
                      <a:pt x="479" y="280"/>
                    </a:cubicBezTo>
                    <a:cubicBezTo>
                      <a:pt x="446" y="207"/>
                      <a:pt x="433" y="180"/>
                      <a:pt x="400" y="107"/>
                    </a:cubicBezTo>
                    <a:cubicBezTo>
                      <a:pt x="380" y="62"/>
                      <a:pt x="378" y="43"/>
                      <a:pt x="331" y="34"/>
                    </a:cubicBezTo>
                    <a:cubicBezTo>
                      <a:pt x="133" y="0"/>
                      <a:pt x="133" y="0"/>
                      <a:pt x="133" y="0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54"/>
              <p:cNvSpPr>
                <a:spLocks/>
              </p:cNvSpPr>
              <p:nvPr/>
            </p:nvSpPr>
            <p:spPr bwMode="auto">
              <a:xfrm>
                <a:off x="2173" y="3220"/>
                <a:ext cx="288" cy="143"/>
              </a:xfrm>
              <a:custGeom>
                <a:avLst/>
                <a:gdLst>
                  <a:gd name="T0" fmla="*/ 0 w 162"/>
                  <a:gd name="T1" fmla="*/ 35 h 80"/>
                  <a:gd name="T2" fmla="*/ 73 w 162"/>
                  <a:gd name="T3" fmla="*/ 1 h 80"/>
                  <a:gd name="T4" fmla="*/ 125 w 162"/>
                  <a:gd name="T5" fmla="*/ 15 h 80"/>
                  <a:gd name="T6" fmla="*/ 159 w 162"/>
                  <a:gd name="T7" fmla="*/ 57 h 80"/>
                  <a:gd name="T8" fmla="*/ 147 w 162"/>
                  <a:gd name="T9" fmla="*/ 58 h 80"/>
                  <a:gd name="T10" fmla="*/ 132 w 162"/>
                  <a:gd name="T11" fmla="*/ 47 h 80"/>
                  <a:gd name="T12" fmla="*/ 121 w 162"/>
                  <a:gd name="T13" fmla="*/ 36 h 80"/>
                  <a:gd name="T14" fmla="*/ 105 w 162"/>
                  <a:gd name="T15" fmla="*/ 33 h 80"/>
                  <a:gd name="T16" fmla="*/ 104 w 162"/>
                  <a:gd name="T17" fmla="*/ 54 h 80"/>
                  <a:gd name="T18" fmla="*/ 90 w 162"/>
                  <a:gd name="T19" fmla="*/ 74 h 80"/>
                  <a:gd name="T20" fmla="*/ 49 w 162"/>
                  <a:gd name="T21" fmla="*/ 76 h 80"/>
                  <a:gd name="T22" fmla="*/ 33 w 162"/>
                  <a:gd name="T23" fmla="*/ 70 h 80"/>
                  <a:gd name="T24" fmla="*/ 0 w 162"/>
                  <a:gd name="T25" fmla="*/ 3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" h="80">
                    <a:moveTo>
                      <a:pt x="0" y="35"/>
                    </a:moveTo>
                    <a:cubicBezTo>
                      <a:pt x="10" y="33"/>
                      <a:pt x="69" y="3"/>
                      <a:pt x="73" y="1"/>
                    </a:cubicBezTo>
                    <a:cubicBezTo>
                      <a:pt x="78" y="0"/>
                      <a:pt x="121" y="12"/>
                      <a:pt x="125" y="15"/>
                    </a:cubicBezTo>
                    <a:cubicBezTo>
                      <a:pt x="128" y="19"/>
                      <a:pt x="162" y="55"/>
                      <a:pt x="159" y="57"/>
                    </a:cubicBezTo>
                    <a:cubicBezTo>
                      <a:pt x="155" y="58"/>
                      <a:pt x="154" y="59"/>
                      <a:pt x="147" y="58"/>
                    </a:cubicBezTo>
                    <a:cubicBezTo>
                      <a:pt x="141" y="57"/>
                      <a:pt x="132" y="47"/>
                      <a:pt x="132" y="47"/>
                    </a:cubicBezTo>
                    <a:cubicBezTo>
                      <a:pt x="121" y="36"/>
                      <a:pt x="121" y="36"/>
                      <a:pt x="121" y="36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5" y="33"/>
                      <a:pt x="106" y="46"/>
                      <a:pt x="104" y="54"/>
                    </a:cubicBezTo>
                    <a:cubicBezTo>
                      <a:pt x="102" y="62"/>
                      <a:pt x="100" y="68"/>
                      <a:pt x="90" y="74"/>
                    </a:cubicBezTo>
                    <a:cubicBezTo>
                      <a:pt x="80" y="80"/>
                      <a:pt x="60" y="80"/>
                      <a:pt x="49" y="76"/>
                    </a:cubicBezTo>
                    <a:cubicBezTo>
                      <a:pt x="38" y="72"/>
                      <a:pt x="33" y="70"/>
                      <a:pt x="33" y="70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EDC5B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55"/>
              <p:cNvSpPr>
                <a:spLocks/>
              </p:cNvSpPr>
              <p:nvPr/>
            </p:nvSpPr>
            <p:spPr bwMode="auto">
              <a:xfrm>
                <a:off x="2606" y="2953"/>
                <a:ext cx="69" cy="442"/>
              </a:xfrm>
              <a:custGeom>
                <a:avLst/>
                <a:gdLst>
                  <a:gd name="T0" fmla="*/ 39 w 39"/>
                  <a:gd name="T1" fmla="*/ 9 h 248"/>
                  <a:gd name="T2" fmla="*/ 16 w 39"/>
                  <a:gd name="T3" fmla="*/ 240 h 248"/>
                  <a:gd name="T4" fmla="*/ 8 w 39"/>
                  <a:gd name="T5" fmla="*/ 247 h 248"/>
                  <a:gd name="T6" fmla="*/ 1 w 39"/>
                  <a:gd name="T7" fmla="*/ 239 h 248"/>
                  <a:gd name="T8" fmla="*/ 23 w 39"/>
                  <a:gd name="T9" fmla="*/ 7 h 248"/>
                  <a:gd name="T10" fmla="*/ 32 w 39"/>
                  <a:gd name="T11" fmla="*/ 0 h 248"/>
                  <a:gd name="T12" fmla="*/ 39 w 39"/>
                  <a:gd name="T13" fmla="*/ 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48">
                    <a:moveTo>
                      <a:pt x="39" y="9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16" y="244"/>
                      <a:pt x="12" y="248"/>
                      <a:pt x="8" y="247"/>
                    </a:cubicBezTo>
                    <a:cubicBezTo>
                      <a:pt x="4" y="247"/>
                      <a:pt x="0" y="243"/>
                      <a:pt x="1" y="239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3"/>
                      <a:pt x="27" y="0"/>
                      <a:pt x="32" y="0"/>
                    </a:cubicBezTo>
                    <a:cubicBezTo>
                      <a:pt x="36" y="1"/>
                      <a:pt x="39" y="4"/>
                      <a:pt x="39" y="9"/>
                    </a:cubicBezTo>
                    <a:close/>
                  </a:path>
                </a:pathLst>
              </a:custGeom>
              <a:solidFill>
                <a:srgbClr val="5E606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56"/>
              <p:cNvSpPr>
                <a:spLocks/>
              </p:cNvSpPr>
              <p:nvPr/>
            </p:nvSpPr>
            <p:spPr bwMode="auto">
              <a:xfrm>
                <a:off x="2620" y="2953"/>
                <a:ext cx="55" cy="442"/>
              </a:xfrm>
              <a:custGeom>
                <a:avLst/>
                <a:gdLst>
                  <a:gd name="T0" fmla="*/ 31 w 31"/>
                  <a:gd name="T1" fmla="*/ 9 h 248"/>
                  <a:gd name="T2" fmla="*/ 8 w 31"/>
                  <a:gd name="T3" fmla="*/ 240 h 248"/>
                  <a:gd name="T4" fmla="*/ 0 w 31"/>
                  <a:gd name="T5" fmla="*/ 247 h 248"/>
                  <a:gd name="T6" fmla="*/ 0 w 31"/>
                  <a:gd name="T7" fmla="*/ 247 h 248"/>
                  <a:gd name="T8" fmla="*/ 24 w 31"/>
                  <a:gd name="T9" fmla="*/ 0 h 248"/>
                  <a:gd name="T10" fmla="*/ 31 w 31"/>
                  <a:gd name="T11" fmla="*/ 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48">
                    <a:moveTo>
                      <a:pt x="31" y="9"/>
                    </a:moveTo>
                    <a:cubicBezTo>
                      <a:pt x="8" y="240"/>
                      <a:pt x="8" y="240"/>
                      <a:pt x="8" y="240"/>
                    </a:cubicBezTo>
                    <a:cubicBezTo>
                      <a:pt x="8" y="244"/>
                      <a:pt x="4" y="248"/>
                      <a:pt x="0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1"/>
                      <a:pt x="31" y="4"/>
                      <a:pt x="31" y="9"/>
                    </a:cubicBezTo>
                    <a:close/>
                  </a:path>
                </a:pathLst>
              </a:custGeom>
              <a:solidFill>
                <a:srgbClr val="4F4E5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" name="Rectangle 57"/>
              <p:cNvSpPr>
                <a:spLocks noChangeArrowheads="1"/>
              </p:cNvSpPr>
              <p:nvPr/>
            </p:nvSpPr>
            <p:spPr bwMode="auto">
              <a:xfrm>
                <a:off x="2545" y="3373"/>
                <a:ext cx="36" cy="7"/>
              </a:xfrm>
              <a:prstGeom prst="rect">
                <a:avLst/>
              </a:prstGeom>
              <a:solidFill>
                <a:srgbClr val="595B5D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Rectangle 58"/>
              <p:cNvSpPr>
                <a:spLocks noChangeArrowheads="1"/>
              </p:cNvSpPr>
              <p:nvPr/>
            </p:nvSpPr>
            <p:spPr bwMode="auto">
              <a:xfrm>
                <a:off x="2504" y="3373"/>
                <a:ext cx="38" cy="7"/>
              </a:xfrm>
              <a:prstGeom prst="rect">
                <a:avLst/>
              </a:prstGeom>
              <a:solidFill>
                <a:srgbClr val="595B5D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" name="Rectangle 59"/>
              <p:cNvSpPr>
                <a:spLocks noChangeArrowheads="1"/>
              </p:cNvSpPr>
              <p:nvPr/>
            </p:nvSpPr>
            <p:spPr bwMode="auto">
              <a:xfrm>
                <a:off x="2465" y="3373"/>
                <a:ext cx="37" cy="7"/>
              </a:xfrm>
              <a:prstGeom prst="rect">
                <a:avLst/>
              </a:prstGeom>
              <a:solidFill>
                <a:srgbClr val="595B5D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" name="Rectangle 60"/>
              <p:cNvSpPr>
                <a:spLocks noChangeArrowheads="1"/>
              </p:cNvSpPr>
              <p:nvPr/>
            </p:nvSpPr>
            <p:spPr bwMode="auto">
              <a:xfrm>
                <a:off x="2426" y="3373"/>
                <a:ext cx="35" cy="7"/>
              </a:xfrm>
              <a:prstGeom prst="rect">
                <a:avLst/>
              </a:prstGeom>
              <a:solidFill>
                <a:srgbClr val="595B5D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" name="Rectangle 61"/>
              <p:cNvSpPr>
                <a:spLocks noChangeArrowheads="1"/>
              </p:cNvSpPr>
              <p:nvPr/>
            </p:nvSpPr>
            <p:spPr bwMode="auto">
              <a:xfrm>
                <a:off x="2385" y="3373"/>
                <a:ext cx="37" cy="7"/>
              </a:xfrm>
              <a:prstGeom prst="rect">
                <a:avLst/>
              </a:prstGeom>
              <a:solidFill>
                <a:srgbClr val="595B5D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Rectangle 62"/>
              <p:cNvSpPr>
                <a:spLocks noChangeArrowheads="1"/>
              </p:cNvSpPr>
              <p:nvPr/>
            </p:nvSpPr>
            <p:spPr bwMode="auto">
              <a:xfrm>
                <a:off x="2346" y="3373"/>
                <a:ext cx="37" cy="7"/>
              </a:xfrm>
              <a:prstGeom prst="rect">
                <a:avLst/>
              </a:prstGeom>
              <a:solidFill>
                <a:srgbClr val="595B5D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Freeform 63"/>
              <p:cNvSpPr>
                <a:spLocks/>
              </p:cNvSpPr>
              <p:nvPr/>
            </p:nvSpPr>
            <p:spPr bwMode="auto">
              <a:xfrm>
                <a:off x="2191" y="3377"/>
                <a:ext cx="441" cy="28"/>
              </a:xfrm>
              <a:custGeom>
                <a:avLst/>
                <a:gdLst>
                  <a:gd name="T0" fmla="*/ 8 w 248"/>
                  <a:gd name="T1" fmla="*/ 0 h 16"/>
                  <a:gd name="T2" fmla="*/ 240 w 248"/>
                  <a:gd name="T3" fmla="*/ 0 h 16"/>
                  <a:gd name="T4" fmla="*/ 248 w 248"/>
                  <a:gd name="T5" fmla="*/ 8 h 16"/>
                  <a:gd name="T6" fmla="*/ 240 w 248"/>
                  <a:gd name="T7" fmla="*/ 16 h 16"/>
                  <a:gd name="T8" fmla="*/ 8 w 248"/>
                  <a:gd name="T9" fmla="*/ 15 h 16"/>
                  <a:gd name="T10" fmla="*/ 0 w 248"/>
                  <a:gd name="T11" fmla="*/ 8 h 16"/>
                  <a:gd name="T12" fmla="*/ 8 w 24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" h="16">
                    <a:moveTo>
                      <a:pt x="8" y="0"/>
                    </a:moveTo>
                    <a:cubicBezTo>
                      <a:pt x="240" y="0"/>
                      <a:pt x="240" y="0"/>
                      <a:pt x="240" y="0"/>
                    </a:cubicBezTo>
                    <a:cubicBezTo>
                      <a:pt x="245" y="0"/>
                      <a:pt x="248" y="4"/>
                      <a:pt x="248" y="8"/>
                    </a:cubicBezTo>
                    <a:cubicBezTo>
                      <a:pt x="248" y="12"/>
                      <a:pt x="245" y="16"/>
                      <a:pt x="240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42414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" name="Rectangle 64"/>
              <p:cNvSpPr>
                <a:spLocks noChangeArrowheads="1"/>
              </p:cNvSpPr>
              <p:nvPr/>
            </p:nvSpPr>
            <p:spPr bwMode="auto">
              <a:xfrm>
                <a:off x="2296" y="3388"/>
                <a:ext cx="35" cy="8"/>
              </a:xfrm>
              <a:prstGeom prst="rect">
                <a:avLst/>
              </a:pr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" name="Rectangle 65"/>
              <p:cNvSpPr>
                <a:spLocks noChangeArrowheads="1"/>
              </p:cNvSpPr>
              <p:nvPr/>
            </p:nvSpPr>
            <p:spPr bwMode="auto">
              <a:xfrm>
                <a:off x="2246" y="3388"/>
                <a:ext cx="37" cy="8"/>
              </a:xfrm>
              <a:prstGeom prst="rect">
                <a:avLst/>
              </a:pr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Freeform 66"/>
              <p:cNvSpPr>
                <a:spLocks/>
              </p:cNvSpPr>
              <p:nvPr/>
            </p:nvSpPr>
            <p:spPr bwMode="auto">
              <a:xfrm>
                <a:off x="2356" y="3384"/>
                <a:ext cx="225" cy="16"/>
              </a:xfrm>
              <a:custGeom>
                <a:avLst/>
                <a:gdLst>
                  <a:gd name="T0" fmla="*/ 124 w 126"/>
                  <a:gd name="T1" fmla="*/ 0 h 9"/>
                  <a:gd name="T2" fmla="*/ 2 w 126"/>
                  <a:gd name="T3" fmla="*/ 0 h 9"/>
                  <a:gd name="T4" fmla="*/ 0 w 126"/>
                  <a:gd name="T5" fmla="*/ 2 h 9"/>
                  <a:gd name="T6" fmla="*/ 0 w 126"/>
                  <a:gd name="T7" fmla="*/ 6 h 9"/>
                  <a:gd name="T8" fmla="*/ 2 w 126"/>
                  <a:gd name="T9" fmla="*/ 8 h 9"/>
                  <a:gd name="T10" fmla="*/ 124 w 126"/>
                  <a:gd name="T11" fmla="*/ 9 h 9"/>
                  <a:gd name="T12" fmla="*/ 126 w 126"/>
                  <a:gd name="T13" fmla="*/ 7 h 9"/>
                  <a:gd name="T14" fmla="*/ 126 w 126"/>
                  <a:gd name="T15" fmla="*/ 2 h 9"/>
                  <a:gd name="T16" fmla="*/ 124 w 12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9">
                    <a:moveTo>
                      <a:pt x="1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5" y="9"/>
                      <a:pt x="126" y="8"/>
                      <a:pt x="126" y="7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1"/>
                      <a:pt x="125" y="0"/>
                      <a:pt x="124" y="0"/>
                    </a:cubicBez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" name="Freeform 67"/>
              <p:cNvSpPr>
                <a:spLocks/>
              </p:cNvSpPr>
              <p:nvPr/>
            </p:nvSpPr>
            <p:spPr bwMode="auto">
              <a:xfrm>
                <a:off x="1387" y="3047"/>
                <a:ext cx="864" cy="415"/>
              </a:xfrm>
              <a:custGeom>
                <a:avLst/>
                <a:gdLst>
                  <a:gd name="T0" fmla="*/ 83 w 485"/>
                  <a:gd name="T1" fmla="*/ 25 h 233"/>
                  <a:gd name="T2" fmla="*/ 279 w 485"/>
                  <a:gd name="T3" fmla="*/ 141 h 233"/>
                  <a:gd name="T4" fmla="*/ 468 w 485"/>
                  <a:gd name="T5" fmla="*/ 113 h 233"/>
                  <a:gd name="T6" fmla="*/ 485 w 485"/>
                  <a:gd name="T7" fmla="*/ 173 h 233"/>
                  <a:gd name="T8" fmla="*/ 236 w 485"/>
                  <a:gd name="T9" fmla="*/ 189 h 233"/>
                  <a:gd name="T10" fmla="*/ 37 w 485"/>
                  <a:gd name="T11" fmla="*/ 78 h 233"/>
                  <a:gd name="T12" fmla="*/ 83 w 485"/>
                  <a:gd name="T13" fmla="*/ 25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233">
                    <a:moveTo>
                      <a:pt x="83" y="25"/>
                    </a:moveTo>
                    <a:cubicBezTo>
                      <a:pt x="84" y="25"/>
                      <a:pt x="206" y="105"/>
                      <a:pt x="279" y="141"/>
                    </a:cubicBezTo>
                    <a:cubicBezTo>
                      <a:pt x="345" y="173"/>
                      <a:pt x="468" y="112"/>
                      <a:pt x="468" y="113"/>
                    </a:cubicBezTo>
                    <a:cubicBezTo>
                      <a:pt x="485" y="173"/>
                      <a:pt x="485" y="173"/>
                      <a:pt x="485" y="173"/>
                    </a:cubicBezTo>
                    <a:cubicBezTo>
                      <a:pt x="484" y="173"/>
                      <a:pt x="326" y="233"/>
                      <a:pt x="236" y="189"/>
                    </a:cubicBezTo>
                    <a:cubicBezTo>
                      <a:pt x="154" y="149"/>
                      <a:pt x="38" y="78"/>
                      <a:pt x="37" y="78"/>
                    </a:cubicBezTo>
                    <a:cubicBezTo>
                      <a:pt x="0" y="44"/>
                      <a:pt x="50" y="0"/>
                      <a:pt x="83" y="25"/>
                    </a:cubicBez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Freeform 68"/>
              <p:cNvSpPr>
                <a:spLocks/>
              </p:cNvSpPr>
              <p:nvPr/>
            </p:nvSpPr>
            <p:spPr bwMode="auto">
              <a:xfrm>
                <a:off x="1350" y="2985"/>
                <a:ext cx="428" cy="761"/>
              </a:xfrm>
              <a:custGeom>
                <a:avLst/>
                <a:gdLst>
                  <a:gd name="T0" fmla="*/ 82 w 240"/>
                  <a:gd name="T1" fmla="*/ 17 h 427"/>
                  <a:gd name="T2" fmla="*/ 39 w 240"/>
                  <a:gd name="T3" fmla="*/ 175 h 427"/>
                  <a:gd name="T4" fmla="*/ 67 w 240"/>
                  <a:gd name="T5" fmla="*/ 413 h 427"/>
                  <a:gd name="T6" fmla="*/ 225 w 240"/>
                  <a:gd name="T7" fmla="*/ 391 h 427"/>
                  <a:gd name="T8" fmla="*/ 222 w 240"/>
                  <a:gd name="T9" fmla="*/ 252 h 427"/>
                  <a:gd name="T10" fmla="*/ 82 w 240"/>
                  <a:gd name="T11" fmla="*/ 1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427">
                    <a:moveTo>
                      <a:pt x="82" y="17"/>
                    </a:moveTo>
                    <a:cubicBezTo>
                      <a:pt x="82" y="17"/>
                      <a:pt x="0" y="3"/>
                      <a:pt x="39" y="175"/>
                    </a:cubicBezTo>
                    <a:cubicBezTo>
                      <a:pt x="59" y="263"/>
                      <a:pt x="26" y="427"/>
                      <a:pt x="67" y="413"/>
                    </a:cubicBezTo>
                    <a:cubicBezTo>
                      <a:pt x="225" y="391"/>
                      <a:pt x="225" y="391"/>
                      <a:pt x="225" y="391"/>
                    </a:cubicBezTo>
                    <a:cubicBezTo>
                      <a:pt x="240" y="390"/>
                      <a:pt x="230" y="328"/>
                      <a:pt x="222" y="252"/>
                    </a:cubicBezTo>
                    <a:cubicBezTo>
                      <a:pt x="210" y="140"/>
                      <a:pt x="182" y="0"/>
                      <a:pt x="82" y="17"/>
                    </a:cubicBezTo>
                    <a:close/>
                  </a:path>
                </a:pathLst>
              </a:custGeom>
              <a:solidFill>
                <a:srgbClr val="DFE9E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" name="Freeform 69"/>
              <p:cNvSpPr>
                <a:spLocks/>
              </p:cNvSpPr>
              <p:nvPr/>
            </p:nvSpPr>
            <p:spPr bwMode="auto">
              <a:xfrm>
                <a:off x="5427" y="4208"/>
                <a:ext cx="304" cy="116"/>
              </a:xfrm>
              <a:custGeom>
                <a:avLst/>
                <a:gdLst>
                  <a:gd name="T0" fmla="*/ 169 w 171"/>
                  <a:gd name="T1" fmla="*/ 2 h 65"/>
                  <a:gd name="T2" fmla="*/ 171 w 171"/>
                  <a:gd name="T3" fmla="*/ 61 h 65"/>
                  <a:gd name="T4" fmla="*/ 124 w 171"/>
                  <a:gd name="T5" fmla="*/ 60 h 65"/>
                  <a:gd name="T6" fmla="*/ 125 w 171"/>
                  <a:gd name="T7" fmla="*/ 53 h 65"/>
                  <a:gd name="T8" fmla="*/ 48 w 171"/>
                  <a:gd name="T9" fmla="*/ 60 h 65"/>
                  <a:gd name="T10" fmla="*/ 1 w 171"/>
                  <a:gd name="T11" fmla="*/ 46 h 65"/>
                  <a:gd name="T12" fmla="*/ 2 w 171"/>
                  <a:gd name="T13" fmla="*/ 40 h 65"/>
                  <a:gd name="T14" fmla="*/ 8 w 171"/>
                  <a:gd name="T15" fmla="*/ 32 h 65"/>
                  <a:gd name="T16" fmla="*/ 118 w 171"/>
                  <a:gd name="T17" fmla="*/ 0 h 65"/>
                  <a:gd name="T18" fmla="*/ 169 w 171"/>
                  <a:gd name="T19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65">
                    <a:moveTo>
                      <a:pt x="169" y="2"/>
                    </a:moveTo>
                    <a:cubicBezTo>
                      <a:pt x="168" y="5"/>
                      <a:pt x="171" y="61"/>
                      <a:pt x="171" y="61"/>
                    </a:cubicBezTo>
                    <a:cubicBezTo>
                      <a:pt x="124" y="60"/>
                      <a:pt x="124" y="60"/>
                      <a:pt x="124" y="60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05" y="65"/>
                      <a:pt x="55" y="62"/>
                      <a:pt x="48" y="60"/>
                    </a:cubicBezTo>
                    <a:cubicBezTo>
                      <a:pt x="23" y="55"/>
                      <a:pt x="1" y="46"/>
                      <a:pt x="1" y="46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0" y="33"/>
                      <a:pt x="8" y="32"/>
                    </a:cubicBezTo>
                    <a:cubicBezTo>
                      <a:pt x="86" y="28"/>
                      <a:pt x="103" y="6"/>
                      <a:pt x="118" y="0"/>
                    </a:cubicBezTo>
                    <a:cubicBezTo>
                      <a:pt x="119" y="0"/>
                      <a:pt x="169" y="2"/>
                      <a:pt x="169" y="2"/>
                    </a:cubicBezTo>
                    <a:close/>
                  </a:path>
                </a:pathLst>
              </a:custGeom>
              <a:solidFill>
                <a:srgbClr val="20202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Freeform 70"/>
              <p:cNvSpPr>
                <a:spLocks/>
              </p:cNvSpPr>
              <p:nvPr/>
            </p:nvSpPr>
            <p:spPr bwMode="auto">
              <a:xfrm>
                <a:off x="5509" y="3682"/>
                <a:ext cx="527" cy="563"/>
              </a:xfrm>
              <a:custGeom>
                <a:avLst/>
                <a:gdLst>
                  <a:gd name="T0" fmla="*/ 296 w 296"/>
                  <a:gd name="T1" fmla="*/ 81 h 316"/>
                  <a:gd name="T2" fmla="*/ 282 w 296"/>
                  <a:gd name="T3" fmla="*/ 0 h 316"/>
                  <a:gd name="T4" fmla="*/ 11 w 296"/>
                  <a:gd name="T5" fmla="*/ 49 h 316"/>
                  <a:gd name="T6" fmla="*/ 28 w 296"/>
                  <a:gd name="T7" fmla="*/ 316 h 316"/>
                  <a:gd name="T8" fmla="*/ 129 w 296"/>
                  <a:gd name="T9" fmla="*/ 301 h 316"/>
                  <a:gd name="T10" fmla="*/ 88 w 296"/>
                  <a:gd name="T11" fmla="*/ 96 h 316"/>
                  <a:gd name="T12" fmla="*/ 296 w 296"/>
                  <a:gd name="T13" fmla="*/ 8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316">
                    <a:moveTo>
                      <a:pt x="296" y="81"/>
                    </a:moveTo>
                    <a:cubicBezTo>
                      <a:pt x="282" y="0"/>
                      <a:pt x="282" y="0"/>
                      <a:pt x="282" y="0"/>
                    </a:cubicBezTo>
                    <a:cubicBezTo>
                      <a:pt x="282" y="0"/>
                      <a:pt x="26" y="14"/>
                      <a:pt x="11" y="49"/>
                    </a:cubicBezTo>
                    <a:cubicBezTo>
                      <a:pt x="0" y="78"/>
                      <a:pt x="28" y="316"/>
                      <a:pt x="28" y="316"/>
                    </a:cubicBezTo>
                    <a:cubicBezTo>
                      <a:pt x="129" y="301"/>
                      <a:pt x="129" y="301"/>
                      <a:pt x="129" y="301"/>
                    </a:cubicBezTo>
                    <a:cubicBezTo>
                      <a:pt x="129" y="301"/>
                      <a:pt x="84" y="98"/>
                      <a:pt x="88" y="96"/>
                    </a:cubicBezTo>
                    <a:cubicBezTo>
                      <a:pt x="92" y="95"/>
                      <a:pt x="296" y="81"/>
                      <a:pt x="296" y="81"/>
                    </a:cubicBezTo>
                    <a:close/>
                  </a:path>
                </a:pathLst>
              </a:custGeom>
              <a:solidFill>
                <a:srgbClr val="35353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71"/>
              <p:cNvSpPr>
                <a:spLocks/>
              </p:cNvSpPr>
              <p:nvPr/>
            </p:nvSpPr>
            <p:spPr bwMode="auto">
              <a:xfrm>
                <a:off x="6065" y="3926"/>
                <a:ext cx="81" cy="87"/>
              </a:xfrm>
              <a:custGeom>
                <a:avLst/>
                <a:gdLst>
                  <a:gd name="T0" fmla="*/ 13 w 46"/>
                  <a:gd name="T1" fmla="*/ 23 h 49"/>
                  <a:gd name="T2" fmla="*/ 16 w 46"/>
                  <a:gd name="T3" fmla="*/ 35 h 49"/>
                  <a:gd name="T4" fmla="*/ 31 w 46"/>
                  <a:gd name="T5" fmla="*/ 46 h 49"/>
                  <a:gd name="T6" fmla="*/ 43 w 46"/>
                  <a:gd name="T7" fmla="*/ 44 h 49"/>
                  <a:gd name="T8" fmla="*/ 43 w 46"/>
                  <a:gd name="T9" fmla="*/ 44 h 49"/>
                  <a:gd name="T10" fmla="*/ 41 w 46"/>
                  <a:gd name="T11" fmla="*/ 32 h 49"/>
                  <a:gd name="T12" fmla="*/ 26 w 46"/>
                  <a:gd name="T13" fmla="*/ 20 h 49"/>
                  <a:gd name="T14" fmla="*/ 15 w 46"/>
                  <a:gd name="T15" fmla="*/ 21 h 49"/>
                  <a:gd name="T16" fmla="*/ 5 w 46"/>
                  <a:gd name="T17" fmla="*/ 14 h 49"/>
                  <a:gd name="T18" fmla="*/ 3 w 46"/>
                  <a:gd name="T19" fmla="*/ 0 h 49"/>
                  <a:gd name="T20" fmla="*/ 0 w 46"/>
                  <a:gd name="T21" fmla="*/ 0 h 49"/>
                  <a:gd name="T22" fmla="*/ 2 w 46"/>
                  <a:gd name="T23" fmla="*/ 15 h 49"/>
                  <a:gd name="T24" fmla="*/ 2 w 46"/>
                  <a:gd name="T25" fmla="*/ 15 h 49"/>
                  <a:gd name="T26" fmla="*/ 2 w 46"/>
                  <a:gd name="T27" fmla="*/ 16 h 49"/>
                  <a:gd name="T28" fmla="*/ 13 w 46"/>
                  <a:gd name="T29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13" y="23"/>
                    </a:moveTo>
                    <a:cubicBezTo>
                      <a:pt x="11" y="27"/>
                      <a:pt x="12" y="32"/>
                      <a:pt x="16" y="3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5" y="49"/>
                      <a:pt x="40" y="48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6" y="40"/>
                      <a:pt x="45" y="34"/>
                      <a:pt x="41" y="3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18"/>
                      <a:pt x="18" y="18"/>
                      <a:pt x="15" y="21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" name="Rectangle 72"/>
              <p:cNvSpPr>
                <a:spLocks noChangeArrowheads="1"/>
              </p:cNvSpPr>
              <p:nvPr/>
            </p:nvSpPr>
            <p:spPr bwMode="auto">
              <a:xfrm>
                <a:off x="5947" y="3914"/>
                <a:ext cx="43" cy="180"/>
              </a:xfrm>
              <a:prstGeom prst="rect">
                <a:avLst/>
              </a:pr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" name="Rectangle 73"/>
              <p:cNvSpPr>
                <a:spLocks noChangeArrowheads="1"/>
              </p:cNvSpPr>
              <p:nvPr/>
            </p:nvSpPr>
            <p:spPr bwMode="auto">
              <a:xfrm>
                <a:off x="5947" y="3914"/>
                <a:ext cx="21" cy="180"/>
              </a:xfrm>
              <a:prstGeom prst="rect">
                <a:avLst/>
              </a:pr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" name="Freeform 74"/>
              <p:cNvSpPr>
                <a:spLocks/>
              </p:cNvSpPr>
              <p:nvPr/>
            </p:nvSpPr>
            <p:spPr bwMode="auto">
              <a:xfrm>
                <a:off x="6180" y="3423"/>
                <a:ext cx="155" cy="489"/>
              </a:xfrm>
              <a:custGeom>
                <a:avLst/>
                <a:gdLst>
                  <a:gd name="T0" fmla="*/ 65 w 87"/>
                  <a:gd name="T1" fmla="*/ 0 h 274"/>
                  <a:gd name="T2" fmla="*/ 65 w 87"/>
                  <a:gd name="T3" fmla="*/ 50 h 274"/>
                  <a:gd name="T4" fmla="*/ 0 w 87"/>
                  <a:gd name="T5" fmla="*/ 256 h 274"/>
                  <a:gd name="T6" fmla="*/ 1 w 87"/>
                  <a:gd name="T7" fmla="*/ 274 h 274"/>
                  <a:gd name="T8" fmla="*/ 83 w 87"/>
                  <a:gd name="T9" fmla="*/ 50 h 274"/>
                  <a:gd name="T10" fmla="*/ 82 w 87"/>
                  <a:gd name="T11" fmla="*/ 0 h 274"/>
                  <a:gd name="T12" fmla="*/ 65 w 87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274">
                    <a:moveTo>
                      <a:pt x="65" y="0"/>
                    </a:moveTo>
                    <a:cubicBezTo>
                      <a:pt x="65" y="17"/>
                      <a:pt x="65" y="34"/>
                      <a:pt x="65" y="50"/>
                    </a:cubicBezTo>
                    <a:cubicBezTo>
                      <a:pt x="67" y="160"/>
                      <a:pt x="69" y="254"/>
                      <a:pt x="0" y="256"/>
                    </a:cubicBezTo>
                    <a:cubicBezTo>
                      <a:pt x="1" y="274"/>
                      <a:pt x="1" y="274"/>
                      <a:pt x="1" y="274"/>
                    </a:cubicBezTo>
                    <a:cubicBezTo>
                      <a:pt x="87" y="271"/>
                      <a:pt x="85" y="169"/>
                      <a:pt x="83" y="50"/>
                    </a:cubicBezTo>
                    <a:cubicBezTo>
                      <a:pt x="83" y="33"/>
                      <a:pt x="82" y="17"/>
                      <a:pt x="82" y="0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" name="Freeform 75"/>
              <p:cNvSpPr>
                <a:spLocks/>
              </p:cNvSpPr>
              <p:nvPr/>
            </p:nvSpPr>
            <p:spPr bwMode="auto">
              <a:xfrm>
                <a:off x="6180" y="3423"/>
                <a:ext cx="139" cy="487"/>
              </a:xfrm>
              <a:custGeom>
                <a:avLst/>
                <a:gdLst>
                  <a:gd name="T0" fmla="*/ 65 w 78"/>
                  <a:gd name="T1" fmla="*/ 0 h 273"/>
                  <a:gd name="T2" fmla="*/ 65 w 78"/>
                  <a:gd name="T3" fmla="*/ 50 h 273"/>
                  <a:gd name="T4" fmla="*/ 0 w 78"/>
                  <a:gd name="T5" fmla="*/ 256 h 273"/>
                  <a:gd name="T6" fmla="*/ 1 w 78"/>
                  <a:gd name="T7" fmla="*/ 273 h 273"/>
                  <a:gd name="T8" fmla="*/ 74 w 78"/>
                  <a:gd name="T9" fmla="*/ 50 h 273"/>
                  <a:gd name="T10" fmla="*/ 73 w 78"/>
                  <a:gd name="T11" fmla="*/ 0 h 273"/>
                  <a:gd name="T12" fmla="*/ 65 w 78"/>
                  <a:gd name="T1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273">
                    <a:moveTo>
                      <a:pt x="65" y="0"/>
                    </a:moveTo>
                    <a:cubicBezTo>
                      <a:pt x="65" y="17"/>
                      <a:pt x="65" y="34"/>
                      <a:pt x="65" y="50"/>
                    </a:cubicBezTo>
                    <a:cubicBezTo>
                      <a:pt x="67" y="160"/>
                      <a:pt x="69" y="254"/>
                      <a:pt x="0" y="256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78" y="263"/>
                      <a:pt x="76" y="165"/>
                      <a:pt x="74" y="50"/>
                    </a:cubicBezTo>
                    <a:cubicBezTo>
                      <a:pt x="74" y="33"/>
                      <a:pt x="73" y="17"/>
                      <a:pt x="73" y="0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49494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" name="Freeform 76"/>
              <p:cNvSpPr>
                <a:spLocks/>
              </p:cNvSpPr>
              <p:nvPr/>
            </p:nvSpPr>
            <p:spPr bwMode="auto">
              <a:xfrm>
                <a:off x="5674" y="3789"/>
                <a:ext cx="590" cy="125"/>
              </a:xfrm>
              <a:custGeom>
                <a:avLst/>
                <a:gdLst>
                  <a:gd name="T0" fmla="*/ 165 w 331"/>
                  <a:gd name="T1" fmla="*/ 0 h 70"/>
                  <a:gd name="T2" fmla="*/ 0 w 331"/>
                  <a:gd name="T3" fmla="*/ 63 h 70"/>
                  <a:gd name="T4" fmla="*/ 1 w 331"/>
                  <a:gd name="T5" fmla="*/ 70 h 70"/>
                  <a:gd name="T6" fmla="*/ 330 w 331"/>
                  <a:gd name="T7" fmla="*/ 70 h 70"/>
                  <a:gd name="T8" fmla="*/ 331 w 331"/>
                  <a:gd name="T9" fmla="*/ 63 h 70"/>
                  <a:gd name="T10" fmla="*/ 165 w 331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1" h="70">
                    <a:moveTo>
                      <a:pt x="165" y="0"/>
                    </a:moveTo>
                    <a:cubicBezTo>
                      <a:pt x="74" y="0"/>
                      <a:pt x="0" y="28"/>
                      <a:pt x="0" y="63"/>
                    </a:cubicBezTo>
                    <a:cubicBezTo>
                      <a:pt x="0" y="65"/>
                      <a:pt x="0" y="68"/>
                      <a:pt x="1" y="70"/>
                    </a:cubicBezTo>
                    <a:cubicBezTo>
                      <a:pt x="330" y="70"/>
                      <a:pt x="330" y="70"/>
                      <a:pt x="330" y="70"/>
                    </a:cubicBezTo>
                    <a:cubicBezTo>
                      <a:pt x="331" y="68"/>
                      <a:pt x="331" y="65"/>
                      <a:pt x="331" y="63"/>
                    </a:cubicBezTo>
                    <a:cubicBezTo>
                      <a:pt x="331" y="28"/>
                      <a:pt x="257" y="0"/>
                      <a:pt x="165" y="0"/>
                    </a:cubicBezTo>
                    <a:close/>
                  </a:path>
                </a:pathLst>
              </a:custGeom>
              <a:solidFill>
                <a:srgbClr val="43525A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" name="Freeform 77"/>
              <p:cNvSpPr>
                <a:spLocks/>
              </p:cNvSpPr>
              <p:nvPr/>
            </p:nvSpPr>
            <p:spPr bwMode="auto">
              <a:xfrm>
                <a:off x="5673" y="3899"/>
                <a:ext cx="591" cy="52"/>
              </a:xfrm>
              <a:custGeom>
                <a:avLst/>
                <a:gdLst>
                  <a:gd name="T0" fmla="*/ 0 w 332"/>
                  <a:gd name="T1" fmla="*/ 0 h 29"/>
                  <a:gd name="T2" fmla="*/ 0 w 332"/>
                  <a:gd name="T3" fmla="*/ 2 h 29"/>
                  <a:gd name="T4" fmla="*/ 0 w 332"/>
                  <a:gd name="T5" fmla="*/ 2 h 29"/>
                  <a:gd name="T6" fmla="*/ 17 w 332"/>
                  <a:gd name="T7" fmla="*/ 19 h 29"/>
                  <a:gd name="T8" fmla="*/ 80 w 332"/>
                  <a:gd name="T9" fmla="*/ 19 h 29"/>
                  <a:gd name="T10" fmla="*/ 166 w 332"/>
                  <a:gd name="T11" fmla="*/ 29 h 29"/>
                  <a:gd name="T12" fmla="*/ 252 w 332"/>
                  <a:gd name="T13" fmla="*/ 19 h 29"/>
                  <a:gd name="T14" fmla="*/ 315 w 332"/>
                  <a:gd name="T15" fmla="*/ 19 h 29"/>
                  <a:gd name="T16" fmla="*/ 332 w 332"/>
                  <a:gd name="T17" fmla="*/ 2 h 29"/>
                  <a:gd name="T18" fmla="*/ 332 w 332"/>
                  <a:gd name="T19" fmla="*/ 2 h 29"/>
                  <a:gd name="T20" fmla="*/ 332 w 332"/>
                  <a:gd name="T21" fmla="*/ 0 h 29"/>
                  <a:gd name="T22" fmla="*/ 0 w 332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2" h="29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1"/>
                      <a:pt x="8" y="19"/>
                      <a:pt x="17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8" y="25"/>
                      <a:pt x="123" y="29"/>
                      <a:pt x="166" y="29"/>
                    </a:cubicBezTo>
                    <a:cubicBezTo>
                      <a:pt x="209" y="29"/>
                      <a:pt x="244" y="25"/>
                      <a:pt x="252" y="19"/>
                    </a:cubicBezTo>
                    <a:cubicBezTo>
                      <a:pt x="315" y="19"/>
                      <a:pt x="315" y="19"/>
                      <a:pt x="315" y="19"/>
                    </a:cubicBezTo>
                    <a:cubicBezTo>
                      <a:pt x="324" y="19"/>
                      <a:pt x="332" y="11"/>
                      <a:pt x="332" y="2"/>
                    </a:cubicBezTo>
                    <a:cubicBezTo>
                      <a:pt x="332" y="2"/>
                      <a:pt x="332" y="2"/>
                      <a:pt x="332" y="2"/>
                    </a:cubicBezTo>
                    <a:cubicBezTo>
                      <a:pt x="332" y="1"/>
                      <a:pt x="332" y="1"/>
                      <a:pt x="3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" name="Freeform 78"/>
              <p:cNvSpPr>
                <a:spLocks/>
              </p:cNvSpPr>
              <p:nvPr/>
            </p:nvSpPr>
            <p:spPr bwMode="auto">
              <a:xfrm>
                <a:off x="6262" y="3334"/>
                <a:ext cx="80" cy="136"/>
              </a:xfrm>
              <a:custGeom>
                <a:avLst/>
                <a:gdLst>
                  <a:gd name="T0" fmla="*/ 31 w 45"/>
                  <a:gd name="T1" fmla="*/ 0 h 76"/>
                  <a:gd name="T2" fmla="*/ 14 w 45"/>
                  <a:gd name="T3" fmla="*/ 0 h 76"/>
                  <a:gd name="T4" fmla="*/ 0 w 45"/>
                  <a:gd name="T5" fmla="*/ 14 h 76"/>
                  <a:gd name="T6" fmla="*/ 0 w 45"/>
                  <a:gd name="T7" fmla="*/ 62 h 76"/>
                  <a:gd name="T8" fmla="*/ 14 w 45"/>
                  <a:gd name="T9" fmla="*/ 76 h 76"/>
                  <a:gd name="T10" fmla="*/ 31 w 45"/>
                  <a:gd name="T11" fmla="*/ 76 h 76"/>
                  <a:gd name="T12" fmla="*/ 45 w 45"/>
                  <a:gd name="T13" fmla="*/ 62 h 76"/>
                  <a:gd name="T14" fmla="*/ 45 w 45"/>
                  <a:gd name="T15" fmla="*/ 14 h 76"/>
                  <a:gd name="T16" fmla="*/ 31 w 45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6">
                    <a:moveTo>
                      <a:pt x="31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70"/>
                      <a:pt x="6" y="76"/>
                      <a:pt x="14" y="76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9" y="76"/>
                      <a:pt x="45" y="70"/>
                      <a:pt x="45" y="62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6"/>
                      <a:pt x="39" y="0"/>
                      <a:pt x="31" y="0"/>
                    </a:cubicBezTo>
                    <a:close/>
                  </a:path>
                </a:pathLst>
              </a:cu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" name="Freeform 79"/>
              <p:cNvSpPr>
                <a:spLocks/>
              </p:cNvSpPr>
              <p:nvPr/>
            </p:nvSpPr>
            <p:spPr bwMode="auto">
              <a:xfrm>
                <a:off x="6191" y="3174"/>
                <a:ext cx="157" cy="463"/>
              </a:xfrm>
              <a:custGeom>
                <a:avLst/>
                <a:gdLst>
                  <a:gd name="T0" fmla="*/ 12 w 88"/>
                  <a:gd name="T1" fmla="*/ 124 h 260"/>
                  <a:gd name="T2" fmla="*/ 39 w 88"/>
                  <a:gd name="T3" fmla="*/ 260 h 260"/>
                  <a:gd name="T4" fmla="*/ 45 w 88"/>
                  <a:gd name="T5" fmla="*/ 260 h 260"/>
                  <a:gd name="T6" fmla="*/ 88 w 88"/>
                  <a:gd name="T7" fmla="*/ 6 h 260"/>
                  <a:gd name="T8" fmla="*/ 82 w 88"/>
                  <a:gd name="T9" fmla="*/ 4 h 260"/>
                  <a:gd name="T10" fmla="*/ 12 w 88"/>
                  <a:gd name="T11" fmla="*/ 12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260">
                    <a:moveTo>
                      <a:pt x="12" y="124"/>
                    </a:moveTo>
                    <a:cubicBezTo>
                      <a:pt x="0" y="194"/>
                      <a:pt x="12" y="255"/>
                      <a:pt x="39" y="260"/>
                    </a:cubicBezTo>
                    <a:cubicBezTo>
                      <a:pt x="41" y="260"/>
                      <a:pt x="43" y="260"/>
                      <a:pt x="45" y="260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6" y="5"/>
                      <a:pt x="84" y="4"/>
                      <a:pt x="82" y="4"/>
                    </a:cubicBezTo>
                    <a:cubicBezTo>
                      <a:pt x="56" y="0"/>
                      <a:pt x="24" y="53"/>
                      <a:pt x="12" y="124"/>
                    </a:cubicBezTo>
                    <a:close/>
                  </a:path>
                </a:pathLst>
              </a:custGeom>
              <a:solidFill>
                <a:srgbClr val="43525A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" name="Freeform 80"/>
              <p:cNvSpPr>
                <a:spLocks/>
              </p:cNvSpPr>
              <p:nvPr/>
            </p:nvSpPr>
            <p:spPr bwMode="auto">
              <a:xfrm>
                <a:off x="6248" y="3181"/>
                <a:ext cx="100" cy="456"/>
              </a:xfrm>
              <a:custGeom>
                <a:avLst/>
                <a:gdLst>
                  <a:gd name="T0" fmla="*/ 0 w 56"/>
                  <a:gd name="T1" fmla="*/ 253 h 256"/>
                  <a:gd name="T2" fmla="*/ 7 w 56"/>
                  <a:gd name="T3" fmla="*/ 256 h 256"/>
                  <a:gd name="T4" fmla="*/ 13 w 56"/>
                  <a:gd name="T5" fmla="*/ 256 h 256"/>
                  <a:gd name="T6" fmla="*/ 56 w 56"/>
                  <a:gd name="T7" fmla="*/ 2 h 256"/>
                  <a:gd name="T8" fmla="*/ 50 w 56"/>
                  <a:gd name="T9" fmla="*/ 0 h 256"/>
                  <a:gd name="T10" fmla="*/ 42 w 56"/>
                  <a:gd name="T11" fmla="*/ 0 h 256"/>
                  <a:gd name="T12" fmla="*/ 0 w 56"/>
                  <a:gd name="T13" fmla="*/ 25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256">
                    <a:moveTo>
                      <a:pt x="0" y="253"/>
                    </a:moveTo>
                    <a:cubicBezTo>
                      <a:pt x="2" y="254"/>
                      <a:pt x="5" y="255"/>
                      <a:pt x="7" y="256"/>
                    </a:cubicBezTo>
                    <a:cubicBezTo>
                      <a:pt x="9" y="256"/>
                      <a:pt x="11" y="256"/>
                      <a:pt x="13" y="256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4" y="1"/>
                      <a:pt x="52" y="0"/>
                      <a:pt x="50" y="0"/>
                    </a:cubicBezTo>
                    <a:cubicBezTo>
                      <a:pt x="48" y="0"/>
                      <a:pt x="45" y="0"/>
                      <a:pt x="42" y="0"/>
                    </a:cubicBez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" name="Freeform 81"/>
              <p:cNvSpPr>
                <a:spLocks/>
              </p:cNvSpPr>
              <p:nvPr/>
            </p:nvSpPr>
            <p:spPr bwMode="auto">
              <a:xfrm>
                <a:off x="5751" y="4062"/>
                <a:ext cx="435" cy="228"/>
              </a:xfrm>
              <a:custGeom>
                <a:avLst/>
                <a:gdLst>
                  <a:gd name="T0" fmla="*/ 142 w 244"/>
                  <a:gd name="T1" fmla="*/ 0 h 128"/>
                  <a:gd name="T2" fmla="*/ 102 w 244"/>
                  <a:gd name="T3" fmla="*/ 0 h 128"/>
                  <a:gd name="T4" fmla="*/ 102 w 244"/>
                  <a:gd name="T5" fmla="*/ 89 h 128"/>
                  <a:gd name="T6" fmla="*/ 11 w 244"/>
                  <a:gd name="T7" fmla="*/ 104 h 128"/>
                  <a:gd name="T8" fmla="*/ 0 w 244"/>
                  <a:gd name="T9" fmla="*/ 115 h 128"/>
                  <a:gd name="T10" fmla="*/ 0 w 244"/>
                  <a:gd name="T11" fmla="*/ 115 h 128"/>
                  <a:gd name="T12" fmla="*/ 11 w 244"/>
                  <a:gd name="T13" fmla="*/ 127 h 128"/>
                  <a:gd name="T14" fmla="*/ 111 w 244"/>
                  <a:gd name="T15" fmla="*/ 110 h 128"/>
                  <a:gd name="T16" fmla="*/ 133 w 244"/>
                  <a:gd name="T17" fmla="*/ 110 h 128"/>
                  <a:gd name="T18" fmla="*/ 233 w 244"/>
                  <a:gd name="T19" fmla="*/ 127 h 128"/>
                  <a:gd name="T20" fmla="*/ 244 w 244"/>
                  <a:gd name="T21" fmla="*/ 115 h 128"/>
                  <a:gd name="T22" fmla="*/ 244 w 244"/>
                  <a:gd name="T23" fmla="*/ 115 h 128"/>
                  <a:gd name="T24" fmla="*/ 233 w 244"/>
                  <a:gd name="T25" fmla="*/ 104 h 128"/>
                  <a:gd name="T26" fmla="*/ 142 w 244"/>
                  <a:gd name="T27" fmla="*/ 89 h 128"/>
                  <a:gd name="T28" fmla="*/ 142 w 244"/>
                  <a:gd name="T2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4" h="128">
                    <a:moveTo>
                      <a:pt x="14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89"/>
                      <a:pt x="102" y="89"/>
                      <a:pt x="102" y="89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5" y="105"/>
                      <a:pt x="0" y="109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2"/>
                      <a:pt x="5" y="128"/>
                      <a:pt x="11" y="127"/>
                    </a:cubicBezTo>
                    <a:cubicBezTo>
                      <a:pt x="111" y="110"/>
                      <a:pt x="111" y="110"/>
                      <a:pt x="111" y="110"/>
                    </a:cubicBezTo>
                    <a:cubicBezTo>
                      <a:pt x="133" y="110"/>
                      <a:pt x="133" y="110"/>
                      <a:pt x="133" y="110"/>
                    </a:cubicBezTo>
                    <a:cubicBezTo>
                      <a:pt x="233" y="127"/>
                      <a:pt x="233" y="127"/>
                      <a:pt x="233" y="127"/>
                    </a:cubicBezTo>
                    <a:cubicBezTo>
                      <a:pt x="239" y="128"/>
                      <a:pt x="244" y="122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09"/>
                      <a:pt x="239" y="105"/>
                      <a:pt x="233" y="104"/>
                    </a:cubicBezTo>
                    <a:cubicBezTo>
                      <a:pt x="142" y="89"/>
                      <a:pt x="142" y="89"/>
                      <a:pt x="142" y="89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" name="Oval 82"/>
              <p:cNvSpPr>
                <a:spLocks noChangeArrowheads="1"/>
              </p:cNvSpPr>
              <p:nvPr/>
            </p:nvSpPr>
            <p:spPr bwMode="auto">
              <a:xfrm>
                <a:off x="6141" y="4261"/>
                <a:ext cx="54" cy="55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" name="Oval 83"/>
              <p:cNvSpPr>
                <a:spLocks noChangeArrowheads="1"/>
              </p:cNvSpPr>
              <p:nvPr/>
            </p:nvSpPr>
            <p:spPr bwMode="auto">
              <a:xfrm>
                <a:off x="5744" y="4261"/>
                <a:ext cx="55" cy="55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" name="Freeform 84"/>
              <p:cNvSpPr>
                <a:spLocks/>
              </p:cNvSpPr>
              <p:nvPr/>
            </p:nvSpPr>
            <p:spPr bwMode="auto">
              <a:xfrm>
                <a:off x="5943" y="4220"/>
                <a:ext cx="50" cy="72"/>
              </a:xfrm>
              <a:custGeom>
                <a:avLst/>
                <a:gdLst>
                  <a:gd name="T0" fmla="*/ 50 w 50"/>
                  <a:gd name="T1" fmla="*/ 0 h 72"/>
                  <a:gd name="T2" fmla="*/ 25 w 50"/>
                  <a:gd name="T3" fmla="*/ 0 h 72"/>
                  <a:gd name="T4" fmla="*/ 0 w 50"/>
                  <a:gd name="T5" fmla="*/ 0 h 72"/>
                  <a:gd name="T6" fmla="*/ 9 w 50"/>
                  <a:gd name="T7" fmla="*/ 72 h 72"/>
                  <a:gd name="T8" fmla="*/ 25 w 50"/>
                  <a:gd name="T9" fmla="*/ 72 h 72"/>
                  <a:gd name="T10" fmla="*/ 41 w 50"/>
                  <a:gd name="T11" fmla="*/ 72 h 72"/>
                  <a:gd name="T12" fmla="*/ 50 w 50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72">
                    <a:moveTo>
                      <a:pt x="50" y="0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9" y="72"/>
                    </a:lnTo>
                    <a:lnTo>
                      <a:pt x="25" y="72"/>
                    </a:lnTo>
                    <a:lnTo>
                      <a:pt x="41" y="7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" name="Oval 85"/>
              <p:cNvSpPr>
                <a:spLocks noChangeArrowheads="1"/>
              </p:cNvSpPr>
              <p:nvPr/>
            </p:nvSpPr>
            <p:spPr bwMode="auto">
              <a:xfrm>
                <a:off x="5942" y="4261"/>
                <a:ext cx="55" cy="55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" name="Freeform 86"/>
              <p:cNvSpPr>
                <a:spLocks/>
              </p:cNvSpPr>
              <p:nvPr/>
            </p:nvSpPr>
            <p:spPr bwMode="auto">
              <a:xfrm>
                <a:off x="5384" y="4208"/>
                <a:ext cx="308" cy="116"/>
              </a:xfrm>
              <a:custGeom>
                <a:avLst/>
                <a:gdLst>
                  <a:gd name="T0" fmla="*/ 173 w 173"/>
                  <a:gd name="T1" fmla="*/ 13 h 65"/>
                  <a:gd name="T2" fmla="*/ 171 w 173"/>
                  <a:gd name="T3" fmla="*/ 61 h 65"/>
                  <a:gd name="T4" fmla="*/ 124 w 173"/>
                  <a:gd name="T5" fmla="*/ 60 h 65"/>
                  <a:gd name="T6" fmla="*/ 125 w 173"/>
                  <a:gd name="T7" fmla="*/ 53 h 65"/>
                  <a:gd name="T8" fmla="*/ 48 w 173"/>
                  <a:gd name="T9" fmla="*/ 60 h 65"/>
                  <a:gd name="T10" fmla="*/ 1 w 173"/>
                  <a:gd name="T11" fmla="*/ 46 h 65"/>
                  <a:gd name="T12" fmla="*/ 2 w 173"/>
                  <a:gd name="T13" fmla="*/ 40 h 65"/>
                  <a:gd name="T14" fmla="*/ 8 w 173"/>
                  <a:gd name="T15" fmla="*/ 32 h 65"/>
                  <a:gd name="T16" fmla="*/ 117 w 173"/>
                  <a:gd name="T17" fmla="*/ 0 h 65"/>
                  <a:gd name="T18" fmla="*/ 173 w 173"/>
                  <a:gd name="T19" fmla="*/ 1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65">
                    <a:moveTo>
                      <a:pt x="173" y="13"/>
                    </a:moveTo>
                    <a:cubicBezTo>
                      <a:pt x="173" y="16"/>
                      <a:pt x="171" y="61"/>
                      <a:pt x="171" y="61"/>
                    </a:cubicBezTo>
                    <a:cubicBezTo>
                      <a:pt x="124" y="60"/>
                      <a:pt x="124" y="60"/>
                      <a:pt x="124" y="60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05" y="65"/>
                      <a:pt x="55" y="62"/>
                      <a:pt x="48" y="60"/>
                    </a:cubicBezTo>
                    <a:cubicBezTo>
                      <a:pt x="23" y="55"/>
                      <a:pt x="1" y="46"/>
                      <a:pt x="1" y="46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0" y="33"/>
                      <a:pt x="8" y="32"/>
                    </a:cubicBezTo>
                    <a:cubicBezTo>
                      <a:pt x="86" y="28"/>
                      <a:pt x="103" y="6"/>
                      <a:pt x="117" y="0"/>
                    </a:cubicBezTo>
                    <a:cubicBezTo>
                      <a:pt x="119" y="0"/>
                      <a:pt x="173" y="13"/>
                      <a:pt x="173" y="13"/>
                    </a:cubicBezTo>
                    <a:close/>
                  </a:path>
                </a:pathLst>
              </a:custGeom>
              <a:solidFill>
                <a:srgbClr val="26262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" name="Freeform 87"/>
              <p:cNvSpPr>
                <a:spLocks/>
              </p:cNvSpPr>
              <p:nvPr/>
            </p:nvSpPr>
            <p:spPr bwMode="auto">
              <a:xfrm>
                <a:off x="5498" y="3689"/>
                <a:ext cx="695" cy="551"/>
              </a:xfrm>
              <a:custGeom>
                <a:avLst/>
                <a:gdLst>
                  <a:gd name="T0" fmla="*/ 385 w 390"/>
                  <a:gd name="T1" fmla="*/ 2 h 309"/>
                  <a:gd name="T2" fmla="*/ 380 w 390"/>
                  <a:gd name="T3" fmla="*/ 49 h 309"/>
                  <a:gd name="T4" fmla="*/ 326 w 390"/>
                  <a:gd name="T5" fmla="*/ 89 h 309"/>
                  <a:gd name="T6" fmla="*/ 80 w 390"/>
                  <a:gd name="T7" fmla="*/ 107 h 309"/>
                  <a:gd name="T8" fmla="*/ 109 w 390"/>
                  <a:gd name="T9" fmla="*/ 304 h 309"/>
                  <a:gd name="T10" fmla="*/ 19 w 390"/>
                  <a:gd name="T11" fmla="*/ 309 h 309"/>
                  <a:gd name="T12" fmla="*/ 4 w 390"/>
                  <a:gd name="T13" fmla="*/ 112 h 309"/>
                  <a:gd name="T14" fmla="*/ 71 w 390"/>
                  <a:gd name="T15" fmla="*/ 34 h 309"/>
                  <a:gd name="T16" fmla="*/ 257 w 390"/>
                  <a:gd name="T17" fmla="*/ 0 h 309"/>
                  <a:gd name="T18" fmla="*/ 385 w 390"/>
                  <a:gd name="T19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0" h="309">
                    <a:moveTo>
                      <a:pt x="385" y="2"/>
                    </a:moveTo>
                    <a:cubicBezTo>
                      <a:pt x="390" y="15"/>
                      <a:pt x="388" y="26"/>
                      <a:pt x="380" y="49"/>
                    </a:cubicBezTo>
                    <a:cubicBezTo>
                      <a:pt x="373" y="71"/>
                      <a:pt x="355" y="85"/>
                      <a:pt x="326" y="89"/>
                    </a:cubicBezTo>
                    <a:cubicBezTo>
                      <a:pt x="297" y="93"/>
                      <a:pt x="80" y="107"/>
                      <a:pt x="80" y="107"/>
                    </a:cubicBezTo>
                    <a:cubicBezTo>
                      <a:pt x="109" y="304"/>
                      <a:pt x="109" y="304"/>
                      <a:pt x="109" y="304"/>
                    </a:cubicBezTo>
                    <a:cubicBezTo>
                      <a:pt x="19" y="309"/>
                      <a:pt x="19" y="309"/>
                      <a:pt x="19" y="309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0" y="55"/>
                      <a:pt x="28" y="39"/>
                      <a:pt x="71" y="34"/>
                    </a:cubicBezTo>
                    <a:cubicBezTo>
                      <a:pt x="257" y="0"/>
                      <a:pt x="257" y="0"/>
                      <a:pt x="257" y="0"/>
                    </a:cubicBezTo>
                    <a:lnTo>
                      <a:pt x="385" y="2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" name="Freeform 88"/>
              <p:cNvSpPr>
                <a:spLocks/>
              </p:cNvSpPr>
              <p:nvPr/>
            </p:nvSpPr>
            <p:spPr bwMode="auto">
              <a:xfrm>
                <a:off x="5480" y="3227"/>
                <a:ext cx="239" cy="145"/>
              </a:xfrm>
              <a:custGeom>
                <a:avLst/>
                <a:gdLst>
                  <a:gd name="T0" fmla="*/ 134 w 134"/>
                  <a:gd name="T1" fmla="*/ 42 h 81"/>
                  <a:gd name="T2" fmla="*/ 95 w 134"/>
                  <a:gd name="T3" fmla="*/ 12 h 81"/>
                  <a:gd name="T4" fmla="*/ 37 w 134"/>
                  <a:gd name="T5" fmla="*/ 12 h 81"/>
                  <a:gd name="T6" fmla="*/ 14 w 134"/>
                  <a:gd name="T7" fmla="*/ 63 h 81"/>
                  <a:gd name="T8" fmla="*/ 98 w 134"/>
                  <a:gd name="T9" fmla="*/ 77 h 81"/>
                  <a:gd name="T10" fmla="*/ 134 w 134"/>
                  <a:gd name="T11" fmla="*/ 4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81">
                    <a:moveTo>
                      <a:pt x="134" y="42"/>
                    </a:moveTo>
                    <a:cubicBezTo>
                      <a:pt x="134" y="42"/>
                      <a:pt x="117" y="21"/>
                      <a:pt x="95" y="12"/>
                    </a:cubicBezTo>
                    <a:cubicBezTo>
                      <a:pt x="72" y="2"/>
                      <a:pt x="51" y="0"/>
                      <a:pt x="37" y="12"/>
                    </a:cubicBezTo>
                    <a:cubicBezTo>
                      <a:pt x="22" y="23"/>
                      <a:pt x="0" y="47"/>
                      <a:pt x="14" y="63"/>
                    </a:cubicBezTo>
                    <a:cubicBezTo>
                      <a:pt x="28" y="79"/>
                      <a:pt x="74" y="81"/>
                      <a:pt x="98" y="77"/>
                    </a:cubicBezTo>
                    <a:cubicBezTo>
                      <a:pt x="123" y="72"/>
                      <a:pt x="134" y="42"/>
                      <a:pt x="134" y="42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" name="Freeform 89"/>
              <p:cNvSpPr>
                <a:spLocks/>
              </p:cNvSpPr>
              <p:nvPr/>
            </p:nvSpPr>
            <p:spPr bwMode="auto">
              <a:xfrm>
                <a:off x="5650" y="3158"/>
                <a:ext cx="19" cy="25"/>
              </a:xfrm>
              <a:custGeom>
                <a:avLst/>
                <a:gdLst>
                  <a:gd name="T0" fmla="*/ 5 w 11"/>
                  <a:gd name="T1" fmla="*/ 14 h 14"/>
                  <a:gd name="T2" fmla="*/ 0 w 11"/>
                  <a:gd name="T3" fmla="*/ 11 h 14"/>
                  <a:gd name="T4" fmla="*/ 7 w 11"/>
                  <a:gd name="T5" fmla="*/ 1 h 14"/>
                  <a:gd name="T6" fmla="*/ 8 w 11"/>
                  <a:gd name="T7" fmla="*/ 0 h 14"/>
                  <a:gd name="T8" fmla="*/ 11 w 11"/>
                  <a:gd name="T9" fmla="*/ 2 h 14"/>
                  <a:gd name="T10" fmla="*/ 11 w 11"/>
                  <a:gd name="T11" fmla="*/ 4 h 14"/>
                  <a:gd name="T12" fmla="*/ 5 w 1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4">
                    <a:moveTo>
                      <a:pt x="5" y="1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3"/>
                      <a:pt x="11" y="4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" name="Freeform 90"/>
              <p:cNvSpPr>
                <a:spLocks/>
              </p:cNvSpPr>
              <p:nvPr/>
            </p:nvSpPr>
            <p:spPr bwMode="auto">
              <a:xfrm>
                <a:off x="5658" y="3159"/>
                <a:ext cx="11" cy="16"/>
              </a:xfrm>
              <a:custGeom>
                <a:avLst/>
                <a:gdLst>
                  <a:gd name="T0" fmla="*/ 4 w 6"/>
                  <a:gd name="T1" fmla="*/ 0 h 9"/>
                  <a:gd name="T2" fmla="*/ 6 w 6"/>
                  <a:gd name="T3" fmla="*/ 1 h 9"/>
                  <a:gd name="T4" fmla="*/ 6 w 6"/>
                  <a:gd name="T5" fmla="*/ 3 h 9"/>
                  <a:gd name="T6" fmla="*/ 3 w 6"/>
                  <a:gd name="T7" fmla="*/ 8 h 9"/>
                  <a:gd name="T8" fmla="*/ 0 w 6"/>
                  <a:gd name="T9" fmla="*/ 9 h 9"/>
                  <a:gd name="T10" fmla="*/ 1 w 6"/>
                  <a:gd name="T11" fmla="*/ 6 h 9"/>
                  <a:gd name="T12" fmla="*/ 4 w 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4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6" name="Freeform 91"/>
              <p:cNvSpPr>
                <a:spLocks/>
              </p:cNvSpPr>
              <p:nvPr/>
            </p:nvSpPr>
            <p:spPr bwMode="auto">
              <a:xfrm>
                <a:off x="5637" y="3167"/>
                <a:ext cx="32" cy="30"/>
              </a:xfrm>
              <a:custGeom>
                <a:avLst/>
                <a:gdLst>
                  <a:gd name="T0" fmla="*/ 11 w 18"/>
                  <a:gd name="T1" fmla="*/ 17 h 17"/>
                  <a:gd name="T2" fmla="*/ 0 w 18"/>
                  <a:gd name="T3" fmla="*/ 10 h 17"/>
                  <a:gd name="T4" fmla="*/ 6 w 18"/>
                  <a:gd name="T5" fmla="*/ 0 h 17"/>
                  <a:gd name="T6" fmla="*/ 7 w 18"/>
                  <a:gd name="T7" fmla="*/ 0 h 17"/>
                  <a:gd name="T8" fmla="*/ 8 w 18"/>
                  <a:gd name="T9" fmla="*/ 0 h 17"/>
                  <a:gd name="T10" fmla="*/ 17 w 18"/>
                  <a:gd name="T11" fmla="*/ 5 h 17"/>
                  <a:gd name="T12" fmla="*/ 17 w 18"/>
                  <a:gd name="T13" fmla="*/ 6 h 17"/>
                  <a:gd name="T14" fmla="*/ 17 w 18"/>
                  <a:gd name="T15" fmla="*/ 7 h 17"/>
                  <a:gd name="T16" fmla="*/ 11 w 18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11" y="17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6"/>
                      <a:pt x="17" y="6"/>
                    </a:cubicBezTo>
                    <a:cubicBezTo>
                      <a:pt x="18" y="7"/>
                      <a:pt x="17" y="7"/>
                      <a:pt x="17" y="7"/>
                    </a:cubicBez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7" name="Freeform 92"/>
              <p:cNvSpPr>
                <a:spLocks/>
              </p:cNvSpPr>
              <p:nvPr/>
            </p:nvSpPr>
            <p:spPr bwMode="auto">
              <a:xfrm>
                <a:off x="5650" y="3170"/>
                <a:ext cx="19" cy="25"/>
              </a:xfrm>
              <a:custGeom>
                <a:avLst/>
                <a:gdLst>
                  <a:gd name="T0" fmla="*/ 5 w 11"/>
                  <a:gd name="T1" fmla="*/ 0 h 14"/>
                  <a:gd name="T2" fmla="*/ 6 w 11"/>
                  <a:gd name="T3" fmla="*/ 0 h 14"/>
                  <a:gd name="T4" fmla="*/ 8 w 11"/>
                  <a:gd name="T5" fmla="*/ 2 h 14"/>
                  <a:gd name="T6" fmla="*/ 10 w 11"/>
                  <a:gd name="T7" fmla="*/ 3 h 14"/>
                  <a:gd name="T8" fmla="*/ 10 w 11"/>
                  <a:gd name="T9" fmla="*/ 4 h 14"/>
                  <a:gd name="T10" fmla="*/ 10 w 11"/>
                  <a:gd name="T11" fmla="*/ 5 h 14"/>
                  <a:gd name="T12" fmla="*/ 5 w 11"/>
                  <a:gd name="T13" fmla="*/ 14 h 14"/>
                  <a:gd name="T14" fmla="*/ 0 w 11"/>
                  <a:gd name="T15" fmla="*/ 8 h 14"/>
                  <a:gd name="T16" fmla="*/ 5 w 11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8" name="Freeform 93"/>
              <p:cNvSpPr>
                <a:spLocks/>
              </p:cNvSpPr>
              <p:nvPr/>
            </p:nvSpPr>
            <p:spPr bwMode="auto">
              <a:xfrm>
                <a:off x="5544" y="3174"/>
                <a:ext cx="120" cy="173"/>
              </a:xfrm>
              <a:custGeom>
                <a:avLst/>
                <a:gdLst>
                  <a:gd name="T0" fmla="*/ 0 w 120"/>
                  <a:gd name="T1" fmla="*/ 160 h 173"/>
                  <a:gd name="T2" fmla="*/ 100 w 120"/>
                  <a:gd name="T3" fmla="*/ 0 h 173"/>
                  <a:gd name="T4" fmla="*/ 120 w 120"/>
                  <a:gd name="T5" fmla="*/ 10 h 173"/>
                  <a:gd name="T6" fmla="*/ 20 w 120"/>
                  <a:gd name="T7" fmla="*/ 173 h 173"/>
                  <a:gd name="T8" fmla="*/ 0 w 120"/>
                  <a:gd name="T9" fmla="*/ 16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73">
                    <a:moveTo>
                      <a:pt x="0" y="160"/>
                    </a:moveTo>
                    <a:lnTo>
                      <a:pt x="100" y="0"/>
                    </a:lnTo>
                    <a:lnTo>
                      <a:pt x="120" y="10"/>
                    </a:lnTo>
                    <a:lnTo>
                      <a:pt x="2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9" name="Freeform 94"/>
              <p:cNvSpPr>
                <a:spLocks/>
              </p:cNvSpPr>
              <p:nvPr/>
            </p:nvSpPr>
            <p:spPr bwMode="auto">
              <a:xfrm>
                <a:off x="5553" y="3179"/>
                <a:ext cx="111" cy="168"/>
              </a:xfrm>
              <a:custGeom>
                <a:avLst/>
                <a:gdLst>
                  <a:gd name="T0" fmla="*/ 0 w 111"/>
                  <a:gd name="T1" fmla="*/ 160 h 168"/>
                  <a:gd name="T2" fmla="*/ 100 w 111"/>
                  <a:gd name="T3" fmla="*/ 0 h 168"/>
                  <a:gd name="T4" fmla="*/ 111 w 111"/>
                  <a:gd name="T5" fmla="*/ 5 h 168"/>
                  <a:gd name="T6" fmla="*/ 11 w 111"/>
                  <a:gd name="T7" fmla="*/ 168 h 168"/>
                  <a:gd name="T8" fmla="*/ 0 w 111"/>
                  <a:gd name="T9" fmla="*/ 16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68">
                    <a:moveTo>
                      <a:pt x="0" y="160"/>
                    </a:moveTo>
                    <a:lnTo>
                      <a:pt x="100" y="0"/>
                    </a:lnTo>
                    <a:lnTo>
                      <a:pt x="111" y="5"/>
                    </a:lnTo>
                    <a:lnTo>
                      <a:pt x="11" y="16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0" name="Freeform 95"/>
              <p:cNvSpPr>
                <a:spLocks/>
              </p:cNvSpPr>
              <p:nvPr/>
            </p:nvSpPr>
            <p:spPr bwMode="auto">
              <a:xfrm>
                <a:off x="5612" y="3168"/>
                <a:ext cx="54" cy="52"/>
              </a:xfrm>
              <a:custGeom>
                <a:avLst/>
                <a:gdLst>
                  <a:gd name="T0" fmla="*/ 29 w 30"/>
                  <a:gd name="T1" fmla="*/ 10 h 29"/>
                  <a:gd name="T2" fmla="*/ 30 w 30"/>
                  <a:gd name="T3" fmla="*/ 8 h 29"/>
                  <a:gd name="T4" fmla="*/ 18 w 30"/>
                  <a:gd name="T5" fmla="*/ 1 h 29"/>
                  <a:gd name="T6" fmla="*/ 16 w 30"/>
                  <a:gd name="T7" fmla="*/ 1 h 29"/>
                  <a:gd name="T8" fmla="*/ 0 w 30"/>
                  <a:gd name="T9" fmla="*/ 25 h 29"/>
                  <a:gd name="T10" fmla="*/ 1 w 30"/>
                  <a:gd name="T11" fmla="*/ 29 h 29"/>
                  <a:gd name="T12" fmla="*/ 6 w 30"/>
                  <a:gd name="T13" fmla="*/ 20 h 29"/>
                  <a:gd name="T14" fmla="*/ 6 w 30"/>
                  <a:gd name="T15" fmla="*/ 19 h 29"/>
                  <a:gd name="T16" fmla="*/ 16 w 30"/>
                  <a:gd name="T17" fmla="*/ 3 h 29"/>
                  <a:gd name="T18" fmla="*/ 18 w 30"/>
                  <a:gd name="T19" fmla="*/ 3 h 29"/>
                  <a:gd name="T20" fmla="*/ 29 w 30"/>
                  <a:gd name="T21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9">
                    <a:moveTo>
                      <a:pt x="29" y="10"/>
                    </a:moveTo>
                    <a:cubicBezTo>
                      <a:pt x="30" y="8"/>
                      <a:pt x="30" y="8"/>
                      <a:pt x="30" y="8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2"/>
                      <a:pt x="17" y="2"/>
                      <a:pt x="18" y="3"/>
                    </a:cubicBezTo>
                    <a:lnTo>
                      <a:pt x="29" y="10"/>
                    </a:lnTo>
                    <a:close/>
                  </a:path>
                </a:pathLst>
              </a:custGeom>
              <a:solidFill>
                <a:srgbClr val="ABACAE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96"/>
              <p:cNvSpPr>
                <a:spLocks/>
              </p:cNvSpPr>
              <p:nvPr/>
            </p:nvSpPr>
            <p:spPr bwMode="auto">
              <a:xfrm>
                <a:off x="5658" y="3159"/>
                <a:ext cx="11" cy="15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1 h 8"/>
                  <a:gd name="T4" fmla="*/ 6 w 6"/>
                  <a:gd name="T5" fmla="*/ 3 h 8"/>
                  <a:gd name="T6" fmla="*/ 3 w 6"/>
                  <a:gd name="T7" fmla="*/ 8 h 8"/>
                  <a:gd name="T8" fmla="*/ 1 w 6"/>
                  <a:gd name="T9" fmla="*/ 7 h 8"/>
                  <a:gd name="T10" fmla="*/ 0 w 6"/>
                  <a:gd name="T11" fmla="*/ 6 h 8"/>
                  <a:gd name="T12" fmla="*/ 4 w 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7A7A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97"/>
              <p:cNvSpPr>
                <a:spLocks/>
              </p:cNvSpPr>
              <p:nvPr/>
            </p:nvSpPr>
            <p:spPr bwMode="auto">
              <a:xfrm>
                <a:off x="5651" y="3031"/>
                <a:ext cx="627" cy="471"/>
              </a:xfrm>
              <a:custGeom>
                <a:avLst/>
                <a:gdLst>
                  <a:gd name="T0" fmla="*/ 273 w 352"/>
                  <a:gd name="T1" fmla="*/ 48 h 264"/>
                  <a:gd name="T2" fmla="*/ 208 w 352"/>
                  <a:gd name="T3" fmla="*/ 177 h 264"/>
                  <a:gd name="T4" fmla="*/ 23 w 352"/>
                  <a:gd name="T5" fmla="*/ 134 h 264"/>
                  <a:gd name="T6" fmla="*/ 0 w 352"/>
                  <a:gd name="T7" fmla="*/ 192 h 264"/>
                  <a:gd name="T8" fmla="*/ 246 w 352"/>
                  <a:gd name="T9" fmla="*/ 230 h 264"/>
                  <a:gd name="T10" fmla="*/ 273 w 352"/>
                  <a:gd name="T11" fmla="*/ 4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2" h="264">
                    <a:moveTo>
                      <a:pt x="273" y="48"/>
                    </a:moveTo>
                    <a:cubicBezTo>
                      <a:pt x="272" y="48"/>
                      <a:pt x="285" y="149"/>
                      <a:pt x="208" y="177"/>
                    </a:cubicBezTo>
                    <a:cubicBezTo>
                      <a:pt x="140" y="202"/>
                      <a:pt x="23" y="134"/>
                      <a:pt x="23" y="134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152" y="264"/>
                      <a:pt x="246" y="230"/>
                    </a:cubicBezTo>
                    <a:cubicBezTo>
                      <a:pt x="327" y="200"/>
                      <a:pt x="352" y="0"/>
                      <a:pt x="273" y="48"/>
                    </a:cubicBez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98"/>
              <p:cNvSpPr>
                <a:spLocks/>
              </p:cNvSpPr>
              <p:nvPr/>
            </p:nvSpPr>
            <p:spPr bwMode="auto">
              <a:xfrm>
                <a:off x="5870" y="3040"/>
                <a:ext cx="430" cy="704"/>
              </a:xfrm>
              <a:custGeom>
                <a:avLst/>
                <a:gdLst>
                  <a:gd name="T0" fmla="*/ 158 w 241"/>
                  <a:gd name="T1" fmla="*/ 13 h 395"/>
                  <a:gd name="T2" fmla="*/ 202 w 241"/>
                  <a:gd name="T3" fmla="*/ 160 h 395"/>
                  <a:gd name="T4" fmla="*/ 173 w 241"/>
                  <a:gd name="T5" fmla="*/ 383 h 395"/>
                  <a:gd name="T6" fmla="*/ 15 w 241"/>
                  <a:gd name="T7" fmla="*/ 362 h 395"/>
                  <a:gd name="T8" fmla="*/ 18 w 241"/>
                  <a:gd name="T9" fmla="*/ 232 h 395"/>
                  <a:gd name="T10" fmla="*/ 158 w 241"/>
                  <a:gd name="T11" fmla="*/ 13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1" h="395">
                    <a:moveTo>
                      <a:pt x="158" y="13"/>
                    </a:moveTo>
                    <a:cubicBezTo>
                      <a:pt x="158" y="13"/>
                      <a:pt x="241" y="0"/>
                      <a:pt x="202" y="160"/>
                    </a:cubicBezTo>
                    <a:cubicBezTo>
                      <a:pt x="182" y="243"/>
                      <a:pt x="215" y="395"/>
                      <a:pt x="173" y="383"/>
                    </a:cubicBezTo>
                    <a:cubicBezTo>
                      <a:pt x="15" y="362"/>
                      <a:pt x="15" y="362"/>
                      <a:pt x="15" y="362"/>
                    </a:cubicBezTo>
                    <a:cubicBezTo>
                      <a:pt x="0" y="360"/>
                      <a:pt x="10" y="303"/>
                      <a:pt x="18" y="232"/>
                    </a:cubicBezTo>
                    <a:cubicBezTo>
                      <a:pt x="30" y="127"/>
                      <a:pt x="49" y="61"/>
                      <a:pt x="158" y="13"/>
                    </a:cubicBezTo>
                    <a:close/>
                  </a:path>
                </a:pathLst>
              </a:custGeom>
              <a:solidFill>
                <a:srgbClr val="DFE9E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Rectangle 99"/>
              <p:cNvSpPr>
                <a:spLocks noChangeArrowheads="1"/>
              </p:cNvSpPr>
              <p:nvPr/>
            </p:nvSpPr>
            <p:spPr bwMode="auto">
              <a:xfrm>
                <a:off x="2257" y="3436"/>
                <a:ext cx="3239" cy="88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100"/>
              <p:cNvSpPr>
                <a:spLocks/>
              </p:cNvSpPr>
              <p:nvPr/>
            </p:nvSpPr>
            <p:spPr bwMode="auto">
              <a:xfrm>
                <a:off x="3074" y="3671"/>
                <a:ext cx="169" cy="653"/>
              </a:xfrm>
              <a:custGeom>
                <a:avLst/>
                <a:gdLst>
                  <a:gd name="T0" fmla="*/ 14 w 95"/>
                  <a:gd name="T1" fmla="*/ 16 h 366"/>
                  <a:gd name="T2" fmla="*/ 18 w 95"/>
                  <a:gd name="T3" fmla="*/ 121 h 366"/>
                  <a:gd name="T4" fmla="*/ 10 w 95"/>
                  <a:gd name="T5" fmla="*/ 288 h 366"/>
                  <a:gd name="T6" fmla="*/ 10 w 95"/>
                  <a:gd name="T7" fmla="*/ 292 h 366"/>
                  <a:gd name="T8" fmla="*/ 10 w 95"/>
                  <a:gd name="T9" fmla="*/ 304 h 366"/>
                  <a:gd name="T10" fmla="*/ 7 w 95"/>
                  <a:gd name="T11" fmla="*/ 358 h 366"/>
                  <a:gd name="T12" fmla="*/ 37 w 95"/>
                  <a:gd name="T13" fmla="*/ 359 h 366"/>
                  <a:gd name="T14" fmla="*/ 39 w 95"/>
                  <a:gd name="T15" fmla="*/ 326 h 366"/>
                  <a:gd name="T16" fmla="*/ 50 w 95"/>
                  <a:gd name="T17" fmla="*/ 256 h 366"/>
                  <a:gd name="T18" fmla="*/ 75 w 95"/>
                  <a:gd name="T19" fmla="*/ 124 h 366"/>
                  <a:gd name="T20" fmla="*/ 95 w 95"/>
                  <a:gd name="T21" fmla="*/ 23 h 366"/>
                  <a:gd name="T22" fmla="*/ 14 w 95"/>
                  <a:gd name="T23" fmla="*/ 1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366">
                    <a:moveTo>
                      <a:pt x="14" y="16"/>
                    </a:moveTo>
                    <a:cubicBezTo>
                      <a:pt x="8" y="42"/>
                      <a:pt x="9" y="62"/>
                      <a:pt x="18" y="121"/>
                    </a:cubicBezTo>
                    <a:cubicBezTo>
                      <a:pt x="0" y="186"/>
                      <a:pt x="9" y="239"/>
                      <a:pt x="10" y="288"/>
                    </a:cubicBezTo>
                    <a:cubicBezTo>
                      <a:pt x="9" y="288"/>
                      <a:pt x="10" y="288"/>
                      <a:pt x="10" y="292"/>
                    </a:cubicBezTo>
                    <a:cubicBezTo>
                      <a:pt x="10" y="296"/>
                      <a:pt x="10" y="300"/>
                      <a:pt x="10" y="304"/>
                    </a:cubicBezTo>
                    <a:cubicBezTo>
                      <a:pt x="8" y="322"/>
                      <a:pt x="6" y="348"/>
                      <a:pt x="7" y="358"/>
                    </a:cubicBezTo>
                    <a:cubicBezTo>
                      <a:pt x="9" y="366"/>
                      <a:pt x="37" y="359"/>
                      <a:pt x="37" y="359"/>
                    </a:cubicBezTo>
                    <a:cubicBezTo>
                      <a:pt x="37" y="359"/>
                      <a:pt x="49" y="357"/>
                      <a:pt x="39" y="326"/>
                    </a:cubicBezTo>
                    <a:cubicBezTo>
                      <a:pt x="33" y="309"/>
                      <a:pt x="44" y="274"/>
                      <a:pt x="50" y="256"/>
                    </a:cubicBezTo>
                    <a:cubicBezTo>
                      <a:pt x="67" y="208"/>
                      <a:pt x="79" y="163"/>
                      <a:pt x="75" y="124"/>
                    </a:cubicBezTo>
                    <a:cubicBezTo>
                      <a:pt x="70" y="83"/>
                      <a:pt x="95" y="49"/>
                      <a:pt x="95" y="23"/>
                    </a:cubicBezTo>
                    <a:cubicBezTo>
                      <a:pt x="95" y="0"/>
                      <a:pt x="14" y="16"/>
                      <a:pt x="14" y="16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101"/>
              <p:cNvSpPr>
                <a:spLocks/>
              </p:cNvSpPr>
              <p:nvPr/>
            </p:nvSpPr>
            <p:spPr bwMode="auto">
              <a:xfrm>
                <a:off x="3067" y="4258"/>
                <a:ext cx="94" cy="58"/>
              </a:xfrm>
              <a:custGeom>
                <a:avLst/>
                <a:gdLst>
                  <a:gd name="T0" fmla="*/ 46 w 53"/>
                  <a:gd name="T1" fmla="*/ 6 h 33"/>
                  <a:gd name="T2" fmla="*/ 6 w 53"/>
                  <a:gd name="T3" fmla="*/ 3 h 33"/>
                  <a:gd name="T4" fmla="*/ 8 w 53"/>
                  <a:gd name="T5" fmla="*/ 32 h 33"/>
                  <a:gd name="T6" fmla="*/ 46 w 53"/>
                  <a:gd name="T7" fmla="*/ 33 h 33"/>
                  <a:gd name="T8" fmla="*/ 46 w 53"/>
                  <a:gd name="T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3">
                    <a:moveTo>
                      <a:pt x="46" y="6"/>
                    </a:moveTo>
                    <a:cubicBezTo>
                      <a:pt x="37" y="3"/>
                      <a:pt x="22" y="0"/>
                      <a:pt x="6" y="3"/>
                    </a:cubicBezTo>
                    <a:cubicBezTo>
                      <a:pt x="6" y="3"/>
                      <a:pt x="0" y="27"/>
                      <a:pt x="8" y="32"/>
                    </a:cubicBezTo>
                    <a:cubicBezTo>
                      <a:pt x="16" y="33"/>
                      <a:pt x="41" y="33"/>
                      <a:pt x="46" y="33"/>
                    </a:cubicBezTo>
                    <a:cubicBezTo>
                      <a:pt x="53" y="22"/>
                      <a:pt x="46" y="6"/>
                      <a:pt x="46" y="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102"/>
              <p:cNvSpPr>
                <a:spLocks/>
              </p:cNvSpPr>
              <p:nvPr/>
            </p:nvSpPr>
            <p:spPr bwMode="auto">
              <a:xfrm>
                <a:off x="2928" y="3671"/>
                <a:ext cx="171" cy="653"/>
              </a:xfrm>
              <a:custGeom>
                <a:avLst/>
                <a:gdLst>
                  <a:gd name="T0" fmla="*/ 81 w 96"/>
                  <a:gd name="T1" fmla="*/ 16 h 366"/>
                  <a:gd name="T2" fmla="*/ 77 w 96"/>
                  <a:gd name="T3" fmla="*/ 121 h 366"/>
                  <a:gd name="T4" fmla="*/ 85 w 96"/>
                  <a:gd name="T5" fmla="*/ 288 h 366"/>
                  <a:gd name="T6" fmla="*/ 85 w 96"/>
                  <a:gd name="T7" fmla="*/ 292 h 366"/>
                  <a:gd name="T8" fmla="*/ 85 w 96"/>
                  <a:gd name="T9" fmla="*/ 304 h 366"/>
                  <a:gd name="T10" fmla="*/ 88 w 96"/>
                  <a:gd name="T11" fmla="*/ 358 h 366"/>
                  <a:gd name="T12" fmla="*/ 59 w 96"/>
                  <a:gd name="T13" fmla="*/ 359 h 366"/>
                  <a:gd name="T14" fmla="*/ 56 w 96"/>
                  <a:gd name="T15" fmla="*/ 326 h 366"/>
                  <a:gd name="T16" fmla="*/ 46 w 96"/>
                  <a:gd name="T17" fmla="*/ 256 h 366"/>
                  <a:gd name="T18" fmla="*/ 21 w 96"/>
                  <a:gd name="T19" fmla="*/ 124 h 366"/>
                  <a:gd name="T20" fmla="*/ 0 w 96"/>
                  <a:gd name="T21" fmla="*/ 23 h 366"/>
                  <a:gd name="T22" fmla="*/ 81 w 96"/>
                  <a:gd name="T23" fmla="*/ 1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366">
                    <a:moveTo>
                      <a:pt x="81" y="16"/>
                    </a:moveTo>
                    <a:cubicBezTo>
                      <a:pt x="87" y="42"/>
                      <a:pt x="87" y="62"/>
                      <a:pt x="77" y="121"/>
                    </a:cubicBezTo>
                    <a:cubicBezTo>
                      <a:pt x="96" y="186"/>
                      <a:pt x="87" y="239"/>
                      <a:pt x="85" y="288"/>
                    </a:cubicBezTo>
                    <a:cubicBezTo>
                      <a:pt x="86" y="288"/>
                      <a:pt x="86" y="288"/>
                      <a:pt x="85" y="292"/>
                    </a:cubicBezTo>
                    <a:cubicBezTo>
                      <a:pt x="85" y="296"/>
                      <a:pt x="85" y="300"/>
                      <a:pt x="85" y="304"/>
                    </a:cubicBezTo>
                    <a:cubicBezTo>
                      <a:pt x="87" y="322"/>
                      <a:pt x="90" y="348"/>
                      <a:pt x="88" y="358"/>
                    </a:cubicBezTo>
                    <a:cubicBezTo>
                      <a:pt x="87" y="366"/>
                      <a:pt x="59" y="359"/>
                      <a:pt x="59" y="359"/>
                    </a:cubicBezTo>
                    <a:cubicBezTo>
                      <a:pt x="59" y="359"/>
                      <a:pt x="46" y="357"/>
                      <a:pt x="56" y="326"/>
                    </a:cubicBezTo>
                    <a:cubicBezTo>
                      <a:pt x="62" y="309"/>
                      <a:pt x="52" y="274"/>
                      <a:pt x="46" y="256"/>
                    </a:cubicBezTo>
                    <a:cubicBezTo>
                      <a:pt x="29" y="208"/>
                      <a:pt x="17" y="163"/>
                      <a:pt x="21" y="124"/>
                    </a:cubicBezTo>
                    <a:cubicBezTo>
                      <a:pt x="26" y="83"/>
                      <a:pt x="0" y="49"/>
                      <a:pt x="0" y="23"/>
                    </a:cubicBezTo>
                    <a:cubicBezTo>
                      <a:pt x="0" y="0"/>
                      <a:pt x="81" y="16"/>
                      <a:pt x="81" y="16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103"/>
              <p:cNvSpPr>
                <a:spLocks/>
              </p:cNvSpPr>
              <p:nvPr/>
            </p:nvSpPr>
            <p:spPr bwMode="auto">
              <a:xfrm>
                <a:off x="3012" y="4258"/>
                <a:ext cx="92" cy="58"/>
              </a:xfrm>
              <a:custGeom>
                <a:avLst/>
                <a:gdLst>
                  <a:gd name="T0" fmla="*/ 7 w 52"/>
                  <a:gd name="T1" fmla="*/ 5 h 33"/>
                  <a:gd name="T2" fmla="*/ 47 w 52"/>
                  <a:gd name="T3" fmla="*/ 3 h 33"/>
                  <a:gd name="T4" fmla="*/ 44 w 52"/>
                  <a:gd name="T5" fmla="*/ 32 h 33"/>
                  <a:gd name="T6" fmla="*/ 7 w 52"/>
                  <a:gd name="T7" fmla="*/ 33 h 33"/>
                  <a:gd name="T8" fmla="*/ 7 w 52"/>
                  <a:gd name="T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7" y="5"/>
                    </a:moveTo>
                    <a:cubicBezTo>
                      <a:pt x="16" y="3"/>
                      <a:pt x="31" y="0"/>
                      <a:pt x="47" y="3"/>
                    </a:cubicBezTo>
                    <a:cubicBezTo>
                      <a:pt x="47" y="3"/>
                      <a:pt x="52" y="27"/>
                      <a:pt x="44" y="32"/>
                    </a:cubicBezTo>
                    <a:cubicBezTo>
                      <a:pt x="37" y="33"/>
                      <a:pt x="12" y="33"/>
                      <a:pt x="7" y="33"/>
                    </a:cubicBezTo>
                    <a:cubicBezTo>
                      <a:pt x="0" y="22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104"/>
              <p:cNvSpPr>
                <a:spLocks/>
              </p:cNvSpPr>
              <p:nvPr/>
            </p:nvSpPr>
            <p:spPr bwMode="auto">
              <a:xfrm>
                <a:off x="4804" y="4199"/>
                <a:ext cx="149" cy="117"/>
              </a:xfrm>
              <a:custGeom>
                <a:avLst/>
                <a:gdLst>
                  <a:gd name="T0" fmla="*/ 16 w 84"/>
                  <a:gd name="T1" fmla="*/ 0 h 66"/>
                  <a:gd name="T2" fmla="*/ 3 w 84"/>
                  <a:gd name="T3" fmla="*/ 30 h 66"/>
                  <a:gd name="T4" fmla="*/ 3 w 84"/>
                  <a:gd name="T5" fmla="*/ 56 h 66"/>
                  <a:gd name="T6" fmla="*/ 5 w 84"/>
                  <a:gd name="T7" fmla="*/ 66 h 66"/>
                  <a:gd name="T8" fmla="*/ 42 w 84"/>
                  <a:gd name="T9" fmla="*/ 66 h 66"/>
                  <a:gd name="T10" fmla="*/ 42 w 84"/>
                  <a:gd name="T11" fmla="*/ 66 h 66"/>
                  <a:gd name="T12" fmla="*/ 79 w 84"/>
                  <a:gd name="T13" fmla="*/ 66 h 66"/>
                  <a:gd name="T14" fmla="*/ 81 w 84"/>
                  <a:gd name="T15" fmla="*/ 56 h 66"/>
                  <a:gd name="T16" fmla="*/ 81 w 84"/>
                  <a:gd name="T17" fmla="*/ 30 h 66"/>
                  <a:gd name="T18" fmla="*/ 68 w 84"/>
                  <a:gd name="T19" fmla="*/ 0 h 66"/>
                  <a:gd name="T20" fmla="*/ 42 w 84"/>
                  <a:gd name="T21" fmla="*/ 3 h 66"/>
                  <a:gd name="T22" fmla="*/ 16 w 84"/>
                  <a:gd name="T2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66">
                    <a:moveTo>
                      <a:pt x="16" y="0"/>
                    </a:moveTo>
                    <a:cubicBezTo>
                      <a:pt x="16" y="0"/>
                      <a:pt x="6" y="20"/>
                      <a:pt x="3" y="30"/>
                    </a:cubicBezTo>
                    <a:cubicBezTo>
                      <a:pt x="0" y="40"/>
                      <a:pt x="2" y="54"/>
                      <a:pt x="3" y="56"/>
                    </a:cubicBezTo>
                    <a:cubicBezTo>
                      <a:pt x="4" y="58"/>
                      <a:pt x="5" y="66"/>
                      <a:pt x="5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6"/>
                      <a:pt x="80" y="58"/>
                      <a:pt x="81" y="56"/>
                    </a:cubicBezTo>
                    <a:cubicBezTo>
                      <a:pt x="83" y="54"/>
                      <a:pt x="84" y="40"/>
                      <a:pt x="81" y="30"/>
                    </a:cubicBezTo>
                    <a:cubicBezTo>
                      <a:pt x="78" y="20"/>
                      <a:pt x="68" y="0"/>
                      <a:pt x="68" y="0"/>
                    </a:cubicBezTo>
                    <a:cubicBezTo>
                      <a:pt x="68" y="0"/>
                      <a:pt x="56" y="1"/>
                      <a:pt x="42" y="3"/>
                    </a:cubicBezTo>
                    <a:cubicBezTo>
                      <a:pt x="29" y="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26262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Rectangle 105"/>
              <p:cNvSpPr>
                <a:spLocks noChangeArrowheads="1"/>
              </p:cNvSpPr>
              <p:nvPr/>
            </p:nvSpPr>
            <p:spPr bwMode="auto">
              <a:xfrm>
                <a:off x="4796" y="3751"/>
                <a:ext cx="166" cy="483"/>
              </a:xfrm>
              <a:prstGeom prst="rect">
                <a:avLst/>
              </a:prstGeom>
              <a:solidFill>
                <a:srgbClr val="3D3E3E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Rectangle 106"/>
              <p:cNvSpPr>
                <a:spLocks noChangeArrowheads="1"/>
              </p:cNvSpPr>
              <p:nvPr/>
            </p:nvSpPr>
            <p:spPr bwMode="auto">
              <a:xfrm>
                <a:off x="2257" y="3466"/>
                <a:ext cx="3239" cy="2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Rectangle 107"/>
              <p:cNvSpPr>
                <a:spLocks noChangeArrowheads="1"/>
              </p:cNvSpPr>
              <p:nvPr/>
            </p:nvSpPr>
            <p:spPr bwMode="auto">
              <a:xfrm>
                <a:off x="1977" y="3404"/>
                <a:ext cx="3799" cy="6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Rectangle 108"/>
              <p:cNvSpPr>
                <a:spLocks noChangeArrowheads="1"/>
              </p:cNvSpPr>
              <p:nvPr/>
            </p:nvSpPr>
            <p:spPr bwMode="auto">
              <a:xfrm>
                <a:off x="1977" y="3404"/>
                <a:ext cx="3799" cy="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109"/>
              <p:cNvSpPr>
                <a:spLocks/>
              </p:cNvSpPr>
              <p:nvPr/>
            </p:nvSpPr>
            <p:spPr bwMode="auto">
              <a:xfrm>
                <a:off x="3183" y="3926"/>
                <a:ext cx="82" cy="87"/>
              </a:xfrm>
              <a:custGeom>
                <a:avLst/>
                <a:gdLst>
                  <a:gd name="T0" fmla="*/ 13 w 46"/>
                  <a:gd name="T1" fmla="*/ 23 h 49"/>
                  <a:gd name="T2" fmla="*/ 16 w 46"/>
                  <a:gd name="T3" fmla="*/ 35 h 49"/>
                  <a:gd name="T4" fmla="*/ 31 w 46"/>
                  <a:gd name="T5" fmla="*/ 46 h 49"/>
                  <a:gd name="T6" fmla="*/ 43 w 46"/>
                  <a:gd name="T7" fmla="*/ 44 h 49"/>
                  <a:gd name="T8" fmla="*/ 43 w 46"/>
                  <a:gd name="T9" fmla="*/ 44 h 49"/>
                  <a:gd name="T10" fmla="*/ 41 w 46"/>
                  <a:gd name="T11" fmla="*/ 32 h 49"/>
                  <a:gd name="T12" fmla="*/ 26 w 46"/>
                  <a:gd name="T13" fmla="*/ 20 h 49"/>
                  <a:gd name="T14" fmla="*/ 15 w 46"/>
                  <a:gd name="T15" fmla="*/ 21 h 49"/>
                  <a:gd name="T16" fmla="*/ 5 w 46"/>
                  <a:gd name="T17" fmla="*/ 14 h 49"/>
                  <a:gd name="T18" fmla="*/ 3 w 46"/>
                  <a:gd name="T19" fmla="*/ 0 h 49"/>
                  <a:gd name="T20" fmla="*/ 0 w 46"/>
                  <a:gd name="T21" fmla="*/ 0 h 49"/>
                  <a:gd name="T22" fmla="*/ 1 w 46"/>
                  <a:gd name="T23" fmla="*/ 15 h 49"/>
                  <a:gd name="T24" fmla="*/ 1 w 46"/>
                  <a:gd name="T25" fmla="*/ 15 h 49"/>
                  <a:gd name="T26" fmla="*/ 2 w 46"/>
                  <a:gd name="T27" fmla="*/ 16 h 49"/>
                  <a:gd name="T28" fmla="*/ 13 w 46"/>
                  <a:gd name="T29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13" y="23"/>
                    </a:moveTo>
                    <a:cubicBezTo>
                      <a:pt x="11" y="27"/>
                      <a:pt x="12" y="32"/>
                      <a:pt x="16" y="3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4" y="49"/>
                      <a:pt x="40" y="48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6" y="40"/>
                      <a:pt x="45" y="34"/>
                      <a:pt x="41" y="3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18"/>
                      <a:pt x="18" y="18"/>
                      <a:pt x="15" y="21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6"/>
                      <a:pt x="2" y="16"/>
                      <a:pt x="2" y="16"/>
                    </a:cubicBez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Rectangle 110"/>
              <p:cNvSpPr>
                <a:spLocks noChangeArrowheads="1"/>
              </p:cNvSpPr>
              <p:nvPr/>
            </p:nvSpPr>
            <p:spPr bwMode="auto">
              <a:xfrm>
                <a:off x="3063" y="3914"/>
                <a:ext cx="45" cy="180"/>
              </a:xfrm>
              <a:prstGeom prst="rect">
                <a:avLst/>
              </a:pr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Rectangle 111"/>
              <p:cNvSpPr>
                <a:spLocks noChangeArrowheads="1"/>
              </p:cNvSpPr>
              <p:nvPr/>
            </p:nvSpPr>
            <p:spPr bwMode="auto">
              <a:xfrm>
                <a:off x="3063" y="3914"/>
                <a:ext cx="24" cy="180"/>
              </a:xfrm>
              <a:prstGeom prst="rect">
                <a:avLst/>
              </a:pr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7" name="Freeform 112"/>
              <p:cNvSpPr>
                <a:spLocks/>
              </p:cNvSpPr>
              <p:nvPr/>
            </p:nvSpPr>
            <p:spPr bwMode="auto">
              <a:xfrm>
                <a:off x="2793" y="3789"/>
                <a:ext cx="589" cy="125"/>
              </a:xfrm>
              <a:custGeom>
                <a:avLst/>
                <a:gdLst>
                  <a:gd name="T0" fmla="*/ 165 w 331"/>
                  <a:gd name="T1" fmla="*/ 0 h 70"/>
                  <a:gd name="T2" fmla="*/ 0 w 331"/>
                  <a:gd name="T3" fmla="*/ 63 h 70"/>
                  <a:gd name="T4" fmla="*/ 1 w 331"/>
                  <a:gd name="T5" fmla="*/ 70 h 70"/>
                  <a:gd name="T6" fmla="*/ 330 w 331"/>
                  <a:gd name="T7" fmla="*/ 70 h 70"/>
                  <a:gd name="T8" fmla="*/ 331 w 331"/>
                  <a:gd name="T9" fmla="*/ 63 h 70"/>
                  <a:gd name="T10" fmla="*/ 165 w 331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1" h="70">
                    <a:moveTo>
                      <a:pt x="165" y="0"/>
                    </a:moveTo>
                    <a:cubicBezTo>
                      <a:pt x="74" y="0"/>
                      <a:pt x="0" y="28"/>
                      <a:pt x="0" y="63"/>
                    </a:cubicBezTo>
                    <a:cubicBezTo>
                      <a:pt x="0" y="65"/>
                      <a:pt x="0" y="68"/>
                      <a:pt x="1" y="70"/>
                    </a:cubicBezTo>
                    <a:cubicBezTo>
                      <a:pt x="330" y="70"/>
                      <a:pt x="330" y="70"/>
                      <a:pt x="330" y="70"/>
                    </a:cubicBezTo>
                    <a:cubicBezTo>
                      <a:pt x="331" y="68"/>
                      <a:pt x="331" y="65"/>
                      <a:pt x="331" y="63"/>
                    </a:cubicBezTo>
                    <a:cubicBezTo>
                      <a:pt x="331" y="28"/>
                      <a:pt x="257" y="0"/>
                      <a:pt x="165" y="0"/>
                    </a:cubicBezTo>
                    <a:close/>
                  </a:path>
                </a:pathLst>
              </a:custGeom>
              <a:solidFill>
                <a:srgbClr val="43525A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113"/>
              <p:cNvSpPr>
                <a:spLocks/>
              </p:cNvSpPr>
              <p:nvPr/>
            </p:nvSpPr>
            <p:spPr bwMode="auto">
              <a:xfrm>
                <a:off x="2791" y="3899"/>
                <a:ext cx="591" cy="52"/>
              </a:xfrm>
              <a:custGeom>
                <a:avLst/>
                <a:gdLst>
                  <a:gd name="T0" fmla="*/ 0 w 332"/>
                  <a:gd name="T1" fmla="*/ 0 h 29"/>
                  <a:gd name="T2" fmla="*/ 0 w 332"/>
                  <a:gd name="T3" fmla="*/ 2 h 29"/>
                  <a:gd name="T4" fmla="*/ 0 w 332"/>
                  <a:gd name="T5" fmla="*/ 2 h 29"/>
                  <a:gd name="T6" fmla="*/ 17 w 332"/>
                  <a:gd name="T7" fmla="*/ 19 h 29"/>
                  <a:gd name="T8" fmla="*/ 80 w 332"/>
                  <a:gd name="T9" fmla="*/ 19 h 29"/>
                  <a:gd name="T10" fmla="*/ 166 w 332"/>
                  <a:gd name="T11" fmla="*/ 29 h 29"/>
                  <a:gd name="T12" fmla="*/ 251 w 332"/>
                  <a:gd name="T13" fmla="*/ 19 h 29"/>
                  <a:gd name="T14" fmla="*/ 315 w 332"/>
                  <a:gd name="T15" fmla="*/ 19 h 29"/>
                  <a:gd name="T16" fmla="*/ 332 w 332"/>
                  <a:gd name="T17" fmla="*/ 2 h 29"/>
                  <a:gd name="T18" fmla="*/ 332 w 332"/>
                  <a:gd name="T19" fmla="*/ 2 h 29"/>
                  <a:gd name="T20" fmla="*/ 332 w 332"/>
                  <a:gd name="T21" fmla="*/ 0 h 29"/>
                  <a:gd name="T22" fmla="*/ 0 w 332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2" h="29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1"/>
                      <a:pt x="8" y="19"/>
                      <a:pt x="17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8" y="25"/>
                      <a:pt x="123" y="29"/>
                      <a:pt x="166" y="29"/>
                    </a:cubicBezTo>
                    <a:cubicBezTo>
                      <a:pt x="209" y="29"/>
                      <a:pt x="244" y="25"/>
                      <a:pt x="251" y="19"/>
                    </a:cubicBezTo>
                    <a:cubicBezTo>
                      <a:pt x="315" y="19"/>
                      <a:pt x="315" y="19"/>
                      <a:pt x="315" y="19"/>
                    </a:cubicBezTo>
                    <a:cubicBezTo>
                      <a:pt x="324" y="19"/>
                      <a:pt x="332" y="11"/>
                      <a:pt x="332" y="2"/>
                    </a:cubicBezTo>
                    <a:cubicBezTo>
                      <a:pt x="332" y="2"/>
                      <a:pt x="332" y="2"/>
                      <a:pt x="332" y="2"/>
                    </a:cubicBezTo>
                    <a:cubicBezTo>
                      <a:pt x="332" y="1"/>
                      <a:pt x="332" y="1"/>
                      <a:pt x="3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114"/>
              <p:cNvSpPr>
                <a:spLocks/>
              </p:cNvSpPr>
              <p:nvPr/>
            </p:nvSpPr>
            <p:spPr bwMode="auto">
              <a:xfrm>
                <a:off x="2869" y="4062"/>
                <a:ext cx="435" cy="228"/>
              </a:xfrm>
              <a:custGeom>
                <a:avLst/>
                <a:gdLst>
                  <a:gd name="T0" fmla="*/ 142 w 244"/>
                  <a:gd name="T1" fmla="*/ 0 h 128"/>
                  <a:gd name="T2" fmla="*/ 102 w 244"/>
                  <a:gd name="T3" fmla="*/ 0 h 128"/>
                  <a:gd name="T4" fmla="*/ 102 w 244"/>
                  <a:gd name="T5" fmla="*/ 89 h 128"/>
                  <a:gd name="T6" fmla="*/ 11 w 244"/>
                  <a:gd name="T7" fmla="*/ 104 h 128"/>
                  <a:gd name="T8" fmla="*/ 0 w 244"/>
                  <a:gd name="T9" fmla="*/ 115 h 128"/>
                  <a:gd name="T10" fmla="*/ 0 w 244"/>
                  <a:gd name="T11" fmla="*/ 115 h 128"/>
                  <a:gd name="T12" fmla="*/ 11 w 244"/>
                  <a:gd name="T13" fmla="*/ 127 h 128"/>
                  <a:gd name="T14" fmla="*/ 111 w 244"/>
                  <a:gd name="T15" fmla="*/ 110 h 128"/>
                  <a:gd name="T16" fmla="*/ 133 w 244"/>
                  <a:gd name="T17" fmla="*/ 110 h 128"/>
                  <a:gd name="T18" fmla="*/ 233 w 244"/>
                  <a:gd name="T19" fmla="*/ 127 h 128"/>
                  <a:gd name="T20" fmla="*/ 244 w 244"/>
                  <a:gd name="T21" fmla="*/ 115 h 128"/>
                  <a:gd name="T22" fmla="*/ 244 w 244"/>
                  <a:gd name="T23" fmla="*/ 115 h 128"/>
                  <a:gd name="T24" fmla="*/ 233 w 244"/>
                  <a:gd name="T25" fmla="*/ 104 h 128"/>
                  <a:gd name="T26" fmla="*/ 142 w 244"/>
                  <a:gd name="T27" fmla="*/ 89 h 128"/>
                  <a:gd name="T28" fmla="*/ 142 w 244"/>
                  <a:gd name="T2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4" h="128">
                    <a:moveTo>
                      <a:pt x="14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89"/>
                      <a:pt x="102" y="89"/>
                      <a:pt x="102" y="89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5" y="105"/>
                      <a:pt x="0" y="109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2"/>
                      <a:pt x="5" y="128"/>
                      <a:pt x="11" y="127"/>
                    </a:cubicBezTo>
                    <a:cubicBezTo>
                      <a:pt x="111" y="110"/>
                      <a:pt x="111" y="110"/>
                      <a:pt x="111" y="110"/>
                    </a:cubicBezTo>
                    <a:cubicBezTo>
                      <a:pt x="133" y="110"/>
                      <a:pt x="133" y="110"/>
                      <a:pt x="133" y="110"/>
                    </a:cubicBezTo>
                    <a:cubicBezTo>
                      <a:pt x="233" y="127"/>
                      <a:pt x="233" y="127"/>
                      <a:pt x="233" y="127"/>
                    </a:cubicBezTo>
                    <a:cubicBezTo>
                      <a:pt x="239" y="128"/>
                      <a:pt x="244" y="122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09"/>
                      <a:pt x="239" y="105"/>
                      <a:pt x="233" y="104"/>
                    </a:cubicBezTo>
                    <a:cubicBezTo>
                      <a:pt x="142" y="89"/>
                      <a:pt x="142" y="89"/>
                      <a:pt x="142" y="89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Oval 115"/>
              <p:cNvSpPr>
                <a:spLocks noChangeArrowheads="1"/>
              </p:cNvSpPr>
              <p:nvPr/>
            </p:nvSpPr>
            <p:spPr bwMode="auto">
              <a:xfrm>
                <a:off x="3259" y="4261"/>
                <a:ext cx="54" cy="55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1" name="Oval 116"/>
              <p:cNvSpPr>
                <a:spLocks noChangeArrowheads="1"/>
              </p:cNvSpPr>
              <p:nvPr/>
            </p:nvSpPr>
            <p:spPr bwMode="auto">
              <a:xfrm>
                <a:off x="2862" y="4261"/>
                <a:ext cx="54" cy="55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2" name="Freeform 117"/>
              <p:cNvSpPr>
                <a:spLocks/>
              </p:cNvSpPr>
              <p:nvPr/>
            </p:nvSpPr>
            <p:spPr bwMode="auto">
              <a:xfrm>
                <a:off x="3062" y="4220"/>
                <a:ext cx="50" cy="72"/>
              </a:xfrm>
              <a:custGeom>
                <a:avLst/>
                <a:gdLst>
                  <a:gd name="T0" fmla="*/ 50 w 50"/>
                  <a:gd name="T1" fmla="*/ 0 h 72"/>
                  <a:gd name="T2" fmla="*/ 25 w 50"/>
                  <a:gd name="T3" fmla="*/ 0 h 72"/>
                  <a:gd name="T4" fmla="*/ 0 w 50"/>
                  <a:gd name="T5" fmla="*/ 0 h 72"/>
                  <a:gd name="T6" fmla="*/ 9 w 50"/>
                  <a:gd name="T7" fmla="*/ 72 h 72"/>
                  <a:gd name="T8" fmla="*/ 25 w 50"/>
                  <a:gd name="T9" fmla="*/ 72 h 72"/>
                  <a:gd name="T10" fmla="*/ 41 w 50"/>
                  <a:gd name="T11" fmla="*/ 72 h 72"/>
                  <a:gd name="T12" fmla="*/ 50 w 50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72">
                    <a:moveTo>
                      <a:pt x="50" y="0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9" y="72"/>
                    </a:lnTo>
                    <a:lnTo>
                      <a:pt x="25" y="72"/>
                    </a:lnTo>
                    <a:lnTo>
                      <a:pt x="41" y="7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3" name="Oval 118"/>
              <p:cNvSpPr>
                <a:spLocks noChangeArrowheads="1"/>
              </p:cNvSpPr>
              <p:nvPr/>
            </p:nvSpPr>
            <p:spPr bwMode="auto">
              <a:xfrm>
                <a:off x="3060" y="4261"/>
                <a:ext cx="55" cy="55"/>
              </a:xfrm>
              <a:prstGeom prst="ellipse">
                <a:avLst/>
              </a:pr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4" name="Freeform 119"/>
              <p:cNvSpPr>
                <a:spLocks/>
              </p:cNvSpPr>
              <p:nvPr/>
            </p:nvSpPr>
            <p:spPr bwMode="auto">
              <a:xfrm>
                <a:off x="2848" y="3662"/>
                <a:ext cx="479" cy="212"/>
              </a:xfrm>
              <a:custGeom>
                <a:avLst/>
                <a:gdLst>
                  <a:gd name="T0" fmla="*/ 53 w 269"/>
                  <a:gd name="T1" fmla="*/ 0 h 119"/>
                  <a:gd name="T2" fmla="*/ 9 w 269"/>
                  <a:gd name="T3" fmla="*/ 35 h 119"/>
                  <a:gd name="T4" fmla="*/ 35 w 269"/>
                  <a:gd name="T5" fmla="*/ 109 h 119"/>
                  <a:gd name="T6" fmla="*/ 134 w 269"/>
                  <a:gd name="T7" fmla="*/ 117 h 119"/>
                  <a:gd name="T8" fmla="*/ 234 w 269"/>
                  <a:gd name="T9" fmla="*/ 109 h 119"/>
                  <a:gd name="T10" fmla="*/ 260 w 269"/>
                  <a:gd name="T11" fmla="*/ 35 h 119"/>
                  <a:gd name="T12" fmla="*/ 216 w 269"/>
                  <a:gd name="T13" fmla="*/ 0 h 119"/>
                  <a:gd name="T14" fmla="*/ 134 w 269"/>
                  <a:gd name="T15" fmla="*/ 3 h 119"/>
                  <a:gd name="T16" fmla="*/ 53 w 269"/>
                  <a:gd name="T1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119">
                    <a:moveTo>
                      <a:pt x="53" y="0"/>
                    </a:moveTo>
                    <a:cubicBezTo>
                      <a:pt x="47" y="3"/>
                      <a:pt x="18" y="10"/>
                      <a:pt x="9" y="35"/>
                    </a:cubicBezTo>
                    <a:cubicBezTo>
                      <a:pt x="0" y="60"/>
                      <a:pt x="7" y="104"/>
                      <a:pt x="35" y="109"/>
                    </a:cubicBezTo>
                    <a:cubicBezTo>
                      <a:pt x="63" y="115"/>
                      <a:pt x="84" y="119"/>
                      <a:pt x="134" y="117"/>
                    </a:cubicBezTo>
                    <a:cubicBezTo>
                      <a:pt x="184" y="119"/>
                      <a:pt x="206" y="115"/>
                      <a:pt x="234" y="109"/>
                    </a:cubicBezTo>
                    <a:cubicBezTo>
                      <a:pt x="262" y="104"/>
                      <a:pt x="269" y="60"/>
                      <a:pt x="260" y="35"/>
                    </a:cubicBezTo>
                    <a:cubicBezTo>
                      <a:pt x="251" y="10"/>
                      <a:pt x="221" y="3"/>
                      <a:pt x="216" y="0"/>
                    </a:cubicBezTo>
                    <a:cubicBezTo>
                      <a:pt x="216" y="0"/>
                      <a:pt x="177" y="1"/>
                      <a:pt x="134" y="3"/>
                    </a:cubicBezTo>
                    <a:cubicBezTo>
                      <a:pt x="92" y="1"/>
                      <a:pt x="53" y="0"/>
                      <a:pt x="53" y="0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5" name="Freeform 120"/>
              <p:cNvSpPr>
                <a:spLocks/>
              </p:cNvSpPr>
              <p:nvPr/>
            </p:nvSpPr>
            <p:spPr bwMode="auto">
              <a:xfrm>
                <a:off x="2600" y="3320"/>
                <a:ext cx="292" cy="98"/>
              </a:xfrm>
              <a:custGeom>
                <a:avLst/>
                <a:gdLst>
                  <a:gd name="T0" fmla="*/ 24 w 164"/>
                  <a:gd name="T1" fmla="*/ 55 h 55"/>
                  <a:gd name="T2" fmla="*/ 164 w 164"/>
                  <a:gd name="T3" fmla="*/ 47 h 55"/>
                  <a:gd name="T4" fmla="*/ 160 w 164"/>
                  <a:gd name="T5" fmla="*/ 4 h 55"/>
                  <a:gd name="T6" fmla="*/ 7 w 164"/>
                  <a:gd name="T7" fmla="*/ 4 h 55"/>
                  <a:gd name="T8" fmla="*/ 24 w 164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55">
                    <a:moveTo>
                      <a:pt x="24" y="55"/>
                    </a:moveTo>
                    <a:cubicBezTo>
                      <a:pt x="164" y="47"/>
                      <a:pt x="164" y="47"/>
                      <a:pt x="164" y="47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4"/>
                      <a:pt x="14" y="8"/>
                      <a:pt x="7" y="4"/>
                    </a:cubicBezTo>
                    <a:cubicBezTo>
                      <a:pt x="0" y="0"/>
                      <a:pt x="24" y="55"/>
                      <a:pt x="24" y="55"/>
                    </a:cubicBezTo>
                    <a:close/>
                  </a:path>
                </a:pathLst>
              </a:custGeom>
              <a:solidFill>
                <a:srgbClr val="4B4B4E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6" name="Freeform 121"/>
              <p:cNvSpPr>
                <a:spLocks/>
              </p:cNvSpPr>
              <p:nvPr/>
            </p:nvSpPr>
            <p:spPr bwMode="auto">
              <a:xfrm>
                <a:off x="2577" y="3108"/>
                <a:ext cx="367" cy="358"/>
              </a:xfrm>
              <a:custGeom>
                <a:avLst/>
                <a:gdLst>
                  <a:gd name="T0" fmla="*/ 206 w 206"/>
                  <a:gd name="T1" fmla="*/ 22 h 201"/>
                  <a:gd name="T2" fmla="*/ 137 w 206"/>
                  <a:gd name="T3" fmla="*/ 0 h 201"/>
                  <a:gd name="T4" fmla="*/ 21 w 206"/>
                  <a:gd name="T5" fmla="*/ 110 h 201"/>
                  <a:gd name="T6" fmla="*/ 21 w 206"/>
                  <a:gd name="T7" fmla="*/ 167 h 201"/>
                  <a:gd name="T8" fmla="*/ 178 w 206"/>
                  <a:gd name="T9" fmla="*/ 89 h 201"/>
                  <a:gd name="T10" fmla="*/ 206 w 206"/>
                  <a:gd name="T11" fmla="*/ 2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201">
                    <a:moveTo>
                      <a:pt x="206" y="22"/>
                    </a:moveTo>
                    <a:cubicBezTo>
                      <a:pt x="202" y="19"/>
                      <a:pt x="137" y="0"/>
                      <a:pt x="137" y="0"/>
                    </a:cubicBezTo>
                    <a:cubicBezTo>
                      <a:pt x="137" y="0"/>
                      <a:pt x="39" y="95"/>
                      <a:pt x="21" y="110"/>
                    </a:cubicBezTo>
                    <a:cubicBezTo>
                      <a:pt x="3" y="126"/>
                      <a:pt x="0" y="133"/>
                      <a:pt x="21" y="167"/>
                    </a:cubicBezTo>
                    <a:cubicBezTo>
                      <a:pt x="42" y="201"/>
                      <a:pt x="158" y="103"/>
                      <a:pt x="178" y="89"/>
                    </a:cubicBezTo>
                    <a:cubicBezTo>
                      <a:pt x="198" y="75"/>
                      <a:pt x="206" y="22"/>
                      <a:pt x="206" y="22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7" name="Freeform 122"/>
              <p:cNvSpPr>
                <a:spLocks/>
              </p:cNvSpPr>
              <p:nvPr/>
            </p:nvSpPr>
            <p:spPr bwMode="auto">
              <a:xfrm>
                <a:off x="3149" y="2956"/>
                <a:ext cx="338" cy="419"/>
              </a:xfrm>
              <a:custGeom>
                <a:avLst/>
                <a:gdLst>
                  <a:gd name="T0" fmla="*/ 73 w 338"/>
                  <a:gd name="T1" fmla="*/ 0 h 419"/>
                  <a:gd name="T2" fmla="*/ 338 w 338"/>
                  <a:gd name="T3" fmla="*/ 54 h 419"/>
                  <a:gd name="T4" fmla="*/ 265 w 338"/>
                  <a:gd name="T5" fmla="*/ 419 h 419"/>
                  <a:gd name="T6" fmla="*/ 0 w 338"/>
                  <a:gd name="T7" fmla="*/ 367 h 419"/>
                  <a:gd name="T8" fmla="*/ 73 w 338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419">
                    <a:moveTo>
                      <a:pt x="73" y="0"/>
                    </a:moveTo>
                    <a:lnTo>
                      <a:pt x="338" y="54"/>
                    </a:lnTo>
                    <a:lnTo>
                      <a:pt x="265" y="419"/>
                    </a:lnTo>
                    <a:lnTo>
                      <a:pt x="0" y="367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8" name="Freeform 123"/>
              <p:cNvSpPr>
                <a:spLocks/>
              </p:cNvSpPr>
              <p:nvPr/>
            </p:nvSpPr>
            <p:spPr bwMode="auto">
              <a:xfrm>
                <a:off x="3242" y="2990"/>
                <a:ext cx="213" cy="50"/>
              </a:xfrm>
              <a:custGeom>
                <a:avLst/>
                <a:gdLst>
                  <a:gd name="T0" fmla="*/ 1 w 213"/>
                  <a:gd name="T1" fmla="*/ 0 h 50"/>
                  <a:gd name="T2" fmla="*/ 213 w 213"/>
                  <a:gd name="T3" fmla="*/ 43 h 50"/>
                  <a:gd name="T4" fmla="*/ 212 w 213"/>
                  <a:gd name="T5" fmla="*/ 50 h 50"/>
                  <a:gd name="T6" fmla="*/ 0 w 213"/>
                  <a:gd name="T7" fmla="*/ 7 h 50"/>
                  <a:gd name="T8" fmla="*/ 1 w 2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50">
                    <a:moveTo>
                      <a:pt x="1" y="0"/>
                    </a:moveTo>
                    <a:lnTo>
                      <a:pt x="213" y="43"/>
                    </a:lnTo>
                    <a:lnTo>
                      <a:pt x="212" y="50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9" name="Freeform 124"/>
              <p:cNvSpPr>
                <a:spLocks/>
              </p:cNvSpPr>
              <p:nvPr/>
            </p:nvSpPr>
            <p:spPr bwMode="auto">
              <a:xfrm>
                <a:off x="3238" y="3011"/>
                <a:ext cx="214" cy="50"/>
              </a:xfrm>
              <a:custGeom>
                <a:avLst/>
                <a:gdLst>
                  <a:gd name="T0" fmla="*/ 2 w 214"/>
                  <a:gd name="T1" fmla="*/ 0 h 50"/>
                  <a:gd name="T2" fmla="*/ 214 w 214"/>
                  <a:gd name="T3" fmla="*/ 43 h 50"/>
                  <a:gd name="T4" fmla="*/ 212 w 214"/>
                  <a:gd name="T5" fmla="*/ 50 h 50"/>
                  <a:gd name="T6" fmla="*/ 0 w 214"/>
                  <a:gd name="T7" fmla="*/ 8 h 50"/>
                  <a:gd name="T8" fmla="*/ 2 w 21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50">
                    <a:moveTo>
                      <a:pt x="2" y="0"/>
                    </a:moveTo>
                    <a:lnTo>
                      <a:pt x="214" y="43"/>
                    </a:lnTo>
                    <a:lnTo>
                      <a:pt x="212" y="50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0" name="Freeform 125"/>
              <p:cNvSpPr>
                <a:spLocks/>
              </p:cNvSpPr>
              <p:nvPr/>
            </p:nvSpPr>
            <p:spPr bwMode="auto">
              <a:xfrm>
                <a:off x="3233" y="3033"/>
                <a:ext cx="213" cy="50"/>
              </a:xfrm>
              <a:custGeom>
                <a:avLst/>
                <a:gdLst>
                  <a:gd name="T0" fmla="*/ 1 w 213"/>
                  <a:gd name="T1" fmla="*/ 0 h 50"/>
                  <a:gd name="T2" fmla="*/ 213 w 213"/>
                  <a:gd name="T3" fmla="*/ 43 h 50"/>
                  <a:gd name="T4" fmla="*/ 213 w 213"/>
                  <a:gd name="T5" fmla="*/ 50 h 50"/>
                  <a:gd name="T6" fmla="*/ 0 w 213"/>
                  <a:gd name="T7" fmla="*/ 7 h 50"/>
                  <a:gd name="T8" fmla="*/ 1 w 2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50">
                    <a:moveTo>
                      <a:pt x="1" y="0"/>
                    </a:moveTo>
                    <a:lnTo>
                      <a:pt x="213" y="43"/>
                    </a:lnTo>
                    <a:lnTo>
                      <a:pt x="213" y="50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1" name="Freeform 126"/>
              <p:cNvSpPr>
                <a:spLocks/>
              </p:cNvSpPr>
              <p:nvPr/>
            </p:nvSpPr>
            <p:spPr bwMode="auto">
              <a:xfrm>
                <a:off x="3229" y="3054"/>
                <a:ext cx="214" cy="50"/>
              </a:xfrm>
              <a:custGeom>
                <a:avLst/>
                <a:gdLst>
                  <a:gd name="T0" fmla="*/ 2 w 214"/>
                  <a:gd name="T1" fmla="*/ 0 h 50"/>
                  <a:gd name="T2" fmla="*/ 214 w 214"/>
                  <a:gd name="T3" fmla="*/ 43 h 50"/>
                  <a:gd name="T4" fmla="*/ 212 w 214"/>
                  <a:gd name="T5" fmla="*/ 50 h 50"/>
                  <a:gd name="T6" fmla="*/ 0 w 214"/>
                  <a:gd name="T7" fmla="*/ 7 h 50"/>
                  <a:gd name="T8" fmla="*/ 2 w 21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50">
                    <a:moveTo>
                      <a:pt x="2" y="0"/>
                    </a:moveTo>
                    <a:lnTo>
                      <a:pt x="214" y="43"/>
                    </a:lnTo>
                    <a:lnTo>
                      <a:pt x="212" y="50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2" name="Freeform 127"/>
              <p:cNvSpPr>
                <a:spLocks/>
              </p:cNvSpPr>
              <p:nvPr/>
            </p:nvSpPr>
            <p:spPr bwMode="auto">
              <a:xfrm>
                <a:off x="3224" y="3076"/>
                <a:ext cx="213" cy="49"/>
              </a:xfrm>
              <a:custGeom>
                <a:avLst/>
                <a:gdLst>
                  <a:gd name="T0" fmla="*/ 2 w 213"/>
                  <a:gd name="T1" fmla="*/ 0 h 49"/>
                  <a:gd name="T2" fmla="*/ 213 w 213"/>
                  <a:gd name="T3" fmla="*/ 42 h 49"/>
                  <a:gd name="T4" fmla="*/ 213 w 213"/>
                  <a:gd name="T5" fmla="*/ 49 h 49"/>
                  <a:gd name="T6" fmla="*/ 0 w 213"/>
                  <a:gd name="T7" fmla="*/ 7 h 49"/>
                  <a:gd name="T8" fmla="*/ 2 w 213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49">
                    <a:moveTo>
                      <a:pt x="2" y="0"/>
                    </a:moveTo>
                    <a:lnTo>
                      <a:pt x="213" y="42"/>
                    </a:lnTo>
                    <a:lnTo>
                      <a:pt x="213" y="49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3" name="Freeform 128"/>
              <p:cNvSpPr>
                <a:spLocks/>
              </p:cNvSpPr>
              <p:nvPr/>
            </p:nvSpPr>
            <p:spPr bwMode="auto">
              <a:xfrm>
                <a:off x="3220" y="3099"/>
                <a:ext cx="214" cy="48"/>
              </a:xfrm>
              <a:custGeom>
                <a:avLst/>
                <a:gdLst>
                  <a:gd name="T0" fmla="*/ 2 w 214"/>
                  <a:gd name="T1" fmla="*/ 0 h 48"/>
                  <a:gd name="T2" fmla="*/ 214 w 214"/>
                  <a:gd name="T3" fmla="*/ 43 h 48"/>
                  <a:gd name="T4" fmla="*/ 212 w 214"/>
                  <a:gd name="T5" fmla="*/ 48 h 48"/>
                  <a:gd name="T6" fmla="*/ 0 w 214"/>
                  <a:gd name="T7" fmla="*/ 5 h 48"/>
                  <a:gd name="T8" fmla="*/ 2 w 21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48">
                    <a:moveTo>
                      <a:pt x="2" y="0"/>
                    </a:moveTo>
                    <a:lnTo>
                      <a:pt x="214" y="43"/>
                    </a:lnTo>
                    <a:lnTo>
                      <a:pt x="212" y="48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4" name="Freeform 129"/>
              <p:cNvSpPr>
                <a:spLocks/>
              </p:cNvSpPr>
              <p:nvPr/>
            </p:nvSpPr>
            <p:spPr bwMode="auto">
              <a:xfrm>
                <a:off x="3217" y="3120"/>
                <a:ext cx="213" cy="48"/>
              </a:xfrm>
              <a:custGeom>
                <a:avLst/>
                <a:gdLst>
                  <a:gd name="T0" fmla="*/ 0 w 213"/>
                  <a:gd name="T1" fmla="*/ 0 h 48"/>
                  <a:gd name="T2" fmla="*/ 213 w 213"/>
                  <a:gd name="T3" fmla="*/ 43 h 48"/>
                  <a:gd name="T4" fmla="*/ 212 w 213"/>
                  <a:gd name="T5" fmla="*/ 48 h 48"/>
                  <a:gd name="T6" fmla="*/ 0 w 213"/>
                  <a:gd name="T7" fmla="*/ 5 h 48"/>
                  <a:gd name="T8" fmla="*/ 0 w 213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48">
                    <a:moveTo>
                      <a:pt x="0" y="0"/>
                    </a:moveTo>
                    <a:lnTo>
                      <a:pt x="213" y="43"/>
                    </a:lnTo>
                    <a:lnTo>
                      <a:pt x="212" y="4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5" name="Freeform 130"/>
              <p:cNvSpPr>
                <a:spLocks/>
              </p:cNvSpPr>
              <p:nvPr/>
            </p:nvSpPr>
            <p:spPr bwMode="auto">
              <a:xfrm>
                <a:off x="3211" y="3142"/>
                <a:ext cx="214" cy="49"/>
              </a:xfrm>
              <a:custGeom>
                <a:avLst/>
                <a:gdLst>
                  <a:gd name="T0" fmla="*/ 2 w 214"/>
                  <a:gd name="T1" fmla="*/ 0 h 49"/>
                  <a:gd name="T2" fmla="*/ 214 w 214"/>
                  <a:gd name="T3" fmla="*/ 42 h 49"/>
                  <a:gd name="T4" fmla="*/ 212 w 214"/>
                  <a:gd name="T5" fmla="*/ 49 h 49"/>
                  <a:gd name="T6" fmla="*/ 0 w 214"/>
                  <a:gd name="T7" fmla="*/ 7 h 49"/>
                  <a:gd name="T8" fmla="*/ 2 w 214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49">
                    <a:moveTo>
                      <a:pt x="2" y="0"/>
                    </a:moveTo>
                    <a:lnTo>
                      <a:pt x="214" y="42"/>
                    </a:lnTo>
                    <a:lnTo>
                      <a:pt x="212" y="49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6" name="Freeform 131"/>
              <p:cNvSpPr>
                <a:spLocks/>
              </p:cNvSpPr>
              <p:nvPr/>
            </p:nvSpPr>
            <p:spPr bwMode="auto">
              <a:xfrm>
                <a:off x="3208" y="3163"/>
                <a:ext cx="213" cy="50"/>
              </a:xfrm>
              <a:custGeom>
                <a:avLst/>
                <a:gdLst>
                  <a:gd name="T0" fmla="*/ 0 w 213"/>
                  <a:gd name="T1" fmla="*/ 0 h 50"/>
                  <a:gd name="T2" fmla="*/ 213 w 213"/>
                  <a:gd name="T3" fmla="*/ 43 h 50"/>
                  <a:gd name="T4" fmla="*/ 212 w 213"/>
                  <a:gd name="T5" fmla="*/ 50 h 50"/>
                  <a:gd name="T6" fmla="*/ 0 w 213"/>
                  <a:gd name="T7" fmla="*/ 7 h 50"/>
                  <a:gd name="T8" fmla="*/ 0 w 2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50">
                    <a:moveTo>
                      <a:pt x="0" y="0"/>
                    </a:moveTo>
                    <a:lnTo>
                      <a:pt x="213" y="43"/>
                    </a:lnTo>
                    <a:lnTo>
                      <a:pt x="212" y="5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7" name="Freeform 132"/>
              <p:cNvSpPr>
                <a:spLocks/>
              </p:cNvSpPr>
              <p:nvPr/>
            </p:nvSpPr>
            <p:spPr bwMode="auto">
              <a:xfrm>
                <a:off x="3202" y="3184"/>
                <a:ext cx="214" cy="50"/>
              </a:xfrm>
              <a:custGeom>
                <a:avLst/>
                <a:gdLst>
                  <a:gd name="T0" fmla="*/ 2 w 214"/>
                  <a:gd name="T1" fmla="*/ 0 h 50"/>
                  <a:gd name="T2" fmla="*/ 214 w 214"/>
                  <a:gd name="T3" fmla="*/ 43 h 50"/>
                  <a:gd name="T4" fmla="*/ 212 w 214"/>
                  <a:gd name="T5" fmla="*/ 50 h 50"/>
                  <a:gd name="T6" fmla="*/ 0 w 214"/>
                  <a:gd name="T7" fmla="*/ 7 h 50"/>
                  <a:gd name="T8" fmla="*/ 2 w 21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50">
                    <a:moveTo>
                      <a:pt x="2" y="0"/>
                    </a:moveTo>
                    <a:lnTo>
                      <a:pt x="214" y="43"/>
                    </a:lnTo>
                    <a:lnTo>
                      <a:pt x="212" y="50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8" name="Freeform 133"/>
              <p:cNvSpPr>
                <a:spLocks/>
              </p:cNvSpPr>
              <p:nvPr/>
            </p:nvSpPr>
            <p:spPr bwMode="auto">
              <a:xfrm>
                <a:off x="3199" y="3206"/>
                <a:ext cx="214" cy="50"/>
              </a:xfrm>
              <a:custGeom>
                <a:avLst/>
                <a:gdLst>
                  <a:gd name="T0" fmla="*/ 2 w 214"/>
                  <a:gd name="T1" fmla="*/ 0 h 50"/>
                  <a:gd name="T2" fmla="*/ 214 w 214"/>
                  <a:gd name="T3" fmla="*/ 43 h 50"/>
                  <a:gd name="T4" fmla="*/ 212 w 214"/>
                  <a:gd name="T5" fmla="*/ 50 h 50"/>
                  <a:gd name="T6" fmla="*/ 0 w 214"/>
                  <a:gd name="T7" fmla="*/ 7 h 50"/>
                  <a:gd name="T8" fmla="*/ 2 w 21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50">
                    <a:moveTo>
                      <a:pt x="2" y="0"/>
                    </a:moveTo>
                    <a:lnTo>
                      <a:pt x="214" y="43"/>
                    </a:lnTo>
                    <a:lnTo>
                      <a:pt x="212" y="50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9" name="Freeform 134"/>
              <p:cNvSpPr>
                <a:spLocks/>
              </p:cNvSpPr>
              <p:nvPr/>
            </p:nvSpPr>
            <p:spPr bwMode="auto">
              <a:xfrm>
                <a:off x="3193" y="3227"/>
                <a:ext cx="214" cy="50"/>
              </a:xfrm>
              <a:custGeom>
                <a:avLst/>
                <a:gdLst>
                  <a:gd name="T0" fmla="*/ 2 w 214"/>
                  <a:gd name="T1" fmla="*/ 0 h 50"/>
                  <a:gd name="T2" fmla="*/ 214 w 214"/>
                  <a:gd name="T3" fmla="*/ 43 h 50"/>
                  <a:gd name="T4" fmla="*/ 214 w 214"/>
                  <a:gd name="T5" fmla="*/ 50 h 50"/>
                  <a:gd name="T6" fmla="*/ 0 w 214"/>
                  <a:gd name="T7" fmla="*/ 7 h 50"/>
                  <a:gd name="T8" fmla="*/ 2 w 21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50">
                    <a:moveTo>
                      <a:pt x="2" y="0"/>
                    </a:moveTo>
                    <a:lnTo>
                      <a:pt x="214" y="43"/>
                    </a:lnTo>
                    <a:lnTo>
                      <a:pt x="214" y="50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0" name="Freeform 135"/>
              <p:cNvSpPr>
                <a:spLocks/>
              </p:cNvSpPr>
              <p:nvPr/>
            </p:nvSpPr>
            <p:spPr bwMode="auto">
              <a:xfrm>
                <a:off x="3190" y="3249"/>
                <a:ext cx="214" cy="49"/>
              </a:xfrm>
              <a:custGeom>
                <a:avLst/>
                <a:gdLst>
                  <a:gd name="T0" fmla="*/ 2 w 214"/>
                  <a:gd name="T1" fmla="*/ 0 h 49"/>
                  <a:gd name="T2" fmla="*/ 214 w 214"/>
                  <a:gd name="T3" fmla="*/ 42 h 49"/>
                  <a:gd name="T4" fmla="*/ 212 w 214"/>
                  <a:gd name="T5" fmla="*/ 49 h 49"/>
                  <a:gd name="T6" fmla="*/ 0 w 214"/>
                  <a:gd name="T7" fmla="*/ 7 h 49"/>
                  <a:gd name="T8" fmla="*/ 2 w 214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49">
                    <a:moveTo>
                      <a:pt x="2" y="0"/>
                    </a:moveTo>
                    <a:lnTo>
                      <a:pt x="214" y="42"/>
                    </a:lnTo>
                    <a:lnTo>
                      <a:pt x="212" y="49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1" name="Freeform 136"/>
              <p:cNvSpPr>
                <a:spLocks/>
              </p:cNvSpPr>
              <p:nvPr/>
            </p:nvSpPr>
            <p:spPr bwMode="auto">
              <a:xfrm>
                <a:off x="3185" y="3272"/>
                <a:ext cx="213" cy="48"/>
              </a:xfrm>
              <a:custGeom>
                <a:avLst/>
                <a:gdLst>
                  <a:gd name="T0" fmla="*/ 1 w 213"/>
                  <a:gd name="T1" fmla="*/ 0 h 48"/>
                  <a:gd name="T2" fmla="*/ 213 w 213"/>
                  <a:gd name="T3" fmla="*/ 42 h 48"/>
                  <a:gd name="T4" fmla="*/ 213 w 213"/>
                  <a:gd name="T5" fmla="*/ 48 h 48"/>
                  <a:gd name="T6" fmla="*/ 0 w 213"/>
                  <a:gd name="T7" fmla="*/ 5 h 48"/>
                  <a:gd name="T8" fmla="*/ 1 w 213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48">
                    <a:moveTo>
                      <a:pt x="1" y="0"/>
                    </a:moveTo>
                    <a:lnTo>
                      <a:pt x="213" y="42"/>
                    </a:lnTo>
                    <a:lnTo>
                      <a:pt x="213" y="4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2" name="Freeform 137"/>
              <p:cNvSpPr>
                <a:spLocks/>
              </p:cNvSpPr>
              <p:nvPr/>
            </p:nvSpPr>
            <p:spPr bwMode="auto">
              <a:xfrm>
                <a:off x="3181" y="3293"/>
                <a:ext cx="214" cy="48"/>
              </a:xfrm>
              <a:custGeom>
                <a:avLst/>
                <a:gdLst>
                  <a:gd name="T0" fmla="*/ 2 w 214"/>
                  <a:gd name="T1" fmla="*/ 0 h 48"/>
                  <a:gd name="T2" fmla="*/ 214 w 214"/>
                  <a:gd name="T3" fmla="*/ 43 h 48"/>
                  <a:gd name="T4" fmla="*/ 212 w 214"/>
                  <a:gd name="T5" fmla="*/ 48 h 48"/>
                  <a:gd name="T6" fmla="*/ 0 w 214"/>
                  <a:gd name="T7" fmla="*/ 5 h 48"/>
                  <a:gd name="T8" fmla="*/ 2 w 21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48">
                    <a:moveTo>
                      <a:pt x="2" y="0"/>
                    </a:moveTo>
                    <a:lnTo>
                      <a:pt x="214" y="43"/>
                    </a:lnTo>
                    <a:lnTo>
                      <a:pt x="212" y="48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3" name="Freeform 138"/>
              <p:cNvSpPr>
                <a:spLocks/>
              </p:cNvSpPr>
              <p:nvPr/>
            </p:nvSpPr>
            <p:spPr bwMode="auto">
              <a:xfrm>
                <a:off x="3291" y="3322"/>
                <a:ext cx="296" cy="107"/>
              </a:xfrm>
              <a:custGeom>
                <a:avLst/>
                <a:gdLst>
                  <a:gd name="T0" fmla="*/ 138 w 166"/>
                  <a:gd name="T1" fmla="*/ 60 h 60"/>
                  <a:gd name="T2" fmla="*/ 0 w 166"/>
                  <a:gd name="T3" fmla="*/ 43 h 60"/>
                  <a:gd name="T4" fmla="*/ 7 w 166"/>
                  <a:gd name="T5" fmla="*/ 0 h 60"/>
                  <a:gd name="T6" fmla="*/ 159 w 166"/>
                  <a:gd name="T7" fmla="*/ 10 h 60"/>
                  <a:gd name="T8" fmla="*/ 138 w 16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60">
                    <a:moveTo>
                      <a:pt x="138" y="60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152" y="14"/>
                      <a:pt x="159" y="10"/>
                    </a:cubicBezTo>
                    <a:cubicBezTo>
                      <a:pt x="166" y="6"/>
                      <a:pt x="138" y="60"/>
                      <a:pt x="138" y="60"/>
                    </a:cubicBezTo>
                    <a:close/>
                  </a:path>
                </a:pathLst>
              </a:custGeom>
              <a:solidFill>
                <a:srgbClr val="4B4B4E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4" name="Freeform 139"/>
              <p:cNvSpPr>
                <a:spLocks/>
              </p:cNvSpPr>
              <p:nvPr/>
            </p:nvSpPr>
            <p:spPr bwMode="auto">
              <a:xfrm>
                <a:off x="3236" y="3118"/>
                <a:ext cx="369" cy="359"/>
              </a:xfrm>
              <a:custGeom>
                <a:avLst/>
                <a:gdLst>
                  <a:gd name="T0" fmla="*/ 0 w 207"/>
                  <a:gd name="T1" fmla="*/ 22 h 201"/>
                  <a:gd name="T2" fmla="*/ 70 w 207"/>
                  <a:gd name="T3" fmla="*/ 0 h 201"/>
                  <a:gd name="T4" fmla="*/ 186 w 207"/>
                  <a:gd name="T5" fmla="*/ 111 h 201"/>
                  <a:gd name="T6" fmla="*/ 186 w 207"/>
                  <a:gd name="T7" fmla="*/ 167 h 201"/>
                  <a:gd name="T8" fmla="*/ 28 w 207"/>
                  <a:gd name="T9" fmla="*/ 89 h 201"/>
                  <a:gd name="T10" fmla="*/ 0 w 207"/>
                  <a:gd name="T11" fmla="*/ 2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201">
                    <a:moveTo>
                      <a:pt x="0" y="22"/>
                    </a:moveTo>
                    <a:cubicBezTo>
                      <a:pt x="4" y="19"/>
                      <a:pt x="70" y="0"/>
                      <a:pt x="70" y="0"/>
                    </a:cubicBezTo>
                    <a:cubicBezTo>
                      <a:pt x="70" y="0"/>
                      <a:pt x="168" y="95"/>
                      <a:pt x="186" y="111"/>
                    </a:cubicBezTo>
                    <a:cubicBezTo>
                      <a:pt x="204" y="126"/>
                      <a:pt x="207" y="133"/>
                      <a:pt x="186" y="167"/>
                    </a:cubicBezTo>
                    <a:cubicBezTo>
                      <a:pt x="165" y="201"/>
                      <a:pt x="48" y="103"/>
                      <a:pt x="28" y="89"/>
                    </a:cubicBezTo>
                    <a:cubicBezTo>
                      <a:pt x="9" y="75"/>
                      <a:pt x="0" y="22"/>
                      <a:pt x="0" y="22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5" name="Freeform 140"/>
              <p:cNvSpPr>
                <a:spLocks/>
              </p:cNvSpPr>
              <p:nvPr/>
            </p:nvSpPr>
            <p:spPr bwMode="auto">
              <a:xfrm>
                <a:off x="2821" y="3084"/>
                <a:ext cx="543" cy="682"/>
              </a:xfrm>
              <a:custGeom>
                <a:avLst/>
                <a:gdLst>
                  <a:gd name="T0" fmla="*/ 0 w 305"/>
                  <a:gd name="T1" fmla="*/ 13 h 382"/>
                  <a:gd name="T2" fmla="*/ 8 w 305"/>
                  <a:gd name="T3" fmla="*/ 115 h 382"/>
                  <a:gd name="T4" fmla="*/ 18 w 305"/>
                  <a:gd name="T5" fmla="*/ 373 h 382"/>
                  <a:gd name="T6" fmla="*/ 153 w 305"/>
                  <a:gd name="T7" fmla="*/ 380 h 382"/>
                  <a:gd name="T8" fmla="*/ 289 w 305"/>
                  <a:gd name="T9" fmla="*/ 373 h 382"/>
                  <a:gd name="T10" fmla="*/ 298 w 305"/>
                  <a:gd name="T11" fmla="*/ 115 h 382"/>
                  <a:gd name="T12" fmla="*/ 305 w 305"/>
                  <a:gd name="T13" fmla="*/ 21 h 382"/>
                  <a:gd name="T14" fmla="*/ 242 w 305"/>
                  <a:gd name="T15" fmla="*/ 0 h 382"/>
                  <a:gd name="T16" fmla="*/ 153 w 305"/>
                  <a:gd name="T17" fmla="*/ 0 h 382"/>
                  <a:gd name="T18" fmla="*/ 64 w 305"/>
                  <a:gd name="T19" fmla="*/ 0 h 382"/>
                  <a:gd name="T20" fmla="*/ 0 w 305"/>
                  <a:gd name="T21" fmla="*/ 13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382">
                    <a:moveTo>
                      <a:pt x="0" y="13"/>
                    </a:moveTo>
                    <a:cubicBezTo>
                      <a:pt x="8" y="115"/>
                      <a:pt x="8" y="115"/>
                      <a:pt x="8" y="115"/>
                    </a:cubicBezTo>
                    <a:cubicBezTo>
                      <a:pt x="51" y="173"/>
                      <a:pt x="47" y="298"/>
                      <a:pt x="18" y="373"/>
                    </a:cubicBezTo>
                    <a:cubicBezTo>
                      <a:pt x="46" y="381"/>
                      <a:pt x="100" y="382"/>
                      <a:pt x="153" y="380"/>
                    </a:cubicBezTo>
                    <a:cubicBezTo>
                      <a:pt x="207" y="382"/>
                      <a:pt x="260" y="381"/>
                      <a:pt x="289" y="373"/>
                    </a:cubicBezTo>
                    <a:cubicBezTo>
                      <a:pt x="259" y="298"/>
                      <a:pt x="256" y="173"/>
                      <a:pt x="298" y="115"/>
                    </a:cubicBezTo>
                    <a:cubicBezTo>
                      <a:pt x="305" y="21"/>
                      <a:pt x="305" y="21"/>
                      <a:pt x="305" y="21"/>
                    </a:cubicBezTo>
                    <a:cubicBezTo>
                      <a:pt x="303" y="21"/>
                      <a:pt x="276" y="10"/>
                      <a:pt x="242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1" y="10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6" name="Freeform 141"/>
              <p:cNvSpPr>
                <a:spLocks/>
              </p:cNvSpPr>
              <p:nvPr/>
            </p:nvSpPr>
            <p:spPr bwMode="auto">
              <a:xfrm>
                <a:off x="2835" y="3181"/>
                <a:ext cx="505" cy="456"/>
              </a:xfrm>
              <a:custGeom>
                <a:avLst/>
                <a:gdLst>
                  <a:gd name="T0" fmla="*/ 68 w 283"/>
                  <a:gd name="T1" fmla="*/ 0 h 256"/>
                  <a:gd name="T2" fmla="*/ 214 w 283"/>
                  <a:gd name="T3" fmla="*/ 0 h 256"/>
                  <a:gd name="T4" fmla="*/ 283 w 283"/>
                  <a:gd name="T5" fmla="*/ 68 h 256"/>
                  <a:gd name="T6" fmla="*/ 283 w 283"/>
                  <a:gd name="T7" fmla="*/ 187 h 256"/>
                  <a:gd name="T8" fmla="*/ 214 w 283"/>
                  <a:gd name="T9" fmla="*/ 256 h 256"/>
                  <a:gd name="T10" fmla="*/ 68 w 283"/>
                  <a:gd name="T11" fmla="*/ 256 h 256"/>
                  <a:gd name="T12" fmla="*/ 0 w 283"/>
                  <a:gd name="T13" fmla="*/ 187 h 256"/>
                  <a:gd name="T14" fmla="*/ 0 w 283"/>
                  <a:gd name="T15" fmla="*/ 68 h 256"/>
                  <a:gd name="T16" fmla="*/ 68 w 283"/>
                  <a:gd name="T1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256">
                    <a:moveTo>
                      <a:pt x="68" y="0"/>
                    </a:moveTo>
                    <a:cubicBezTo>
                      <a:pt x="214" y="0"/>
                      <a:pt x="214" y="0"/>
                      <a:pt x="214" y="0"/>
                    </a:cubicBezTo>
                    <a:cubicBezTo>
                      <a:pt x="252" y="0"/>
                      <a:pt x="283" y="31"/>
                      <a:pt x="283" y="68"/>
                    </a:cubicBezTo>
                    <a:cubicBezTo>
                      <a:pt x="283" y="187"/>
                      <a:pt x="283" y="187"/>
                      <a:pt x="283" y="187"/>
                    </a:cubicBezTo>
                    <a:cubicBezTo>
                      <a:pt x="283" y="225"/>
                      <a:pt x="252" y="256"/>
                      <a:pt x="214" y="256"/>
                    </a:cubicBezTo>
                    <a:cubicBezTo>
                      <a:pt x="68" y="256"/>
                      <a:pt x="68" y="256"/>
                      <a:pt x="68" y="256"/>
                    </a:cubicBezTo>
                    <a:cubicBezTo>
                      <a:pt x="30" y="256"/>
                      <a:pt x="0" y="225"/>
                      <a:pt x="0" y="18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31"/>
                      <a:pt x="30" y="0"/>
                      <a:pt x="68" y="0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7" name="Rectangle 142"/>
              <p:cNvSpPr>
                <a:spLocks noChangeArrowheads="1"/>
              </p:cNvSpPr>
              <p:nvPr/>
            </p:nvSpPr>
            <p:spPr bwMode="auto">
              <a:xfrm>
                <a:off x="3055" y="3470"/>
                <a:ext cx="64" cy="429"/>
              </a:xfrm>
              <a:prstGeom prst="rect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Freeform 143"/>
              <p:cNvSpPr>
                <a:spLocks/>
              </p:cNvSpPr>
              <p:nvPr/>
            </p:nvSpPr>
            <p:spPr bwMode="auto">
              <a:xfrm>
                <a:off x="2982" y="3334"/>
                <a:ext cx="211" cy="136"/>
              </a:xfrm>
              <a:custGeom>
                <a:avLst/>
                <a:gdLst>
                  <a:gd name="T0" fmla="*/ 16 w 119"/>
                  <a:gd name="T1" fmla="*/ 0 h 76"/>
                  <a:gd name="T2" fmla="*/ 103 w 119"/>
                  <a:gd name="T3" fmla="*/ 0 h 76"/>
                  <a:gd name="T4" fmla="*/ 119 w 119"/>
                  <a:gd name="T5" fmla="*/ 16 h 76"/>
                  <a:gd name="T6" fmla="*/ 119 w 119"/>
                  <a:gd name="T7" fmla="*/ 60 h 76"/>
                  <a:gd name="T8" fmla="*/ 103 w 119"/>
                  <a:gd name="T9" fmla="*/ 76 h 76"/>
                  <a:gd name="T10" fmla="*/ 16 w 119"/>
                  <a:gd name="T11" fmla="*/ 76 h 76"/>
                  <a:gd name="T12" fmla="*/ 0 w 119"/>
                  <a:gd name="T13" fmla="*/ 60 h 76"/>
                  <a:gd name="T14" fmla="*/ 0 w 119"/>
                  <a:gd name="T15" fmla="*/ 16 h 76"/>
                  <a:gd name="T16" fmla="*/ 16 w 119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76">
                    <a:moveTo>
                      <a:pt x="16" y="0"/>
                    </a:moveTo>
                    <a:cubicBezTo>
                      <a:pt x="103" y="0"/>
                      <a:pt x="103" y="0"/>
                      <a:pt x="103" y="0"/>
                    </a:cubicBezTo>
                    <a:cubicBezTo>
                      <a:pt x="112" y="0"/>
                      <a:pt x="119" y="8"/>
                      <a:pt x="119" y="16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19" y="69"/>
                      <a:pt x="112" y="76"/>
                      <a:pt x="103" y="76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7" y="76"/>
                      <a:pt x="0" y="69"/>
                      <a:pt x="0" y="6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lose/>
                  </a:path>
                </a:pathLst>
              </a:cu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9" name="Freeform 144"/>
              <p:cNvSpPr>
                <a:spLocks/>
              </p:cNvSpPr>
              <p:nvPr/>
            </p:nvSpPr>
            <p:spPr bwMode="auto">
              <a:xfrm>
                <a:off x="4184" y="4199"/>
                <a:ext cx="149" cy="117"/>
              </a:xfrm>
              <a:custGeom>
                <a:avLst/>
                <a:gdLst>
                  <a:gd name="T0" fmla="*/ 16 w 84"/>
                  <a:gd name="T1" fmla="*/ 0 h 66"/>
                  <a:gd name="T2" fmla="*/ 3 w 84"/>
                  <a:gd name="T3" fmla="*/ 30 h 66"/>
                  <a:gd name="T4" fmla="*/ 2 w 84"/>
                  <a:gd name="T5" fmla="*/ 56 h 66"/>
                  <a:gd name="T6" fmla="*/ 5 w 84"/>
                  <a:gd name="T7" fmla="*/ 66 h 66"/>
                  <a:gd name="T8" fmla="*/ 42 w 84"/>
                  <a:gd name="T9" fmla="*/ 66 h 66"/>
                  <a:gd name="T10" fmla="*/ 42 w 84"/>
                  <a:gd name="T11" fmla="*/ 66 h 66"/>
                  <a:gd name="T12" fmla="*/ 79 w 84"/>
                  <a:gd name="T13" fmla="*/ 66 h 66"/>
                  <a:gd name="T14" fmla="*/ 81 w 84"/>
                  <a:gd name="T15" fmla="*/ 56 h 66"/>
                  <a:gd name="T16" fmla="*/ 81 w 84"/>
                  <a:gd name="T17" fmla="*/ 30 h 66"/>
                  <a:gd name="T18" fmla="*/ 67 w 84"/>
                  <a:gd name="T19" fmla="*/ 0 h 66"/>
                  <a:gd name="T20" fmla="*/ 42 w 84"/>
                  <a:gd name="T21" fmla="*/ 3 h 66"/>
                  <a:gd name="T22" fmla="*/ 16 w 84"/>
                  <a:gd name="T2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66">
                    <a:moveTo>
                      <a:pt x="16" y="0"/>
                    </a:moveTo>
                    <a:cubicBezTo>
                      <a:pt x="16" y="0"/>
                      <a:pt x="6" y="20"/>
                      <a:pt x="3" y="30"/>
                    </a:cubicBezTo>
                    <a:cubicBezTo>
                      <a:pt x="0" y="40"/>
                      <a:pt x="1" y="54"/>
                      <a:pt x="2" y="56"/>
                    </a:cubicBezTo>
                    <a:cubicBezTo>
                      <a:pt x="4" y="58"/>
                      <a:pt x="5" y="66"/>
                      <a:pt x="5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6"/>
                      <a:pt x="80" y="58"/>
                      <a:pt x="81" y="56"/>
                    </a:cubicBezTo>
                    <a:cubicBezTo>
                      <a:pt x="82" y="54"/>
                      <a:pt x="84" y="40"/>
                      <a:pt x="81" y="30"/>
                    </a:cubicBezTo>
                    <a:cubicBezTo>
                      <a:pt x="78" y="20"/>
                      <a:pt x="67" y="0"/>
                      <a:pt x="67" y="0"/>
                    </a:cubicBezTo>
                    <a:cubicBezTo>
                      <a:pt x="67" y="0"/>
                      <a:pt x="55" y="1"/>
                      <a:pt x="42" y="3"/>
                    </a:cubicBezTo>
                    <a:cubicBezTo>
                      <a:pt x="28" y="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26262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0" name="Rectangle 145"/>
              <p:cNvSpPr>
                <a:spLocks noChangeArrowheads="1"/>
              </p:cNvSpPr>
              <p:nvPr/>
            </p:nvSpPr>
            <p:spPr bwMode="auto">
              <a:xfrm>
                <a:off x="4182" y="3751"/>
                <a:ext cx="164" cy="485"/>
              </a:xfrm>
              <a:prstGeom prst="rect">
                <a:avLst/>
              </a:prstGeom>
              <a:solidFill>
                <a:srgbClr val="3D3E3E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1" name="Freeform 146"/>
              <p:cNvSpPr>
                <a:spLocks/>
              </p:cNvSpPr>
              <p:nvPr/>
            </p:nvSpPr>
            <p:spPr bwMode="auto">
              <a:xfrm>
                <a:off x="4276" y="3789"/>
                <a:ext cx="590" cy="125"/>
              </a:xfrm>
              <a:custGeom>
                <a:avLst/>
                <a:gdLst>
                  <a:gd name="T0" fmla="*/ 165 w 331"/>
                  <a:gd name="T1" fmla="*/ 0 h 70"/>
                  <a:gd name="T2" fmla="*/ 0 w 331"/>
                  <a:gd name="T3" fmla="*/ 63 h 70"/>
                  <a:gd name="T4" fmla="*/ 1 w 331"/>
                  <a:gd name="T5" fmla="*/ 70 h 70"/>
                  <a:gd name="T6" fmla="*/ 330 w 331"/>
                  <a:gd name="T7" fmla="*/ 70 h 70"/>
                  <a:gd name="T8" fmla="*/ 331 w 331"/>
                  <a:gd name="T9" fmla="*/ 63 h 70"/>
                  <a:gd name="T10" fmla="*/ 165 w 331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1" h="70">
                    <a:moveTo>
                      <a:pt x="165" y="0"/>
                    </a:moveTo>
                    <a:cubicBezTo>
                      <a:pt x="74" y="0"/>
                      <a:pt x="0" y="28"/>
                      <a:pt x="0" y="63"/>
                    </a:cubicBezTo>
                    <a:cubicBezTo>
                      <a:pt x="0" y="65"/>
                      <a:pt x="0" y="68"/>
                      <a:pt x="1" y="70"/>
                    </a:cubicBezTo>
                    <a:cubicBezTo>
                      <a:pt x="330" y="70"/>
                      <a:pt x="330" y="70"/>
                      <a:pt x="330" y="70"/>
                    </a:cubicBezTo>
                    <a:cubicBezTo>
                      <a:pt x="330" y="68"/>
                      <a:pt x="331" y="65"/>
                      <a:pt x="331" y="63"/>
                    </a:cubicBezTo>
                    <a:cubicBezTo>
                      <a:pt x="331" y="28"/>
                      <a:pt x="257" y="0"/>
                      <a:pt x="165" y="0"/>
                    </a:cubicBezTo>
                    <a:close/>
                  </a:path>
                </a:pathLst>
              </a:custGeom>
              <a:solidFill>
                <a:srgbClr val="43525A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2" name="Freeform 147"/>
              <p:cNvSpPr>
                <a:spLocks/>
              </p:cNvSpPr>
              <p:nvPr/>
            </p:nvSpPr>
            <p:spPr bwMode="auto">
              <a:xfrm>
                <a:off x="4159" y="3671"/>
                <a:ext cx="242" cy="184"/>
              </a:xfrm>
              <a:custGeom>
                <a:avLst/>
                <a:gdLst>
                  <a:gd name="T0" fmla="*/ 48 w 136"/>
                  <a:gd name="T1" fmla="*/ 2 h 103"/>
                  <a:gd name="T2" fmla="*/ 132 w 136"/>
                  <a:gd name="T3" fmla="*/ 0 h 103"/>
                  <a:gd name="T4" fmla="*/ 136 w 136"/>
                  <a:gd name="T5" fmla="*/ 103 h 103"/>
                  <a:gd name="T6" fmla="*/ 40 w 136"/>
                  <a:gd name="T7" fmla="*/ 87 h 103"/>
                  <a:gd name="T8" fmla="*/ 48 w 136"/>
                  <a:gd name="T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03">
                    <a:moveTo>
                      <a:pt x="48" y="2"/>
                    </a:moveTo>
                    <a:cubicBezTo>
                      <a:pt x="132" y="0"/>
                      <a:pt x="132" y="0"/>
                      <a:pt x="132" y="0"/>
                    </a:cubicBezTo>
                    <a:cubicBezTo>
                      <a:pt x="136" y="103"/>
                      <a:pt x="136" y="103"/>
                      <a:pt x="136" y="103"/>
                    </a:cubicBezTo>
                    <a:cubicBezTo>
                      <a:pt x="103" y="93"/>
                      <a:pt x="73" y="96"/>
                      <a:pt x="40" y="87"/>
                    </a:cubicBezTo>
                    <a:cubicBezTo>
                      <a:pt x="0" y="61"/>
                      <a:pt x="4" y="24"/>
                      <a:pt x="48" y="2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3" name="Freeform 148"/>
              <p:cNvSpPr>
                <a:spLocks/>
              </p:cNvSpPr>
              <p:nvPr/>
            </p:nvSpPr>
            <p:spPr bwMode="auto">
              <a:xfrm>
                <a:off x="4741" y="3671"/>
                <a:ext cx="242" cy="184"/>
              </a:xfrm>
              <a:custGeom>
                <a:avLst/>
                <a:gdLst>
                  <a:gd name="T0" fmla="*/ 88 w 136"/>
                  <a:gd name="T1" fmla="*/ 2 h 103"/>
                  <a:gd name="T2" fmla="*/ 5 w 136"/>
                  <a:gd name="T3" fmla="*/ 0 h 103"/>
                  <a:gd name="T4" fmla="*/ 0 w 136"/>
                  <a:gd name="T5" fmla="*/ 103 h 103"/>
                  <a:gd name="T6" fmla="*/ 97 w 136"/>
                  <a:gd name="T7" fmla="*/ 86 h 103"/>
                  <a:gd name="T8" fmla="*/ 88 w 136"/>
                  <a:gd name="T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03">
                    <a:moveTo>
                      <a:pt x="88" y="2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33" y="93"/>
                      <a:pt x="64" y="96"/>
                      <a:pt x="97" y="86"/>
                    </a:cubicBezTo>
                    <a:cubicBezTo>
                      <a:pt x="136" y="60"/>
                      <a:pt x="133" y="24"/>
                      <a:pt x="88" y="2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4" name="Freeform 149"/>
              <p:cNvSpPr>
                <a:spLocks/>
              </p:cNvSpPr>
              <p:nvPr/>
            </p:nvSpPr>
            <p:spPr bwMode="auto">
              <a:xfrm>
                <a:off x="4330" y="3659"/>
                <a:ext cx="481" cy="212"/>
              </a:xfrm>
              <a:custGeom>
                <a:avLst/>
                <a:gdLst>
                  <a:gd name="T0" fmla="*/ 54 w 270"/>
                  <a:gd name="T1" fmla="*/ 0 h 119"/>
                  <a:gd name="T2" fmla="*/ 9 w 270"/>
                  <a:gd name="T3" fmla="*/ 35 h 119"/>
                  <a:gd name="T4" fmla="*/ 35 w 270"/>
                  <a:gd name="T5" fmla="*/ 109 h 119"/>
                  <a:gd name="T6" fmla="*/ 135 w 270"/>
                  <a:gd name="T7" fmla="*/ 116 h 119"/>
                  <a:gd name="T8" fmla="*/ 235 w 270"/>
                  <a:gd name="T9" fmla="*/ 109 h 119"/>
                  <a:gd name="T10" fmla="*/ 261 w 270"/>
                  <a:gd name="T11" fmla="*/ 35 h 119"/>
                  <a:gd name="T12" fmla="*/ 216 w 270"/>
                  <a:gd name="T13" fmla="*/ 0 h 119"/>
                  <a:gd name="T14" fmla="*/ 135 w 270"/>
                  <a:gd name="T15" fmla="*/ 3 h 119"/>
                  <a:gd name="T16" fmla="*/ 54 w 270"/>
                  <a:gd name="T1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119">
                    <a:moveTo>
                      <a:pt x="54" y="0"/>
                    </a:moveTo>
                    <a:cubicBezTo>
                      <a:pt x="48" y="3"/>
                      <a:pt x="18" y="10"/>
                      <a:pt x="9" y="35"/>
                    </a:cubicBezTo>
                    <a:cubicBezTo>
                      <a:pt x="0" y="59"/>
                      <a:pt x="7" y="103"/>
                      <a:pt x="35" y="109"/>
                    </a:cubicBezTo>
                    <a:cubicBezTo>
                      <a:pt x="63" y="115"/>
                      <a:pt x="85" y="119"/>
                      <a:pt x="135" y="116"/>
                    </a:cubicBezTo>
                    <a:cubicBezTo>
                      <a:pt x="185" y="119"/>
                      <a:pt x="206" y="115"/>
                      <a:pt x="235" y="109"/>
                    </a:cubicBezTo>
                    <a:cubicBezTo>
                      <a:pt x="263" y="103"/>
                      <a:pt x="270" y="59"/>
                      <a:pt x="261" y="35"/>
                    </a:cubicBezTo>
                    <a:cubicBezTo>
                      <a:pt x="252" y="10"/>
                      <a:pt x="222" y="3"/>
                      <a:pt x="216" y="0"/>
                    </a:cubicBezTo>
                    <a:cubicBezTo>
                      <a:pt x="216" y="0"/>
                      <a:pt x="177" y="0"/>
                      <a:pt x="135" y="3"/>
                    </a:cubicBezTo>
                    <a:cubicBezTo>
                      <a:pt x="92" y="0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5" name="Oval 150"/>
              <p:cNvSpPr>
                <a:spLocks noChangeArrowheads="1"/>
              </p:cNvSpPr>
              <p:nvPr/>
            </p:nvSpPr>
            <p:spPr bwMode="auto">
              <a:xfrm>
                <a:off x="4348" y="2573"/>
                <a:ext cx="429" cy="470"/>
              </a:xfrm>
              <a:prstGeom prst="ellipse">
                <a:avLst/>
              </a:pr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6" name="Freeform 151"/>
              <p:cNvSpPr>
                <a:spLocks/>
              </p:cNvSpPr>
              <p:nvPr/>
            </p:nvSpPr>
            <p:spPr bwMode="auto">
              <a:xfrm>
                <a:off x="4446" y="3020"/>
                <a:ext cx="233" cy="59"/>
              </a:xfrm>
              <a:custGeom>
                <a:avLst/>
                <a:gdLst>
                  <a:gd name="T0" fmla="*/ 131 w 131"/>
                  <a:gd name="T1" fmla="*/ 32 h 33"/>
                  <a:gd name="T2" fmla="*/ 123 w 131"/>
                  <a:gd name="T3" fmla="*/ 2 h 33"/>
                  <a:gd name="T4" fmla="*/ 10 w 131"/>
                  <a:gd name="T5" fmla="*/ 2 h 33"/>
                  <a:gd name="T6" fmla="*/ 0 w 131"/>
                  <a:gd name="T7" fmla="*/ 33 h 33"/>
                  <a:gd name="T8" fmla="*/ 131 w 131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33">
                    <a:moveTo>
                      <a:pt x="131" y="32"/>
                    </a:moveTo>
                    <a:cubicBezTo>
                      <a:pt x="123" y="2"/>
                      <a:pt x="123" y="2"/>
                      <a:pt x="123" y="2"/>
                    </a:cubicBezTo>
                    <a:cubicBezTo>
                      <a:pt x="123" y="2"/>
                      <a:pt x="12" y="0"/>
                      <a:pt x="10" y="2"/>
                    </a:cubicBezTo>
                    <a:cubicBezTo>
                      <a:pt x="9" y="5"/>
                      <a:pt x="0" y="33"/>
                      <a:pt x="0" y="33"/>
                    </a:cubicBezTo>
                    <a:lnTo>
                      <a:pt x="131" y="32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7" name="Freeform 152"/>
              <p:cNvSpPr>
                <a:spLocks/>
              </p:cNvSpPr>
              <p:nvPr/>
            </p:nvSpPr>
            <p:spPr bwMode="auto">
              <a:xfrm>
                <a:off x="5012" y="2926"/>
                <a:ext cx="123" cy="194"/>
              </a:xfrm>
              <a:custGeom>
                <a:avLst/>
                <a:gdLst>
                  <a:gd name="T0" fmla="*/ 40 w 69"/>
                  <a:gd name="T1" fmla="*/ 109 h 109"/>
                  <a:gd name="T2" fmla="*/ 61 w 69"/>
                  <a:gd name="T3" fmla="*/ 82 h 109"/>
                  <a:gd name="T4" fmla="*/ 60 w 69"/>
                  <a:gd name="T5" fmla="*/ 32 h 109"/>
                  <a:gd name="T6" fmla="*/ 23 w 69"/>
                  <a:gd name="T7" fmla="*/ 6 h 109"/>
                  <a:gd name="T8" fmla="*/ 2 w 69"/>
                  <a:gd name="T9" fmla="*/ 56 h 109"/>
                  <a:gd name="T10" fmla="*/ 12 w 69"/>
                  <a:gd name="T11" fmla="*/ 103 h 109"/>
                  <a:gd name="T12" fmla="*/ 40 w 69"/>
                  <a:gd name="T1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09">
                    <a:moveTo>
                      <a:pt x="40" y="109"/>
                    </a:moveTo>
                    <a:cubicBezTo>
                      <a:pt x="42" y="108"/>
                      <a:pt x="58" y="93"/>
                      <a:pt x="61" y="82"/>
                    </a:cubicBezTo>
                    <a:cubicBezTo>
                      <a:pt x="64" y="71"/>
                      <a:pt x="69" y="49"/>
                      <a:pt x="60" y="32"/>
                    </a:cubicBezTo>
                    <a:cubicBezTo>
                      <a:pt x="52" y="14"/>
                      <a:pt x="40" y="0"/>
                      <a:pt x="23" y="6"/>
                    </a:cubicBezTo>
                    <a:cubicBezTo>
                      <a:pt x="6" y="12"/>
                      <a:pt x="4" y="39"/>
                      <a:pt x="2" y="56"/>
                    </a:cubicBezTo>
                    <a:cubicBezTo>
                      <a:pt x="0" y="73"/>
                      <a:pt x="7" y="102"/>
                      <a:pt x="12" y="103"/>
                    </a:cubicBezTo>
                    <a:cubicBezTo>
                      <a:pt x="16" y="105"/>
                      <a:pt x="40" y="109"/>
                      <a:pt x="40" y="109"/>
                    </a:cubicBezTo>
                    <a:close/>
                  </a:path>
                </a:pathLst>
              </a:custGeom>
              <a:solidFill>
                <a:srgbClr val="FBD2C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8" name="Freeform 153"/>
              <p:cNvSpPr>
                <a:spLocks/>
              </p:cNvSpPr>
              <p:nvPr/>
            </p:nvSpPr>
            <p:spPr bwMode="auto">
              <a:xfrm>
                <a:off x="4725" y="2707"/>
                <a:ext cx="372" cy="418"/>
              </a:xfrm>
              <a:custGeom>
                <a:avLst/>
                <a:gdLst>
                  <a:gd name="T0" fmla="*/ 41 w 209"/>
                  <a:gd name="T1" fmla="*/ 0 h 235"/>
                  <a:gd name="T2" fmla="*/ 125 w 209"/>
                  <a:gd name="T3" fmla="*/ 17 h 235"/>
                  <a:gd name="T4" fmla="*/ 209 w 209"/>
                  <a:gd name="T5" fmla="*/ 34 h 235"/>
                  <a:gd name="T6" fmla="*/ 189 w 209"/>
                  <a:gd name="T7" fmla="*/ 134 h 235"/>
                  <a:gd name="T8" fmla="*/ 168 w 209"/>
                  <a:gd name="T9" fmla="*/ 235 h 235"/>
                  <a:gd name="T10" fmla="*/ 84 w 209"/>
                  <a:gd name="T11" fmla="*/ 218 h 235"/>
                  <a:gd name="T12" fmla="*/ 0 w 209"/>
                  <a:gd name="T13" fmla="*/ 201 h 235"/>
                  <a:gd name="T14" fmla="*/ 21 w 209"/>
                  <a:gd name="T15" fmla="*/ 100 h 235"/>
                  <a:gd name="T16" fmla="*/ 41 w 209"/>
                  <a:gd name="T1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235">
                    <a:moveTo>
                      <a:pt x="41" y="0"/>
                    </a:moveTo>
                    <a:cubicBezTo>
                      <a:pt x="69" y="5"/>
                      <a:pt x="97" y="11"/>
                      <a:pt x="125" y="17"/>
                    </a:cubicBezTo>
                    <a:cubicBezTo>
                      <a:pt x="153" y="22"/>
                      <a:pt x="181" y="28"/>
                      <a:pt x="209" y="34"/>
                    </a:cubicBezTo>
                    <a:cubicBezTo>
                      <a:pt x="202" y="67"/>
                      <a:pt x="196" y="101"/>
                      <a:pt x="189" y="134"/>
                    </a:cubicBezTo>
                    <a:cubicBezTo>
                      <a:pt x="182" y="168"/>
                      <a:pt x="175" y="202"/>
                      <a:pt x="168" y="235"/>
                    </a:cubicBezTo>
                    <a:cubicBezTo>
                      <a:pt x="140" y="229"/>
                      <a:pt x="112" y="224"/>
                      <a:pt x="84" y="218"/>
                    </a:cubicBezTo>
                    <a:cubicBezTo>
                      <a:pt x="56" y="212"/>
                      <a:pt x="28" y="207"/>
                      <a:pt x="0" y="201"/>
                    </a:cubicBezTo>
                    <a:cubicBezTo>
                      <a:pt x="7" y="168"/>
                      <a:pt x="14" y="134"/>
                      <a:pt x="21" y="100"/>
                    </a:cubicBezTo>
                    <a:cubicBezTo>
                      <a:pt x="27" y="67"/>
                      <a:pt x="34" y="33"/>
                      <a:pt x="41" y="0"/>
                    </a:cubicBezTo>
                    <a:close/>
                  </a:path>
                </a:pathLst>
              </a:custGeom>
              <a:solidFill>
                <a:srgbClr val="BABBBD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9" name="Freeform 154"/>
              <p:cNvSpPr>
                <a:spLocks/>
              </p:cNvSpPr>
              <p:nvPr/>
            </p:nvSpPr>
            <p:spPr bwMode="auto">
              <a:xfrm>
                <a:off x="4704" y="2715"/>
                <a:ext cx="427" cy="455"/>
              </a:xfrm>
              <a:custGeom>
                <a:avLst/>
                <a:gdLst>
                  <a:gd name="T0" fmla="*/ 114 w 427"/>
                  <a:gd name="T1" fmla="*/ 0 h 455"/>
                  <a:gd name="T2" fmla="*/ 427 w 427"/>
                  <a:gd name="T3" fmla="*/ 95 h 455"/>
                  <a:gd name="T4" fmla="*/ 333 w 427"/>
                  <a:gd name="T5" fmla="*/ 407 h 455"/>
                  <a:gd name="T6" fmla="*/ 333 w 427"/>
                  <a:gd name="T7" fmla="*/ 407 h 455"/>
                  <a:gd name="T8" fmla="*/ 256 w 427"/>
                  <a:gd name="T9" fmla="*/ 455 h 455"/>
                  <a:gd name="T10" fmla="*/ 0 w 427"/>
                  <a:gd name="T11" fmla="*/ 378 h 455"/>
                  <a:gd name="T12" fmla="*/ 114 w 427"/>
                  <a:gd name="T13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7" h="455">
                    <a:moveTo>
                      <a:pt x="114" y="0"/>
                    </a:moveTo>
                    <a:lnTo>
                      <a:pt x="427" y="95"/>
                    </a:lnTo>
                    <a:lnTo>
                      <a:pt x="333" y="407"/>
                    </a:lnTo>
                    <a:lnTo>
                      <a:pt x="333" y="407"/>
                    </a:lnTo>
                    <a:lnTo>
                      <a:pt x="256" y="455"/>
                    </a:lnTo>
                    <a:lnTo>
                      <a:pt x="0" y="378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0" name="Freeform 155"/>
              <p:cNvSpPr>
                <a:spLocks/>
              </p:cNvSpPr>
              <p:nvPr/>
            </p:nvSpPr>
            <p:spPr bwMode="auto">
              <a:xfrm>
                <a:off x="4841" y="2813"/>
                <a:ext cx="32" cy="70"/>
              </a:xfrm>
              <a:custGeom>
                <a:avLst/>
                <a:gdLst>
                  <a:gd name="T0" fmla="*/ 20 w 32"/>
                  <a:gd name="T1" fmla="*/ 0 h 70"/>
                  <a:gd name="T2" fmla="*/ 32 w 32"/>
                  <a:gd name="T3" fmla="*/ 4 h 70"/>
                  <a:gd name="T4" fmla="*/ 12 w 32"/>
                  <a:gd name="T5" fmla="*/ 70 h 70"/>
                  <a:gd name="T6" fmla="*/ 0 w 32"/>
                  <a:gd name="T7" fmla="*/ 65 h 70"/>
                  <a:gd name="T8" fmla="*/ 20 w 32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0">
                    <a:moveTo>
                      <a:pt x="20" y="0"/>
                    </a:moveTo>
                    <a:lnTo>
                      <a:pt x="32" y="4"/>
                    </a:lnTo>
                    <a:lnTo>
                      <a:pt x="12" y="70"/>
                    </a:lnTo>
                    <a:lnTo>
                      <a:pt x="0" y="6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1" name="Freeform 156"/>
              <p:cNvSpPr>
                <a:spLocks/>
              </p:cNvSpPr>
              <p:nvPr/>
            </p:nvSpPr>
            <p:spPr bwMode="auto">
              <a:xfrm>
                <a:off x="4862" y="2794"/>
                <a:ext cx="40" cy="94"/>
              </a:xfrm>
              <a:custGeom>
                <a:avLst/>
                <a:gdLst>
                  <a:gd name="T0" fmla="*/ 27 w 40"/>
                  <a:gd name="T1" fmla="*/ 0 h 94"/>
                  <a:gd name="T2" fmla="*/ 40 w 40"/>
                  <a:gd name="T3" fmla="*/ 3 h 94"/>
                  <a:gd name="T4" fmla="*/ 13 w 40"/>
                  <a:gd name="T5" fmla="*/ 94 h 94"/>
                  <a:gd name="T6" fmla="*/ 0 w 40"/>
                  <a:gd name="T7" fmla="*/ 91 h 94"/>
                  <a:gd name="T8" fmla="*/ 27 w 40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4">
                    <a:moveTo>
                      <a:pt x="27" y="0"/>
                    </a:moveTo>
                    <a:lnTo>
                      <a:pt x="40" y="3"/>
                    </a:lnTo>
                    <a:lnTo>
                      <a:pt x="13" y="94"/>
                    </a:lnTo>
                    <a:lnTo>
                      <a:pt x="0" y="9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2" name="Freeform 157"/>
              <p:cNvSpPr>
                <a:spLocks/>
              </p:cNvSpPr>
              <p:nvPr/>
            </p:nvSpPr>
            <p:spPr bwMode="auto">
              <a:xfrm>
                <a:off x="4884" y="2813"/>
                <a:ext cx="35" cy="82"/>
              </a:xfrm>
              <a:custGeom>
                <a:avLst/>
                <a:gdLst>
                  <a:gd name="T0" fmla="*/ 23 w 35"/>
                  <a:gd name="T1" fmla="*/ 0 h 82"/>
                  <a:gd name="T2" fmla="*/ 35 w 35"/>
                  <a:gd name="T3" fmla="*/ 4 h 82"/>
                  <a:gd name="T4" fmla="*/ 12 w 35"/>
                  <a:gd name="T5" fmla="*/ 82 h 82"/>
                  <a:gd name="T6" fmla="*/ 0 w 35"/>
                  <a:gd name="T7" fmla="*/ 79 h 82"/>
                  <a:gd name="T8" fmla="*/ 23 w 35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82">
                    <a:moveTo>
                      <a:pt x="23" y="0"/>
                    </a:moveTo>
                    <a:lnTo>
                      <a:pt x="35" y="4"/>
                    </a:lnTo>
                    <a:lnTo>
                      <a:pt x="12" y="82"/>
                    </a:lnTo>
                    <a:lnTo>
                      <a:pt x="0" y="7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3" name="Freeform 158"/>
              <p:cNvSpPr>
                <a:spLocks/>
              </p:cNvSpPr>
              <p:nvPr/>
            </p:nvSpPr>
            <p:spPr bwMode="auto">
              <a:xfrm>
                <a:off x="4905" y="2838"/>
                <a:ext cx="30" cy="63"/>
              </a:xfrm>
              <a:custGeom>
                <a:avLst/>
                <a:gdLst>
                  <a:gd name="T0" fmla="*/ 18 w 30"/>
                  <a:gd name="T1" fmla="*/ 0 h 63"/>
                  <a:gd name="T2" fmla="*/ 30 w 30"/>
                  <a:gd name="T3" fmla="*/ 4 h 63"/>
                  <a:gd name="T4" fmla="*/ 13 w 30"/>
                  <a:gd name="T5" fmla="*/ 63 h 63"/>
                  <a:gd name="T6" fmla="*/ 0 w 30"/>
                  <a:gd name="T7" fmla="*/ 59 h 63"/>
                  <a:gd name="T8" fmla="*/ 18 w 30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3">
                    <a:moveTo>
                      <a:pt x="18" y="0"/>
                    </a:moveTo>
                    <a:lnTo>
                      <a:pt x="30" y="4"/>
                    </a:lnTo>
                    <a:lnTo>
                      <a:pt x="13" y="63"/>
                    </a:lnTo>
                    <a:lnTo>
                      <a:pt x="0" y="5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4" name="Freeform 159"/>
              <p:cNvSpPr>
                <a:spLocks/>
              </p:cNvSpPr>
              <p:nvPr/>
            </p:nvSpPr>
            <p:spPr bwMode="auto">
              <a:xfrm>
                <a:off x="4926" y="2826"/>
                <a:ext cx="38" cy="82"/>
              </a:xfrm>
              <a:custGeom>
                <a:avLst/>
                <a:gdLst>
                  <a:gd name="T0" fmla="*/ 25 w 38"/>
                  <a:gd name="T1" fmla="*/ 0 h 82"/>
                  <a:gd name="T2" fmla="*/ 38 w 38"/>
                  <a:gd name="T3" fmla="*/ 4 h 82"/>
                  <a:gd name="T4" fmla="*/ 15 w 38"/>
                  <a:gd name="T5" fmla="*/ 82 h 82"/>
                  <a:gd name="T6" fmla="*/ 0 w 38"/>
                  <a:gd name="T7" fmla="*/ 78 h 82"/>
                  <a:gd name="T8" fmla="*/ 25 w 38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2">
                    <a:moveTo>
                      <a:pt x="25" y="0"/>
                    </a:moveTo>
                    <a:lnTo>
                      <a:pt x="38" y="4"/>
                    </a:lnTo>
                    <a:lnTo>
                      <a:pt x="15" y="82"/>
                    </a:lnTo>
                    <a:lnTo>
                      <a:pt x="0" y="7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5" name="Freeform 160"/>
              <p:cNvSpPr>
                <a:spLocks/>
              </p:cNvSpPr>
              <p:nvPr/>
            </p:nvSpPr>
            <p:spPr bwMode="auto">
              <a:xfrm>
                <a:off x="4950" y="2817"/>
                <a:ext cx="39" cy="98"/>
              </a:xfrm>
              <a:custGeom>
                <a:avLst/>
                <a:gdLst>
                  <a:gd name="T0" fmla="*/ 26 w 39"/>
                  <a:gd name="T1" fmla="*/ 0 h 98"/>
                  <a:gd name="T2" fmla="*/ 39 w 39"/>
                  <a:gd name="T3" fmla="*/ 4 h 98"/>
                  <a:gd name="T4" fmla="*/ 12 w 39"/>
                  <a:gd name="T5" fmla="*/ 98 h 98"/>
                  <a:gd name="T6" fmla="*/ 0 w 39"/>
                  <a:gd name="T7" fmla="*/ 95 h 98"/>
                  <a:gd name="T8" fmla="*/ 26 w 39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8">
                    <a:moveTo>
                      <a:pt x="26" y="0"/>
                    </a:moveTo>
                    <a:lnTo>
                      <a:pt x="39" y="4"/>
                    </a:lnTo>
                    <a:lnTo>
                      <a:pt x="12" y="98"/>
                    </a:lnTo>
                    <a:lnTo>
                      <a:pt x="0" y="9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6" name="Freeform 161"/>
              <p:cNvSpPr>
                <a:spLocks/>
              </p:cNvSpPr>
              <p:nvPr/>
            </p:nvSpPr>
            <p:spPr bwMode="auto">
              <a:xfrm>
                <a:off x="4971" y="2808"/>
                <a:ext cx="44" cy="112"/>
              </a:xfrm>
              <a:custGeom>
                <a:avLst/>
                <a:gdLst>
                  <a:gd name="T0" fmla="*/ 32 w 44"/>
                  <a:gd name="T1" fmla="*/ 0 h 112"/>
                  <a:gd name="T2" fmla="*/ 44 w 44"/>
                  <a:gd name="T3" fmla="*/ 4 h 112"/>
                  <a:gd name="T4" fmla="*/ 12 w 44"/>
                  <a:gd name="T5" fmla="*/ 112 h 112"/>
                  <a:gd name="T6" fmla="*/ 0 w 44"/>
                  <a:gd name="T7" fmla="*/ 109 h 112"/>
                  <a:gd name="T8" fmla="*/ 32 w 44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2">
                    <a:moveTo>
                      <a:pt x="32" y="0"/>
                    </a:moveTo>
                    <a:lnTo>
                      <a:pt x="44" y="4"/>
                    </a:lnTo>
                    <a:lnTo>
                      <a:pt x="12" y="112"/>
                    </a:lnTo>
                    <a:lnTo>
                      <a:pt x="0" y="10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7" name="Freeform 162"/>
              <p:cNvSpPr>
                <a:spLocks/>
              </p:cNvSpPr>
              <p:nvPr/>
            </p:nvSpPr>
            <p:spPr bwMode="auto">
              <a:xfrm>
                <a:off x="4992" y="2837"/>
                <a:ext cx="40" cy="91"/>
              </a:xfrm>
              <a:custGeom>
                <a:avLst/>
                <a:gdLst>
                  <a:gd name="T0" fmla="*/ 27 w 40"/>
                  <a:gd name="T1" fmla="*/ 0 h 91"/>
                  <a:gd name="T2" fmla="*/ 40 w 40"/>
                  <a:gd name="T3" fmla="*/ 3 h 91"/>
                  <a:gd name="T4" fmla="*/ 13 w 40"/>
                  <a:gd name="T5" fmla="*/ 91 h 91"/>
                  <a:gd name="T6" fmla="*/ 0 w 40"/>
                  <a:gd name="T7" fmla="*/ 87 h 91"/>
                  <a:gd name="T8" fmla="*/ 27 w 40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1">
                    <a:moveTo>
                      <a:pt x="27" y="0"/>
                    </a:moveTo>
                    <a:lnTo>
                      <a:pt x="40" y="3"/>
                    </a:lnTo>
                    <a:lnTo>
                      <a:pt x="13" y="91"/>
                    </a:lnTo>
                    <a:lnTo>
                      <a:pt x="0" y="8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8" name="Freeform 163"/>
              <p:cNvSpPr>
                <a:spLocks/>
              </p:cNvSpPr>
              <p:nvPr/>
            </p:nvSpPr>
            <p:spPr bwMode="auto">
              <a:xfrm>
                <a:off x="5014" y="2862"/>
                <a:ext cx="34" cy="73"/>
              </a:xfrm>
              <a:custGeom>
                <a:avLst/>
                <a:gdLst>
                  <a:gd name="T0" fmla="*/ 21 w 34"/>
                  <a:gd name="T1" fmla="*/ 0 h 73"/>
                  <a:gd name="T2" fmla="*/ 34 w 34"/>
                  <a:gd name="T3" fmla="*/ 3 h 73"/>
                  <a:gd name="T4" fmla="*/ 12 w 34"/>
                  <a:gd name="T5" fmla="*/ 73 h 73"/>
                  <a:gd name="T6" fmla="*/ 0 w 34"/>
                  <a:gd name="T7" fmla="*/ 67 h 73"/>
                  <a:gd name="T8" fmla="*/ 21 w 34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73">
                    <a:moveTo>
                      <a:pt x="21" y="0"/>
                    </a:moveTo>
                    <a:lnTo>
                      <a:pt x="34" y="3"/>
                    </a:lnTo>
                    <a:lnTo>
                      <a:pt x="12" y="73"/>
                    </a:lnTo>
                    <a:lnTo>
                      <a:pt x="0" y="6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9" name="Freeform 164"/>
              <p:cNvSpPr>
                <a:spLocks/>
              </p:cNvSpPr>
              <p:nvPr/>
            </p:nvSpPr>
            <p:spPr bwMode="auto">
              <a:xfrm>
                <a:off x="4971" y="2974"/>
                <a:ext cx="23" cy="14"/>
              </a:xfrm>
              <a:custGeom>
                <a:avLst/>
                <a:gdLst>
                  <a:gd name="T0" fmla="*/ 0 w 13"/>
                  <a:gd name="T1" fmla="*/ 0 h 8"/>
                  <a:gd name="T2" fmla="*/ 10 w 13"/>
                  <a:gd name="T3" fmla="*/ 8 h 8"/>
                  <a:gd name="T4" fmla="*/ 13 w 13"/>
                  <a:gd name="T5" fmla="*/ 1 h 8"/>
                  <a:gd name="T6" fmla="*/ 13 w 13"/>
                  <a:gd name="T7" fmla="*/ 1 h 8"/>
                  <a:gd name="T8" fmla="*/ 0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0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2" y="6"/>
                      <a:pt x="13" y="3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0" name="Freeform 165"/>
              <p:cNvSpPr>
                <a:spLocks/>
              </p:cNvSpPr>
              <p:nvPr/>
            </p:nvSpPr>
            <p:spPr bwMode="auto">
              <a:xfrm>
                <a:off x="4971" y="2953"/>
                <a:ext cx="23" cy="23"/>
              </a:xfrm>
              <a:custGeom>
                <a:avLst/>
                <a:gdLst>
                  <a:gd name="T0" fmla="*/ 0 w 13"/>
                  <a:gd name="T1" fmla="*/ 12 h 13"/>
                  <a:gd name="T2" fmla="*/ 13 w 13"/>
                  <a:gd name="T3" fmla="*/ 13 h 13"/>
                  <a:gd name="T4" fmla="*/ 1 w 13"/>
                  <a:gd name="T5" fmla="*/ 0 h 13"/>
                  <a:gd name="T6" fmla="*/ 0 w 13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0" y="12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6"/>
                      <a:pt x="8" y="0"/>
                      <a:pt x="1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1" name="Freeform 166"/>
              <p:cNvSpPr>
                <a:spLocks/>
              </p:cNvSpPr>
              <p:nvPr/>
            </p:nvSpPr>
            <p:spPr bwMode="auto">
              <a:xfrm>
                <a:off x="4950" y="2953"/>
                <a:ext cx="39" cy="44"/>
              </a:xfrm>
              <a:custGeom>
                <a:avLst/>
                <a:gdLst>
                  <a:gd name="T0" fmla="*/ 12 w 22"/>
                  <a:gd name="T1" fmla="*/ 12 h 25"/>
                  <a:gd name="T2" fmla="*/ 13 w 22"/>
                  <a:gd name="T3" fmla="*/ 0 h 25"/>
                  <a:gd name="T4" fmla="*/ 0 w 22"/>
                  <a:gd name="T5" fmla="*/ 12 h 25"/>
                  <a:gd name="T6" fmla="*/ 12 w 22"/>
                  <a:gd name="T7" fmla="*/ 25 h 25"/>
                  <a:gd name="T8" fmla="*/ 22 w 22"/>
                  <a:gd name="T9" fmla="*/ 20 h 25"/>
                  <a:gd name="T10" fmla="*/ 12 w 22"/>
                  <a:gd name="T11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5">
                    <a:moveTo>
                      <a:pt x="12" y="1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5" y="25"/>
                      <a:pt x="12" y="25"/>
                    </a:cubicBezTo>
                    <a:cubicBezTo>
                      <a:pt x="16" y="25"/>
                      <a:pt x="20" y="23"/>
                      <a:pt x="22" y="20"/>
                    </a:cubicBezTo>
                    <a:cubicBezTo>
                      <a:pt x="12" y="12"/>
                      <a:pt x="12" y="12"/>
                      <a:pt x="12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2" name="Freeform 167"/>
              <p:cNvSpPr>
                <a:spLocks/>
              </p:cNvSpPr>
              <p:nvPr/>
            </p:nvSpPr>
            <p:spPr bwMode="auto">
              <a:xfrm>
                <a:off x="4889" y="2933"/>
                <a:ext cx="45" cy="45"/>
              </a:xfrm>
              <a:custGeom>
                <a:avLst/>
                <a:gdLst>
                  <a:gd name="T0" fmla="*/ 13 w 25"/>
                  <a:gd name="T1" fmla="*/ 0 h 25"/>
                  <a:gd name="T2" fmla="*/ 0 w 25"/>
                  <a:gd name="T3" fmla="*/ 12 h 25"/>
                  <a:gd name="T4" fmla="*/ 12 w 25"/>
                  <a:gd name="T5" fmla="*/ 25 h 25"/>
                  <a:gd name="T6" fmla="*/ 22 w 25"/>
                  <a:gd name="T7" fmla="*/ 20 h 25"/>
                  <a:gd name="T8" fmla="*/ 25 w 25"/>
                  <a:gd name="T9" fmla="*/ 13 h 25"/>
                  <a:gd name="T10" fmla="*/ 25 w 25"/>
                  <a:gd name="T11" fmla="*/ 13 h 25"/>
                  <a:gd name="T12" fmla="*/ 13 w 25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5" y="25"/>
                      <a:pt x="12" y="25"/>
                    </a:cubicBezTo>
                    <a:cubicBezTo>
                      <a:pt x="16" y="25"/>
                      <a:pt x="20" y="23"/>
                      <a:pt x="22" y="20"/>
                    </a:cubicBezTo>
                    <a:cubicBezTo>
                      <a:pt x="24" y="18"/>
                      <a:pt x="24" y="16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3" name="Freeform 168"/>
              <p:cNvSpPr>
                <a:spLocks/>
              </p:cNvSpPr>
              <p:nvPr/>
            </p:nvSpPr>
            <p:spPr bwMode="auto">
              <a:xfrm>
                <a:off x="4910" y="2933"/>
                <a:ext cx="22" cy="23"/>
              </a:xfrm>
              <a:custGeom>
                <a:avLst/>
                <a:gdLst>
                  <a:gd name="T0" fmla="*/ 1 w 12"/>
                  <a:gd name="T1" fmla="*/ 0 h 13"/>
                  <a:gd name="T2" fmla="*/ 0 w 12"/>
                  <a:gd name="T3" fmla="*/ 13 h 13"/>
                  <a:gd name="T4" fmla="*/ 0 w 12"/>
                  <a:gd name="T5" fmla="*/ 13 h 13"/>
                  <a:gd name="T6" fmla="*/ 0 w 12"/>
                  <a:gd name="T7" fmla="*/ 13 h 13"/>
                  <a:gd name="T8" fmla="*/ 12 w 12"/>
                  <a:gd name="T9" fmla="*/ 9 h 13"/>
                  <a:gd name="T10" fmla="*/ 1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1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4"/>
                      <a:pt x="6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4" name="Freeform 169"/>
              <p:cNvSpPr>
                <a:spLocks/>
              </p:cNvSpPr>
              <p:nvPr/>
            </p:nvSpPr>
            <p:spPr bwMode="auto">
              <a:xfrm>
                <a:off x="4894" y="2949"/>
                <a:ext cx="40" cy="29"/>
              </a:xfrm>
              <a:custGeom>
                <a:avLst/>
                <a:gdLst>
                  <a:gd name="T0" fmla="*/ 21 w 22"/>
                  <a:gd name="T1" fmla="*/ 0 h 16"/>
                  <a:gd name="T2" fmla="*/ 9 w 22"/>
                  <a:gd name="T3" fmla="*/ 4 h 16"/>
                  <a:gd name="T4" fmla="*/ 9 w 22"/>
                  <a:gd name="T5" fmla="*/ 4 h 16"/>
                  <a:gd name="T6" fmla="*/ 0 w 22"/>
                  <a:gd name="T7" fmla="*/ 12 h 16"/>
                  <a:gd name="T8" fmla="*/ 9 w 22"/>
                  <a:gd name="T9" fmla="*/ 16 h 16"/>
                  <a:gd name="T10" fmla="*/ 19 w 22"/>
                  <a:gd name="T11" fmla="*/ 12 h 16"/>
                  <a:gd name="T12" fmla="*/ 22 w 22"/>
                  <a:gd name="T13" fmla="*/ 4 h 16"/>
                  <a:gd name="T14" fmla="*/ 21 w 2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6">
                    <a:moveTo>
                      <a:pt x="21" y="0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4"/>
                      <a:pt x="5" y="16"/>
                      <a:pt x="9" y="16"/>
                    </a:cubicBezTo>
                    <a:cubicBezTo>
                      <a:pt x="13" y="16"/>
                      <a:pt x="16" y="14"/>
                      <a:pt x="19" y="12"/>
                    </a:cubicBezTo>
                    <a:cubicBezTo>
                      <a:pt x="20" y="10"/>
                      <a:pt x="21" y="7"/>
                      <a:pt x="22" y="4"/>
                    </a:cubicBezTo>
                    <a:cubicBezTo>
                      <a:pt x="22" y="3"/>
                      <a:pt x="21" y="1"/>
                      <a:pt x="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5" name="Freeform 170"/>
              <p:cNvSpPr>
                <a:spLocks/>
              </p:cNvSpPr>
              <p:nvPr/>
            </p:nvSpPr>
            <p:spPr bwMode="auto">
              <a:xfrm>
                <a:off x="4827" y="2915"/>
                <a:ext cx="44" cy="45"/>
              </a:xfrm>
              <a:custGeom>
                <a:avLst/>
                <a:gdLst>
                  <a:gd name="T0" fmla="*/ 13 w 25"/>
                  <a:gd name="T1" fmla="*/ 0 h 25"/>
                  <a:gd name="T2" fmla="*/ 0 w 25"/>
                  <a:gd name="T3" fmla="*/ 12 h 25"/>
                  <a:gd name="T4" fmla="*/ 12 w 25"/>
                  <a:gd name="T5" fmla="*/ 25 h 25"/>
                  <a:gd name="T6" fmla="*/ 23 w 25"/>
                  <a:gd name="T7" fmla="*/ 20 h 25"/>
                  <a:gd name="T8" fmla="*/ 25 w 25"/>
                  <a:gd name="T9" fmla="*/ 13 h 25"/>
                  <a:gd name="T10" fmla="*/ 25 w 25"/>
                  <a:gd name="T11" fmla="*/ 13 h 25"/>
                  <a:gd name="T12" fmla="*/ 13 w 25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cubicBezTo>
                      <a:pt x="6" y="0"/>
                      <a:pt x="1" y="6"/>
                      <a:pt x="0" y="12"/>
                    </a:cubicBezTo>
                    <a:cubicBezTo>
                      <a:pt x="0" y="19"/>
                      <a:pt x="5" y="25"/>
                      <a:pt x="12" y="25"/>
                    </a:cubicBezTo>
                    <a:cubicBezTo>
                      <a:pt x="17" y="25"/>
                      <a:pt x="20" y="23"/>
                      <a:pt x="23" y="20"/>
                    </a:cubicBezTo>
                    <a:cubicBezTo>
                      <a:pt x="24" y="18"/>
                      <a:pt x="25" y="16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1"/>
                      <a:pt x="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6" name="Freeform 171"/>
              <p:cNvSpPr>
                <a:spLocks/>
              </p:cNvSpPr>
              <p:nvPr/>
            </p:nvSpPr>
            <p:spPr bwMode="auto">
              <a:xfrm>
                <a:off x="4828" y="2938"/>
                <a:ext cx="33" cy="22"/>
              </a:xfrm>
              <a:custGeom>
                <a:avLst/>
                <a:gdLst>
                  <a:gd name="T0" fmla="*/ 18 w 18"/>
                  <a:gd name="T1" fmla="*/ 10 h 12"/>
                  <a:gd name="T2" fmla="*/ 12 w 18"/>
                  <a:gd name="T3" fmla="*/ 0 h 12"/>
                  <a:gd name="T4" fmla="*/ 0 w 18"/>
                  <a:gd name="T5" fmla="*/ 3 h 12"/>
                  <a:gd name="T6" fmla="*/ 11 w 18"/>
                  <a:gd name="T7" fmla="*/ 12 h 12"/>
                  <a:gd name="T8" fmla="*/ 18 w 18"/>
                  <a:gd name="T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1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8"/>
                      <a:pt x="6" y="12"/>
                      <a:pt x="11" y="12"/>
                    </a:cubicBezTo>
                    <a:cubicBezTo>
                      <a:pt x="14" y="12"/>
                      <a:pt x="16" y="12"/>
                      <a:pt x="18" y="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7" name="Freeform 172"/>
              <p:cNvSpPr>
                <a:spLocks/>
              </p:cNvSpPr>
              <p:nvPr/>
            </p:nvSpPr>
            <p:spPr bwMode="auto">
              <a:xfrm>
                <a:off x="4850" y="2924"/>
                <a:ext cx="21" cy="32"/>
              </a:xfrm>
              <a:custGeom>
                <a:avLst/>
                <a:gdLst>
                  <a:gd name="T0" fmla="*/ 0 w 12"/>
                  <a:gd name="T1" fmla="*/ 8 h 18"/>
                  <a:gd name="T2" fmla="*/ 6 w 12"/>
                  <a:gd name="T3" fmla="*/ 18 h 18"/>
                  <a:gd name="T4" fmla="*/ 12 w 12"/>
                  <a:gd name="T5" fmla="*/ 8 h 18"/>
                  <a:gd name="T6" fmla="*/ 9 w 12"/>
                  <a:gd name="T7" fmla="*/ 0 h 18"/>
                  <a:gd name="T8" fmla="*/ 0 w 12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8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10" y="16"/>
                      <a:pt x="12" y="12"/>
                      <a:pt x="12" y="8"/>
                    </a:cubicBezTo>
                    <a:cubicBezTo>
                      <a:pt x="12" y="5"/>
                      <a:pt x="11" y="2"/>
                      <a:pt x="9" y="0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8" name="Freeform 173"/>
              <p:cNvSpPr>
                <a:spLocks/>
              </p:cNvSpPr>
              <p:nvPr/>
            </p:nvSpPr>
            <p:spPr bwMode="auto">
              <a:xfrm>
                <a:off x="4784" y="2974"/>
                <a:ext cx="71" cy="25"/>
              </a:xfrm>
              <a:custGeom>
                <a:avLst/>
                <a:gdLst>
                  <a:gd name="T0" fmla="*/ 2 w 71"/>
                  <a:gd name="T1" fmla="*/ 0 h 25"/>
                  <a:gd name="T2" fmla="*/ 71 w 71"/>
                  <a:gd name="T3" fmla="*/ 21 h 25"/>
                  <a:gd name="T4" fmla="*/ 71 w 71"/>
                  <a:gd name="T5" fmla="*/ 25 h 25"/>
                  <a:gd name="T6" fmla="*/ 0 w 71"/>
                  <a:gd name="T7" fmla="*/ 4 h 25"/>
                  <a:gd name="T8" fmla="*/ 2 w 7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5">
                    <a:moveTo>
                      <a:pt x="2" y="0"/>
                    </a:moveTo>
                    <a:lnTo>
                      <a:pt x="71" y="21"/>
                    </a:lnTo>
                    <a:lnTo>
                      <a:pt x="71" y="2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9" name="Freeform 174"/>
              <p:cNvSpPr>
                <a:spLocks/>
              </p:cNvSpPr>
              <p:nvPr/>
            </p:nvSpPr>
            <p:spPr bwMode="auto">
              <a:xfrm>
                <a:off x="4780" y="2985"/>
                <a:ext cx="73" cy="25"/>
              </a:xfrm>
              <a:custGeom>
                <a:avLst/>
                <a:gdLst>
                  <a:gd name="T0" fmla="*/ 2 w 73"/>
                  <a:gd name="T1" fmla="*/ 0 h 25"/>
                  <a:gd name="T2" fmla="*/ 73 w 73"/>
                  <a:gd name="T3" fmla="*/ 21 h 25"/>
                  <a:gd name="T4" fmla="*/ 72 w 73"/>
                  <a:gd name="T5" fmla="*/ 25 h 25"/>
                  <a:gd name="T6" fmla="*/ 0 w 73"/>
                  <a:gd name="T7" fmla="*/ 3 h 25"/>
                  <a:gd name="T8" fmla="*/ 2 w 7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5">
                    <a:moveTo>
                      <a:pt x="2" y="0"/>
                    </a:moveTo>
                    <a:lnTo>
                      <a:pt x="73" y="21"/>
                    </a:lnTo>
                    <a:lnTo>
                      <a:pt x="72" y="2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0" name="Freeform 175"/>
              <p:cNvSpPr>
                <a:spLocks/>
              </p:cNvSpPr>
              <p:nvPr/>
            </p:nvSpPr>
            <p:spPr bwMode="auto">
              <a:xfrm>
                <a:off x="4777" y="2995"/>
                <a:ext cx="73" cy="25"/>
              </a:xfrm>
              <a:custGeom>
                <a:avLst/>
                <a:gdLst>
                  <a:gd name="T0" fmla="*/ 2 w 73"/>
                  <a:gd name="T1" fmla="*/ 0 h 25"/>
                  <a:gd name="T2" fmla="*/ 73 w 73"/>
                  <a:gd name="T3" fmla="*/ 22 h 25"/>
                  <a:gd name="T4" fmla="*/ 71 w 73"/>
                  <a:gd name="T5" fmla="*/ 25 h 25"/>
                  <a:gd name="T6" fmla="*/ 0 w 73"/>
                  <a:gd name="T7" fmla="*/ 4 h 25"/>
                  <a:gd name="T8" fmla="*/ 2 w 7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5">
                    <a:moveTo>
                      <a:pt x="2" y="0"/>
                    </a:moveTo>
                    <a:lnTo>
                      <a:pt x="73" y="22"/>
                    </a:lnTo>
                    <a:lnTo>
                      <a:pt x="71" y="2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1" name="Freeform 176"/>
              <p:cNvSpPr>
                <a:spLocks/>
              </p:cNvSpPr>
              <p:nvPr/>
            </p:nvSpPr>
            <p:spPr bwMode="auto">
              <a:xfrm>
                <a:off x="4775" y="3006"/>
                <a:ext cx="71" cy="25"/>
              </a:xfrm>
              <a:custGeom>
                <a:avLst/>
                <a:gdLst>
                  <a:gd name="T0" fmla="*/ 0 w 71"/>
                  <a:gd name="T1" fmla="*/ 0 h 25"/>
                  <a:gd name="T2" fmla="*/ 71 w 71"/>
                  <a:gd name="T3" fmla="*/ 21 h 25"/>
                  <a:gd name="T4" fmla="*/ 70 w 71"/>
                  <a:gd name="T5" fmla="*/ 25 h 25"/>
                  <a:gd name="T6" fmla="*/ 0 w 71"/>
                  <a:gd name="T7" fmla="*/ 5 h 25"/>
                  <a:gd name="T8" fmla="*/ 0 w 7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5">
                    <a:moveTo>
                      <a:pt x="0" y="0"/>
                    </a:moveTo>
                    <a:lnTo>
                      <a:pt x="71" y="21"/>
                    </a:lnTo>
                    <a:lnTo>
                      <a:pt x="70" y="2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2" name="Freeform 177"/>
              <p:cNvSpPr>
                <a:spLocks/>
              </p:cNvSpPr>
              <p:nvPr/>
            </p:nvSpPr>
            <p:spPr bwMode="auto">
              <a:xfrm>
                <a:off x="4771" y="3017"/>
                <a:ext cx="72" cy="25"/>
              </a:xfrm>
              <a:custGeom>
                <a:avLst/>
                <a:gdLst>
                  <a:gd name="T0" fmla="*/ 2 w 72"/>
                  <a:gd name="T1" fmla="*/ 0 h 25"/>
                  <a:gd name="T2" fmla="*/ 72 w 72"/>
                  <a:gd name="T3" fmla="*/ 21 h 25"/>
                  <a:gd name="T4" fmla="*/ 70 w 72"/>
                  <a:gd name="T5" fmla="*/ 25 h 25"/>
                  <a:gd name="T6" fmla="*/ 0 w 72"/>
                  <a:gd name="T7" fmla="*/ 5 h 25"/>
                  <a:gd name="T8" fmla="*/ 2 w 7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5">
                    <a:moveTo>
                      <a:pt x="2" y="0"/>
                    </a:moveTo>
                    <a:lnTo>
                      <a:pt x="72" y="21"/>
                    </a:lnTo>
                    <a:lnTo>
                      <a:pt x="70" y="2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3" name="Freeform 178"/>
              <p:cNvSpPr>
                <a:spLocks/>
              </p:cNvSpPr>
              <p:nvPr/>
            </p:nvSpPr>
            <p:spPr bwMode="auto">
              <a:xfrm>
                <a:off x="4768" y="3027"/>
                <a:ext cx="71" cy="27"/>
              </a:xfrm>
              <a:custGeom>
                <a:avLst/>
                <a:gdLst>
                  <a:gd name="T0" fmla="*/ 2 w 71"/>
                  <a:gd name="T1" fmla="*/ 0 h 27"/>
                  <a:gd name="T2" fmla="*/ 71 w 71"/>
                  <a:gd name="T3" fmla="*/ 22 h 27"/>
                  <a:gd name="T4" fmla="*/ 71 w 71"/>
                  <a:gd name="T5" fmla="*/ 27 h 27"/>
                  <a:gd name="T6" fmla="*/ 0 w 71"/>
                  <a:gd name="T7" fmla="*/ 6 h 27"/>
                  <a:gd name="T8" fmla="*/ 2 w 7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7">
                    <a:moveTo>
                      <a:pt x="2" y="0"/>
                    </a:moveTo>
                    <a:lnTo>
                      <a:pt x="71" y="22"/>
                    </a:lnTo>
                    <a:lnTo>
                      <a:pt x="71" y="27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4" name="Freeform 179"/>
              <p:cNvSpPr>
                <a:spLocks/>
              </p:cNvSpPr>
              <p:nvPr/>
            </p:nvSpPr>
            <p:spPr bwMode="auto">
              <a:xfrm>
                <a:off x="4764" y="3038"/>
                <a:ext cx="54" cy="22"/>
              </a:xfrm>
              <a:custGeom>
                <a:avLst/>
                <a:gdLst>
                  <a:gd name="T0" fmla="*/ 2 w 54"/>
                  <a:gd name="T1" fmla="*/ 0 h 22"/>
                  <a:gd name="T2" fmla="*/ 54 w 54"/>
                  <a:gd name="T3" fmla="*/ 16 h 22"/>
                  <a:gd name="T4" fmla="*/ 52 w 54"/>
                  <a:gd name="T5" fmla="*/ 22 h 22"/>
                  <a:gd name="T6" fmla="*/ 0 w 54"/>
                  <a:gd name="T7" fmla="*/ 5 h 22"/>
                  <a:gd name="T8" fmla="*/ 2 w 5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2">
                    <a:moveTo>
                      <a:pt x="2" y="0"/>
                    </a:moveTo>
                    <a:lnTo>
                      <a:pt x="54" y="16"/>
                    </a:lnTo>
                    <a:lnTo>
                      <a:pt x="52" y="2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5" name="Freeform 180"/>
              <p:cNvSpPr>
                <a:spLocks/>
              </p:cNvSpPr>
              <p:nvPr/>
            </p:nvSpPr>
            <p:spPr bwMode="auto">
              <a:xfrm>
                <a:off x="4864" y="2997"/>
                <a:ext cx="73" cy="27"/>
              </a:xfrm>
              <a:custGeom>
                <a:avLst/>
                <a:gdLst>
                  <a:gd name="T0" fmla="*/ 2 w 73"/>
                  <a:gd name="T1" fmla="*/ 0 h 27"/>
                  <a:gd name="T2" fmla="*/ 73 w 73"/>
                  <a:gd name="T3" fmla="*/ 22 h 27"/>
                  <a:gd name="T4" fmla="*/ 71 w 73"/>
                  <a:gd name="T5" fmla="*/ 27 h 27"/>
                  <a:gd name="T6" fmla="*/ 0 w 73"/>
                  <a:gd name="T7" fmla="*/ 5 h 27"/>
                  <a:gd name="T8" fmla="*/ 2 w 7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7">
                    <a:moveTo>
                      <a:pt x="2" y="0"/>
                    </a:moveTo>
                    <a:lnTo>
                      <a:pt x="73" y="22"/>
                    </a:lnTo>
                    <a:lnTo>
                      <a:pt x="71" y="27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6" name="Freeform 181"/>
              <p:cNvSpPr>
                <a:spLocks/>
              </p:cNvSpPr>
              <p:nvPr/>
            </p:nvSpPr>
            <p:spPr bwMode="auto">
              <a:xfrm>
                <a:off x="4861" y="3008"/>
                <a:ext cx="73" cy="27"/>
              </a:xfrm>
              <a:custGeom>
                <a:avLst/>
                <a:gdLst>
                  <a:gd name="T0" fmla="*/ 1 w 73"/>
                  <a:gd name="T1" fmla="*/ 0 h 27"/>
                  <a:gd name="T2" fmla="*/ 73 w 73"/>
                  <a:gd name="T3" fmla="*/ 21 h 27"/>
                  <a:gd name="T4" fmla="*/ 71 w 73"/>
                  <a:gd name="T5" fmla="*/ 27 h 27"/>
                  <a:gd name="T6" fmla="*/ 0 w 73"/>
                  <a:gd name="T7" fmla="*/ 5 h 27"/>
                  <a:gd name="T8" fmla="*/ 1 w 7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7">
                    <a:moveTo>
                      <a:pt x="1" y="0"/>
                    </a:moveTo>
                    <a:lnTo>
                      <a:pt x="73" y="21"/>
                    </a:lnTo>
                    <a:lnTo>
                      <a:pt x="71" y="2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Freeform 182"/>
              <p:cNvSpPr>
                <a:spLocks/>
              </p:cNvSpPr>
              <p:nvPr/>
            </p:nvSpPr>
            <p:spPr bwMode="auto">
              <a:xfrm>
                <a:off x="4857" y="3019"/>
                <a:ext cx="73" cy="26"/>
              </a:xfrm>
              <a:custGeom>
                <a:avLst/>
                <a:gdLst>
                  <a:gd name="T0" fmla="*/ 2 w 73"/>
                  <a:gd name="T1" fmla="*/ 0 h 26"/>
                  <a:gd name="T2" fmla="*/ 73 w 73"/>
                  <a:gd name="T3" fmla="*/ 21 h 26"/>
                  <a:gd name="T4" fmla="*/ 71 w 73"/>
                  <a:gd name="T5" fmla="*/ 26 h 26"/>
                  <a:gd name="T6" fmla="*/ 0 w 73"/>
                  <a:gd name="T7" fmla="*/ 5 h 26"/>
                  <a:gd name="T8" fmla="*/ 2 w 7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6">
                    <a:moveTo>
                      <a:pt x="2" y="0"/>
                    </a:moveTo>
                    <a:lnTo>
                      <a:pt x="73" y="21"/>
                    </a:lnTo>
                    <a:lnTo>
                      <a:pt x="71" y="26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8" name="Freeform 183"/>
              <p:cNvSpPr>
                <a:spLocks/>
              </p:cNvSpPr>
              <p:nvPr/>
            </p:nvSpPr>
            <p:spPr bwMode="auto">
              <a:xfrm>
                <a:off x="4855" y="3029"/>
                <a:ext cx="71" cy="27"/>
              </a:xfrm>
              <a:custGeom>
                <a:avLst/>
                <a:gdLst>
                  <a:gd name="T0" fmla="*/ 0 w 71"/>
                  <a:gd name="T1" fmla="*/ 0 h 27"/>
                  <a:gd name="T2" fmla="*/ 71 w 71"/>
                  <a:gd name="T3" fmla="*/ 22 h 27"/>
                  <a:gd name="T4" fmla="*/ 70 w 71"/>
                  <a:gd name="T5" fmla="*/ 27 h 27"/>
                  <a:gd name="T6" fmla="*/ 0 w 71"/>
                  <a:gd name="T7" fmla="*/ 6 h 27"/>
                  <a:gd name="T8" fmla="*/ 0 w 7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7">
                    <a:moveTo>
                      <a:pt x="0" y="0"/>
                    </a:moveTo>
                    <a:lnTo>
                      <a:pt x="71" y="22"/>
                    </a:lnTo>
                    <a:lnTo>
                      <a:pt x="70" y="27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9" name="Freeform 184"/>
              <p:cNvSpPr>
                <a:spLocks/>
              </p:cNvSpPr>
              <p:nvPr/>
            </p:nvSpPr>
            <p:spPr bwMode="auto">
              <a:xfrm>
                <a:off x="4852" y="3042"/>
                <a:ext cx="71" cy="25"/>
              </a:xfrm>
              <a:custGeom>
                <a:avLst/>
                <a:gdLst>
                  <a:gd name="T0" fmla="*/ 1 w 71"/>
                  <a:gd name="T1" fmla="*/ 0 h 25"/>
                  <a:gd name="T2" fmla="*/ 71 w 71"/>
                  <a:gd name="T3" fmla="*/ 19 h 25"/>
                  <a:gd name="T4" fmla="*/ 69 w 71"/>
                  <a:gd name="T5" fmla="*/ 25 h 25"/>
                  <a:gd name="T6" fmla="*/ 0 w 71"/>
                  <a:gd name="T7" fmla="*/ 3 h 25"/>
                  <a:gd name="T8" fmla="*/ 1 w 7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5">
                    <a:moveTo>
                      <a:pt x="1" y="0"/>
                    </a:moveTo>
                    <a:lnTo>
                      <a:pt x="71" y="19"/>
                    </a:lnTo>
                    <a:lnTo>
                      <a:pt x="69" y="2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0" name="Freeform 185"/>
              <p:cNvSpPr>
                <a:spLocks/>
              </p:cNvSpPr>
              <p:nvPr/>
            </p:nvSpPr>
            <p:spPr bwMode="auto">
              <a:xfrm>
                <a:off x="4848" y="3052"/>
                <a:ext cx="71" cy="25"/>
              </a:xfrm>
              <a:custGeom>
                <a:avLst/>
                <a:gdLst>
                  <a:gd name="T0" fmla="*/ 2 w 71"/>
                  <a:gd name="T1" fmla="*/ 0 h 25"/>
                  <a:gd name="T2" fmla="*/ 71 w 71"/>
                  <a:gd name="T3" fmla="*/ 20 h 25"/>
                  <a:gd name="T4" fmla="*/ 71 w 71"/>
                  <a:gd name="T5" fmla="*/ 25 h 25"/>
                  <a:gd name="T6" fmla="*/ 0 w 71"/>
                  <a:gd name="T7" fmla="*/ 4 h 25"/>
                  <a:gd name="T8" fmla="*/ 2 w 7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5">
                    <a:moveTo>
                      <a:pt x="2" y="0"/>
                    </a:moveTo>
                    <a:lnTo>
                      <a:pt x="71" y="20"/>
                    </a:lnTo>
                    <a:lnTo>
                      <a:pt x="71" y="2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1" name="Freeform 186"/>
              <p:cNvSpPr>
                <a:spLocks/>
              </p:cNvSpPr>
              <p:nvPr/>
            </p:nvSpPr>
            <p:spPr bwMode="auto">
              <a:xfrm>
                <a:off x="4845" y="3063"/>
                <a:ext cx="48" cy="18"/>
              </a:xfrm>
              <a:custGeom>
                <a:avLst/>
                <a:gdLst>
                  <a:gd name="T0" fmla="*/ 1 w 48"/>
                  <a:gd name="T1" fmla="*/ 0 h 18"/>
                  <a:gd name="T2" fmla="*/ 48 w 48"/>
                  <a:gd name="T3" fmla="*/ 13 h 18"/>
                  <a:gd name="T4" fmla="*/ 46 w 48"/>
                  <a:gd name="T5" fmla="*/ 18 h 18"/>
                  <a:gd name="T6" fmla="*/ 0 w 48"/>
                  <a:gd name="T7" fmla="*/ 4 h 18"/>
                  <a:gd name="T8" fmla="*/ 1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1" y="0"/>
                    </a:moveTo>
                    <a:lnTo>
                      <a:pt x="48" y="13"/>
                    </a:lnTo>
                    <a:lnTo>
                      <a:pt x="46" y="1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2" name="Freeform 187"/>
              <p:cNvSpPr>
                <a:spLocks/>
              </p:cNvSpPr>
              <p:nvPr/>
            </p:nvSpPr>
            <p:spPr bwMode="auto">
              <a:xfrm>
                <a:off x="4944" y="3022"/>
                <a:ext cx="73" cy="25"/>
              </a:xfrm>
              <a:custGeom>
                <a:avLst/>
                <a:gdLst>
                  <a:gd name="T0" fmla="*/ 2 w 73"/>
                  <a:gd name="T1" fmla="*/ 0 h 25"/>
                  <a:gd name="T2" fmla="*/ 73 w 73"/>
                  <a:gd name="T3" fmla="*/ 20 h 25"/>
                  <a:gd name="T4" fmla="*/ 71 w 73"/>
                  <a:gd name="T5" fmla="*/ 25 h 25"/>
                  <a:gd name="T6" fmla="*/ 0 w 73"/>
                  <a:gd name="T7" fmla="*/ 4 h 25"/>
                  <a:gd name="T8" fmla="*/ 2 w 7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5">
                    <a:moveTo>
                      <a:pt x="2" y="0"/>
                    </a:moveTo>
                    <a:lnTo>
                      <a:pt x="73" y="20"/>
                    </a:lnTo>
                    <a:lnTo>
                      <a:pt x="71" y="2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3" name="Freeform 188"/>
              <p:cNvSpPr>
                <a:spLocks/>
              </p:cNvSpPr>
              <p:nvPr/>
            </p:nvSpPr>
            <p:spPr bwMode="auto">
              <a:xfrm>
                <a:off x="4941" y="3033"/>
                <a:ext cx="73" cy="25"/>
              </a:xfrm>
              <a:custGeom>
                <a:avLst/>
                <a:gdLst>
                  <a:gd name="T0" fmla="*/ 1 w 73"/>
                  <a:gd name="T1" fmla="*/ 0 h 25"/>
                  <a:gd name="T2" fmla="*/ 73 w 73"/>
                  <a:gd name="T3" fmla="*/ 21 h 25"/>
                  <a:gd name="T4" fmla="*/ 71 w 73"/>
                  <a:gd name="T5" fmla="*/ 25 h 25"/>
                  <a:gd name="T6" fmla="*/ 0 w 73"/>
                  <a:gd name="T7" fmla="*/ 3 h 25"/>
                  <a:gd name="T8" fmla="*/ 1 w 73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5">
                    <a:moveTo>
                      <a:pt x="1" y="0"/>
                    </a:moveTo>
                    <a:lnTo>
                      <a:pt x="73" y="21"/>
                    </a:lnTo>
                    <a:lnTo>
                      <a:pt x="71" y="2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4" name="Freeform 189"/>
              <p:cNvSpPr>
                <a:spLocks/>
              </p:cNvSpPr>
              <p:nvPr/>
            </p:nvSpPr>
            <p:spPr bwMode="auto">
              <a:xfrm>
                <a:off x="4939" y="3043"/>
                <a:ext cx="71" cy="25"/>
              </a:xfrm>
              <a:custGeom>
                <a:avLst/>
                <a:gdLst>
                  <a:gd name="T0" fmla="*/ 0 w 71"/>
                  <a:gd name="T1" fmla="*/ 0 h 25"/>
                  <a:gd name="T2" fmla="*/ 71 w 71"/>
                  <a:gd name="T3" fmla="*/ 22 h 25"/>
                  <a:gd name="T4" fmla="*/ 69 w 71"/>
                  <a:gd name="T5" fmla="*/ 25 h 25"/>
                  <a:gd name="T6" fmla="*/ 0 w 71"/>
                  <a:gd name="T7" fmla="*/ 4 h 25"/>
                  <a:gd name="T8" fmla="*/ 0 w 7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5">
                    <a:moveTo>
                      <a:pt x="0" y="0"/>
                    </a:moveTo>
                    <a:lnTo>
                      <a:pt x="71" y="22"/>
                    </a:lnTo>
                    <a:lnTo>
                      <a:pt x="69" y="2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5" name="Freeform 190"/>
              <p:cNvSpPr>
                <a:spLocks/>
              </p:cNvSpPr>
              <p:nvPr/>
            </p:nvSpPr>
            <p:spPr bwMode="auto">
              <a:xfrm>
                <a:off x="4935" y="3054"/>
                <a:ext cx="72" cy="25"/>
              </a:xfrm>
              <a:custGeom>
                <a:avLst/>
                <a:gdLst>
                  <a:gd name="T0" fmla="*/ 0 w 72"/>
                  <a:gd name="T1" fmla="*/ 0 h 25"/>
                  <a:gd name="T2" fmla="*/ 72 w 72"/>
                  <a:gd name="T3" fmla="*/ 22 h 25"/>
                  <a:gd name="T4" fmla="*/ 70 w 72"/>
                  <a:gd name="T5" fmla="*/ 25 h 25"/>
                  <a:gd name="T6" fmla="*/ 0 w 72"/>
                  <a:gd name="T7" fmla="*/ 4 h 25"/>
                  <a:gd name="T8" fmla="*/ 0 w 7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5">
                    <a:moveTo>
                      <a:pt x="0" y="0"/>
                    </a:moveTo>
                    <a:lnTo>
                      <a:pt x="72" y="22"/>
                    </a:lnTo>
                    <a:lnTo>
                      <a:pt x="70" y="2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6" name="Freeform 191"/>
              <p:cNvSpPr>
                <a:spLocks/>
              </p:cNvSpPr>
              <p:nvPr/>
            </p:nvSpPr>
            <p:spPr bwMode="auto">
              <a:xfrm>
                <a:off x="4932" y="3065"/>
                <a:ext cx="71" cy="25"/>
              </a:xfrm>
              <a:custGeom>
                <a:avLst/>
                <a:gdLst>
                  <a:gd name="T0" fmla="*/ 2 w 71"/>
                  <a:gd name="T1" fmla="*/ 0 h 25"/>
                  <a:gd name="T2" fmla="*/ 71 w 71"/>
                  <a:gd name="T3" fmla="*/ 21 h 25"/>
                  <a:gd name="T4" fmla="*/ 71 w 71"/>
                  <a:gd name="T5" fmla="*/ 25 h 25"/>
                  <a:gd name="T6" fmla="*/ 0 w 71"/>
                  <a:gd name="T7" fmla="*/ 5 h 25"/>
                  <a:gd name="T8" fmla="*/ 2 w 7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5">
                    <a:moveTo>
                      <a:pt x="2" y="0"/>
                    </a:moveTo>
                    <a:lnTo>
                      <a:pt x="71" y="21"/>
                    </a:lnTo>
                    <a:lnTo>
                      <a:pt x="71" y="2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7" name="Freeform 192"/>
              <p:cNvSpPr>
                <a:spLocks/>
              </p:cNvSpPr>
              <p:nvPr/>
            </p:nvSpPr>
            <p:spPr bwMode="auto">
              <a:xfrm>
                <a:off x="4928" y="3076"/>
                <a:ext cx="71" cy="26"/>
              </a:xfrm>
              <a:custGeom>
                <a:avLst/>
                <a:gdLst>
                  <a:gd name="T0" fmla="*/ 2 w 71"/>
                  <a:gd name="T1" fmla="*/ 0 h 26"/>
                  <a:gd name="T2" fmla="*/ 71 w 71"/>
                  <a:gd name="T3" fmla="*/ 21 h 26"/>
                  <a:gd name="T4" fmla="*/ 71 w 71"/>
                  <a:gd name="T5" fmla="*/ 26 h 26"/>
                  <a:gd name="T6" fmla="*/ 0 w 71"/>
                  <a:gd name="T7" fmla="*/ 5 h 26"/>
                  <a:gd name="T8" fmla="*/ 2 w 71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6">
                    <a:moveTo>
                      <a:pt x="2" y="0"/>
                    </a:moveTo>
                    <a:lnTo>
                      <a:pt x="71" y="21"/>
                    </a:lnTo>
                    <a:lnTo>
                      <a:pt x="71" y="26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8" name="Freeform 193"/>
              <p:cNvSpPr>
                <a:spLocks/>
              </p:cNvSpPr>
              <p:nvPr/>
            </p:nvSpPr>
            <p:spPr bwMode="auto">
              <a:xfrm>
                <a:off x="4925" y="3086"/>
                <a:ext cx="53" cy="22"/>
              </a:xfrm>
              <a:custGeom>
                <a:avLst/>
                <a:gdLst>
                  <a:gd name="T0" fmla="*/ 1 w 53"/>
                  <a:gd name="T1" fmla="*/ 0 h 22"/>
                  <a:gd name="T2" fmla="*/ 53 w 53"/>
                  <a:gd name="T3" fmla="*/ 16 h 22"/>
                  <a:gd name="T4" fmla="*/ 53 w 53"/>
                  <a:gd name="T5" fmla="*/ 22 h 22"/>
                  <a:gd name="T6" fmla="*/ 0 w 53"/>
                  <a:gd name="T7" fmla="*/ 6 h 22"/>
                  <a:gd name="T8" fmla="*/ 1 w 53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2">
                    <a:moveTo>
                      <a:pt x="1" y="0"/>
                    </a:moveTo>
                    <a:lnTo>
                      <a:pt x="53" y="16"/>
                    </a:lnTo>
                    <a:lnTo>
                      <a:pt x="53" y="22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F919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9" name="Freeform 194"/>
              <p:cNvSpPr>
                <a:spLocks/>
              </p:cNvSpPr>
              <p:nvPr/>
            </p:nvSpPr>
            <p:spPr bwMode="auto">
              <a:xfrm>
                <a:off x="4960" y="3104"/>
                <a:ext cx="77" cy="66"/>
              </a:xfrm>
              <a:custGeom>
                <a:avLst/>
                <a:gdLst>
                  <a:gd name="T0" fmla="*/ 13 w 43"/>
                  <a:gd name="T1" fmla="*/ 0 h 37"/>
                  <a:gd name="T2" fmla="*/ 0 w 43"/>
                  <a:gd name="T3" fmla="*/ 37 h 37"/>
                  <a:gd name="T4" fmla="*/ 43 w 43"/>
                  <a:gd name="T5" fmla="*/ 10 h 37"/>
                  <a:gd name="T6" fmla="*/ 13 w 43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7">
                    <a:moveTo>
                      <a:pt x="13" y="0"/>
                    </a:moveTo>
                    <a:cubicBezTo>
                      <a:pt x="9" y="20"/>
                      <a:pt x="6" y="29"/>
                      <a:pt x="0" y="37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35" y="11"/>
                      <a:pt x="27" y="9"/>
                      <a:pt x="13" y="0"/>
                    </a:cubicBezTo>
                    <a:close/>
                  </a:path>
                </a:pathLst>
              </a:custGeom>
              <a:solidFill>
                <a:srgbClr val="BEC0C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0" name="Freeform 195"/>
              <p:cNvSpPr>
                <a:spLocks/>
              </p:cNvSpPr>
              <p:nvPr/>
            </p:nvSpPr>
            <p:spPr bwMode="auto">
              <a:xfrm>
                <a:off x="4903" y="3086"/>
                <a:ext cx="207" cy="318"/>
              </a:xfrm>
              <a:custGeom>
                <a:avLst/>
                <a:gdLst>
                  <a:gd name="T0" fmla="*/ 116 w 116"/>
                  <a:gd name="T1" fmla="*/ 11 h 178"/>
                  <a:gd name="T2" fmla="*/ 62 w 116"/>
                  <a:gd name="T3" fmla="*/ 0 h 178"/>
                  <a:gd name="T4" fmla="*/ 5 w 116"/>
                  <a:gd name="T5" fmla="*/ 156 h 178"/>
                  <a:gd name="T6" fmla="*/ 54 w 116"/>
                  <a:gd name="T7" fmla="*/ 178 h 178"/>
                  <a:gd name="T8" fmla="*/ 82 w 116"/>
                  <a:gd name="T9" fmla="*/ 133 h 178"/>
                  <a:gd name="T10" fmla="*/ 116 w 116"/>
                  <a:gd name="T11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78">
                    <a:moveTo>
                      <a:pt x="116" y="11"/>
                    </a:moveTo>
                    <a:cubicBezTo>
                      <a:pt x="109" y="7"/>
                      <a:pt x="62" y="0"/>
                      <a:pt x="62" y="0"/>
                    </a:cubicBezTo>
                    <a:cubicBezTo>
                      <a:pt x="62" y="0"/>
                      <a:pt x="0" y="153"/>
                      <a:pt x="5" y="156"/>
                    </a:cubicBezTo>
                    <a:cubicBezTo>
                      <a:pt x="9" y="159"/>
                      <a:pt x="39" y="178"/>
                      <a:pt x="54" y="178"/>
                    </a:cubicBezTo>
                    <a:cubicBezTo>
                      <a:pt x="70" y="178"/>
                      <a:pt x="82" y="133"/>
                      <a:pt x="82" y="133"/>
                    </a:cubicBezTo>
                    <a:lnTo>
                      <a:pt x="116" y="11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1" name="Freeform 196"/>
              <p:cNvSpPr>
                <a:spLocks/>
              </p:cNvSpPr>
              <p:nvPr/>
            </p:nvSpPr>
            <p:spPr bwMode="auto">
              <a:xfrm>
                <a:off x="4720" y="3070"/>
                <a:ext cx="342" cy="380"/>
              </a:xfrm>
              <a:custGeom>
                <a:avLst/>
                <a:gdLst>
                  <a:gd name="T0" fmla="*/ 0 w 192"/>
                  <a:gd name="T1" fmla="*/ 17 h 213"/>
                  <a:gd name="T2" fmla="*/ 74 w 192"/>
                  <a:gd name="T3" fmla="*/ 11 h 213"/>
                  <a:gd name="T4" fmla="*/ 174 w 192"/>
                  <a:gd name="T5" fmla="*/ 126 h 213"/>
                  <a:gd name="T6" fmla="*/ 167 w 192"/>
                  <a:gd name="T7" fmla="*/ 182 h 213"/>
                  <a:gd name="T8" fmla="*/ 20 w 192"/>
                  <a:gd name="T9" fmla="*/ 87 h 213"/>
                  <a:gd name="T10" fmla="*/ 0 w 192"/>
                  <a:gd name="T11" fmla="*/ 1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213">
                    <a:moveTo>
                      <a:pt x="0" y="17"/>
                    </a:moveTo>
                    <a:cubicBezTo>
                      <a:pt x="4" y="14"/>
                      <a:pt x="55" y="0"/>
                      <a:pt x="74" y="11"/>
                    </a:cubicBezTo>
                    <a:cubicBezTo>
                      <a:pt x="94" y="23"/>
                      <a:pt x="157" y="108"/>
                      <a:pt x="174" y="126"/>
                    </a:cubicBezTo>
                    <a:cubicBezTo>
                      <a:pt x="190" y="144"/>
                      <a:pt x="192" y="151"/>
                      <a:pt x="167" y="182"/>
                    </a:cubicBezTo>
                    <a:cubicBezTo>
                      <a:pt x="143" y="213"/>
                      <a:pt x="38" y="103"/>
                      <a:pt x="20" y="87"/>
                    </a:cubicBezTo>
                    <a:cubicBezTo>
                      <a:pt x="2" y="70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2" name="Freeform 197"/>
              <p:cNvSpPr>
                <a:spLocks/>
              </p:cNvSpPr>
              <p:nvPr/>
            </p:nvSpPr>
            <p:spPr bwMode="auto">
              <a:xfrm>
                <a:off x="4077" y="3309"/>
                <a:ext cx="290" cy="100"/>
              </a:xfrm>
              <a:custGeom>
                <a:avLst/>
                <a:gdLst>
                  <a:gd name="T0" fmla="*/ 24 w 163"/>
                  <a:gd name="T1" fmla="*/ 56 h 56"/>
                  <a:gd name="T2" fmla="*/ 163 w 163"/>
                  <a:gd name="T3" fmla="*/ 48 h 56"/>
                  <a:gd name="T4" fmla="*/ 159 w 163"/>
                  <a:gd name="T5" fmla="*/ 5 h 56"/>
                  <a:gd name="T6" fmla="*/ 7 w 163"/>
                  <a:gd name="T7" fmla="*/ 4 h 56"/>
                  <a:gd name="T8" fmla="*/ 24 w 16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56">
                    <a:moveTo>
                      <a:pt x="24" y="56"/>
                    </a:moveTo>
                    <a:cubicBezTo>
                      <a:pt x="163" y="48"/>
                      <a:pt x="163" y="48"/>
                      <a:pt x="163" y="48"/>
                    </a:cubicBezTo>
                    <a:cubicBezTo>
                      <a:pt x="159" y="5"/>
                      <a:pt x="159" y="5"/>
                      <a:pt x="159" y="5"/>
                    </a:cubicBezTo>
                    <a:cubicBezTo>
                      <a:pt x="159" y="5"/>
                      <a:pt x="13" y="9"/>
                      <a:pt x="7" y="4"/>
                    </a:cubicBezTo>
                    <a:cubicBezTo>
                      <a:pt x="0" y="0"/>
                      <a:pt x="24" y="56"/>
                      <a:pt x="24" y="56"/>
                    </a:cubicBez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3" name="Freeform 198"/>
              <p:cNvSpPr>
                <a:spLocks/>
              </p:cNvSpPr>
              <p:nvPr/>
            </p:nvSpPr>
            <p:spPr bwMode="auto">
              <a:xfrm>
                <a:off x="4275" y="3061"/>
                <a:ext cx="593" cy="665"/>
              </a:xfrm>
              <a:custGeom>
                <a:avLst/>
                <a:gdLst>
                  <a:gd name="T0" fmla="*/ 59 w 333"/>
                  <a:gd name="T1" fmla="*/ 3 h 373"/>
                  <a:gd name="T2" fmla="*/ 8 w 333"/>
                  <a:gd name="T3" fmla="*/ 28 h 373"/>
                  <a:gd name="T4" fmla="*/ 33 w 333"/>
                  <a:gd name="T5" fmla="*/ 294 h 373"/>
                  <a:gd name="T6" fmla="*/ 64 w 333"/>
                  <a:gd name="T7" fmla="*/ 356 h 373"/>
                  <a:gd name="T8" fmla="*/ 166 w 333"/>
                  <a:gd name="T9" fmla="*/ 373 h 373"/>
                  <a:gd name="T10" fmla="*/ 166 w 333"/>
                  <a:gd name="T11" fmla="*/ 373 h 373"/>
                  <a:gd name="T12" fmla="*/ 268 w 333"/>
                  <a:gd name="T13" fmla="*/ 356 h 373"/>
                  <a:gd name="T14" fmla="*/ 299 w 333"/>
                  <a:gd name="T15" fmla="*/ 294 h 373"/>
                  <a:gd name="T16" fmla="*/ 325 w 333"/>
                  <a:gd name="T17" fmla="*/ 28 h 373"/>
                  <a:gd name="T18" fmla="*/ 274 w 333"/>
                  <a:gd name="T19" fmla="*/ 3 h 373"/>
                  <a:gd name="T20" fmla="*/ 166 w 333"/>
                  <a:gd name="T21" fmla="*/ 1 h 373"/>
                  <a:gd name="T22" fmla="*/ 166 w 333"/>
                  <a:gd name="T23" fmla="*/ 1 h 373"/>
                  <a:gd name="T24" fmla="*/ 59 w 333"/>
                  <a:gd name="T25" fmla="*/ 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3" h="373">
                    <a:moveTo>
                      <a:pt x="59" y="3"/>
                    </a:moveTo>
                    <a:cubicBezTo>
                      <a:pt x="48" y="9"/>
                      <a:pt x="16" y="13"/>
                      <a:pt x="8" y="28"/>
                    </a:cubicBezTo>
                    <a:cubicBezTo>
                      <a:pt x="0" y="44"/>
                      <a:pt x="28" y="240"/>
                      <a:pt x="33" y="294"/>
                    </a:cubicBezTo>
                    <a:cubicBezTo>
                      <a:pt x="38" y="347"/>
                      <a:pt x="51" y="339"/>
                      <a:pt x="64" y="356"/>
                    </a:cubicBezTo>
                    <a:cubicBezTo>
                      <a:pt x="73" y="367"/>
                      <a:pt x="120" y="373"/>
                      <a:pt x="166" y="373"/>
                    </a:cubicBezTo>
                    <a:cubicBezTo>
                      <a:pt x="166" y="373"/>
                      <a:pt x="166" y="373"/>
                      <a:pt x="166" y="373"/>
                    </a:cubicBezTo>
                    <a:cubicBezTo>
                      <a:pt x="213" y="373"/>
                      <a:pt x="259" y="367"/>
                      <a:pt x="268" y="356"/>
                    </a:cubicBezTo>
                    <a:cubicBezTo>
                      <a:pt x="281" y="339"/>
                      <a:pt x="294" y="347"/>
                      <a:pt x="299" y="294"/>
                    </a:cubicBezTo>
                    <a:cubicBezTo>
                      <a:pt x="304" y="240"/>
                      <a:pt x="333" y="44"/>
                      <a:pt x="325" y="28"/>
                    </a:cubicBezTo>
                    <a:cubicBezTo>
                      <a:pt x="316" y="13"/>
                      <a:pt x="285" y="9"/>
                      <a:pt x="274" y="3"/>
                    </a:cubicBezTo>
                    <a:cubicBezTo>
                      <a:pt x="267" y="0"/>
                      <a:pt x="212" y="0"/>
                      <a:pt x="166" y="1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21" y="0"/>
                      <a:pt x="65" y="0"/>
                      <a:pt x="59" y="3"/>
                    </a:cubicBezTo>
                    <a:close/>
                  </a:path>
                </a:pathLst>
              </a:custGeom>
              <a:solidFill>
                <a:srgbClr val="DFE9E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4" name="Freeform 199"/>
              <p:cNvSpPr>
                <a:spLocks/>
              </p:cNvSpPr>
              <p:nvPr/>
            </p:nvSpPr>
            <p:spPr bwMode="auto">
              <a:xfrm>
                <a:off x="4061" y="3095"/>
                <a:ext cx="369" cy="359"/>
              </a:xfrm>
              <a:custGeom>
                <a:avLst/>
                <a:gdLst>
                  <a:gd name="T0" fmla="*/ 207 w 207"/>
                  <a:gd name="T1" fmla="*/ 22 h 201"/>
                  <a:gd name="T2" fmla="*/ 137 w 207"/>
                  <a:gd name="T3" fmla="*/ 0 h 201"/>
                  <a:gd name="T4" fmla="*/ 21 w 207"/>
                  <a:gd name="T5" fmla="*/ 111 h 201"/>
                  <a:gd name="T6" fmla="*/ 21 w 207"/>
                  <a:gd name="T7" fmla="*/ 167 h 201"/>
                  <a:gd name="T8" fmla="*/ 178 w 207"/>
                  <a:gd name="T9" fmla="*/ 90 h 201"/>
                  <a:gd name="T10" fmla="*/ 207 w 207"/>
                  <a:gd name="T11" fmla="*/ 2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201">
                    <a:moveTo>
                      <a:pt x="207" y="22"/>
                    </a:moveTo>
                    <a:cubicBezTo>
                      <a:pt x="202" y="19"/>
                      <a:pt x="137" y="0"/>
                      <a:pt x="137" y="0"/>
                    </a:cubicBezTo>
                    <a:cubicBezTo>
                      <a:pt x="137" y="0"/>
                      <a:pt x="39" y="95"/>
                      <a:pt x="21" y="111"/>
                    </a:cubicBezTo>
                    <a:cubicBezTo>
                      <a:pt x="3" y="127"/>
                      <a:pt x="0" y="134"/>
                      <a:pt x="21" y="167"/>
                    </a:cubicBezTo>
                    <a:cubicBezTo>
                      <a:pt x="42" y="201"/>
                      <a:pt x="159" y="104"/>
                      <a:pt x="178" y="90"/>
                    </a:cubicBezTo>
                    <a:cubicBezTo>
                      <a:pt x="198" y="75"/>
                      <a:pt x="207" y="22"/>
                      <a:pt x="207" y="22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5" name="Freeform 200"/>
              <p:cNvSpPr>
                <a:spLocks/>
              </p:cNvSpPr>
              <p:nvPr/>
            </p:nvSpPr>
            <p:spPr bwMode="auto">
              <a:xfrm>
                <a:off x="4666" y="3926"/>
                <a:ext cx="82" cy="87"/>
              </a:xfrm>
              <a:custGeom>
                <a:avLst/>
                <a:gdLst>
                  <a:gd name="T0" fmla="*/ 13 w 46"/>
                  <a:gd name="T1" fmla="*/ 23 h 49"/>
                  <a:gd name="T2" fmla="*/ 16 w 46"/>
                  <a:gd name="T3" fmla="*/ 35 h 49"/>
                  <a:gd name="T4" fmla="*/ 30 w 46"/>
                  <a:gd name="T5" fmla="*/ 46 h 49"/>
                  <a:gd name="T6" fmla="*/ 43 w 46"/>
                  <a:gd name="T7" fmla="*/ 44 h 49"/>
                  <a:gd name="T8" fmla="*/ 43 w 46"/>
                  <a:gd name="T9" fmla="*/ 44 h 49"/>
                  <a:gd name="T10" fmla="*/ 41 w 46"/>
                  <a:gd name="T11" fmla="*/ 32 h 49"/>
                  <a:gd name="T12" fmla="*/ 26 w 46"/>
                  <a:gd name="T13" fmla="*/ 20 h 49"/>
                  <a:gd name="T14" fmla="*/ 15 w 46"/>
                  <a:gd name="T15" fmla="*/ 21 h 49"/>
                  <a:gd name="T16" fmla="*/ 5 w 46"/>
                  <a:gd name="T17" fmla="*/ 14 h 49"/>
                  <a:gd name="T18" fmla="*/ 3 w 46"/>
                  <a:gd name="T19" fmla="*/ 0 h 49"/>
                  <a:gd name="T20" fmla="*/ 0 w 46"/>
                  <a:gd name="T21" fmla="*/ 0 h 49"/>
                  <a:gd name="T22" fmla="*/ 1 w 46"/>
                  <a:gd name="T23" fmla="*/ 15 h 49"/>
                  <a:gd name="T24" fmla="*/ 1 w 46"/>
                  <a:gd name="T25" fmla="*/ 15 h 49"/>
                  <a:gd name="T26" fmla="*/ 2 w 46"/>
                  <a:gd name="T27" fmla="*/ 16 h 49"/>
                  <a:gd name="T28" fmla="*/ 13 w 46"/>
                  <a:gd name="T29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13" y="23"/>
                    </a:moveTo>
                    <a:cubicBezTo>
                      <a:pt x="11" y="27"/>
                      <a:pt x="12" y="32"/>
                      <a:pt x="16" y="3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4" y="49"/>
                      <a:pt x="40" y="48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6" y="40"/>
                      <a:pt x="45" y="34"/>
                      <a:pt x="41" y="3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18"/>
                      <a:pt x="18" y="18"/>
                      <a:pt x="15" y="21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6"/>
                      <a:pt x="2" y="16"/>
                      <a:pt x="2" y="16"/>
                    </a:cubicBez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6" name="Rectangle 201"/>
              <p:cNvSpPr>
                <a:spLocks noChangeArrowheads="1"/>
              </p:cNvSpPr>
              <p:nvPr/>
            </p:nvSpPr>
            <p:spPr bwMode="auto">
              <a:xfrm>
                <a:off x="4547" y="3914"/>
                <a:ext cx="45" cy="180"/>
              </a:xfrm>
              <a:prstGeom prst="rect">
                <a:avLst/>
              </a:pr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7" name="Rectangle 202"/>
              <p:cNvSpPr>
                <a:spLocks noChangeArrowheads="1"/>
              </p:cNvSpPr>
              <p:nvPr/>
            </p:nvSpPr>
            <p:spPr bwMode="auto">
              <a:xfrm>
                <a:off x="4547" y="3914"/>
                <a:ext cx="23" cy="180"/>
              </a:xfrm>
              <a:prstGeom prst="rect">
                <a:avLst/>
              </a:pr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8" name="Freeform 203"/>
              <p:cNvSpPr>
                <a:spLocks/>
              </p:cNvSpPr>
              <p:nvPr/>
            </p:nvSpPr>
            <p:spPr bwMode="auto">
              <a:xfrm>
                <a:off x="4275" y="3899"/>
                <a:ext cx="591" cy="52"/>
              </a:xfrm>
              <a:custGeom>
                <a:avLst/>
                <a:gdLst>
                  <a:gd name="T0" fmla="*/ 0 w 332"/>
                  <a:gd name="T1" fmla="*/ 0 h 29"/>
                  <a:gd name="T2" fmla="*/ 0 w 332"/>
                  <a:gd name="T3" fmla="*/ 2 h 29"/>
                  <a:gd name="T4" fmla="*/ 0 w 332"/>
                  <a:gd name="T5" fmla="*/ 2 h 29"/>
                  <a:gd name="T6" fmla="*/ 17 w 332"/>
                  <a:gd name="T7" fmla="*/ 19 h 29"/>
                  <a:gd name="T8" fmla="*/ 80 w 332"/>
                  <a:gd name="T9" fmla="*/ 19 h 29"/>
                  <a:gd name="T10" fmla="*/ 166 w 332"/>
                  <a:gd name="T11" fmla="*/ 29 h 29"/>
                  <a:gd name="T12" fmla="*/ 251 w 332"/>
                  <a:gd name="T13" fmla="*/ 19 h 29"/>
                  <a:gd name="T14" fmla="*/ 315 w 332"/>
                  <a:gd name="T15" fmla="*/ 19 h 29"/>
                  <a:gd name="T16" fmla="*/ 332 w 332"/>
                  <a:gd name="T17" fmla="*/ 2 h 29"/>
                  <a:gd name="T18" fmla="*/ 332 w 332"/>
                  <a:gd name="T19" fmla="*/ 2 h 29"/>
                  <a:gd name="T20" fmla="*/ 332 w 332"/>
                  <a:gd name="T21" fmla="*/ 0 h 29"/>
                  <a:gd name="T22" fmla="*/ 0 w 332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2" h="29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1"/>
                      <a:pt x="7" y="19"/>
                      <a:pt x="17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8" y="25"/>
                      <a:pt x="123" y="29"/>
                      <a:pt x="166" y="29"/>
                    </a:cubicBezTo>
                    <a:cubicBezTo>
                      <a:pt x="209" y="29"/>
                      <a:pt x="244" y="25"/>
                      <a:pt x="251" y="19"/>
                    </a:cubicBezTo>
                    <a:cubicBezTo>
                      <a:pt x="315" y="19"/>
                      <a:pt x="315" y="19"/>
                      <a:pt x="315" y="19"/>
                    </a:cubicBezTo>
                    <a:cubicBezTo>
                      <a:pt x="324" y="19"/>
                      <a:pt x="332" y="11"/>
                      <a:pt x="332" y="2"/>
                    </a:cubicBezTo>
                    <a:cubicBezTo>
                      <a:pt x="332" y="2"/>
                      <a:pt x="332" y="2"/>
                      <a:pt x="332" y="2"/>
                    </a:cubicBezTo>
                    <a:cubicBezTo>
                      <a:pt x="332" y="1"/>
                      <a:pt x="332" y="1"/>
                      <a:pt x="3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9" name="Freeform 204"/>
              <p:cNvSpPr>
                <a:spLocks/>
              </p:cNvSpPr>
              <p:nvPr/>
            </p:nvSpPr>
            <p:spPr bwMode="auto">
              <a:xfrm>
                <a:off x="4353" y="4062"/>
                <a:ext cx="435" cy="228"/>
              </a:xfrm>
              <a:custGeom>
                <a:avLst/>
                <a:gdLst>
                  <a:gd name="T0" fmla="*/ 142 w 244"/>
                  <a:gd name="T1" fmla="*/ 0 h 128"/>
                  <a:gd name="T2" fmla="*/ 102 w 244"/>
                  <a:gd name="T3" fmla="*/ 0 h 128"/>
                  <a:gd name="T4" fmla="*/ 102 w 244"/>
                  <a:gd name="T5" fmla="*/ 89 h 128"/>
                  <a:gd name="T6" fmla="*/ 11 w 244"/>
                  <a:gd name="T7" fmla="*/ 104 h 128"/>
                  <a:gd name="T8" fmla="*/ 0 w 244"/>
                  <a:gd name="T9" fmla="*/ 115 h 128"/>
                  <a:gd name="T10" fmla="*/ 0 w 244"/>
                  <a:gd name="T11" fmla="*/ 115 h 128"/>
                  <a:gd name="T12" fmla="*/ 11 w 244"/>
                  <a:gd name="T13" fmla="*/ 127 h 128"/>
                  <a:gd name="T14" fmla="*/ 110 w 244"/>
                  <a:gd name="T15" fmla="*/ 110 h 128"/>
                  <a:gd name="T16" fmla="*/ 133 w 244"/>
                  <a:gd name="T17" fmla="*/ 110 h 128"/>
                  <a:gd name="T18" fmla="*/ 233 w 244"/>
                  <a:gd name="T19" fmla="*/ 127 h 128"/>
                  <a:gd name="T20" fmla="*/ 244 w 244"/>
                  <a:gd name="T21" fmla="*/ 115 h 128"/>
                  <a:gd name="T22" fmla="*/ 244 w 244"/>
                  <a:gd name="T23" fmla="*/ 115 h 128"/>
                  <a:gd name="T24" fmla="*/ 233 w 244"/>
                  <a:gd name="T25" fmla="*/ 104 h 128"/>
                  <a:gd name="T26" fmla="*/ 142 w 244"/>
                  <a:gd name="T27" fmla="*/ 89 h 128"/>
                  <a:gd name="T28" fmla="*/ 142 w 244"/>
                  <a:gd name="T2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4" h="128">
                    <a:moveTo>
                      <a:pt x="14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89"/>
                      <a:pt x="102" y="89"/>
                      <a:pt x="102" y="89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5" y="105"/>
                      <a:pt x="0" y="109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2"/>
                      <a:pt x="5" y="128"/>
                      <a:pt x="11" y="127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33" y="110"/>
                      <a:pt x="133" y="110"/>
                      <a:pt x="133" y="110"/>
                    </a:cubicBezTo>
                    <a:cubicBezTo>
                      <a:pt x="233" y="127"/>
                      <a:pt x="233" y="127"/>
                      <a:pt x="233" y="127"/>
                    </a:cubicBezTo>
                    <a:cubicBezTo>
                      <a:pt x="239" y="128"/>
                      <a:pt x="244" y="122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09"/>
                      <a:pt x="239" y="105"/>
                      <a:pt x="233" y="104"/>
                    </a:cubicBezTo>
                    <a:cubicBezTo>
                      <a:pt x="142" y="89"/>
                      <a:pt x="142" y="89"/>
                      <a:pt x="142" y="89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Oval 206"/>
            <p:cNvSpPr>
              <a:spLocks noChangeArrowheads="1"/>
            </p:cNvSpPr>
            <p:nvPr/>
          </p:nvSpPr>
          <p:spPr bwMode="auto">
            <a:xfrm>
              <a:off x="7527925" y="6757988"/>
              <a:ext cx="84138" cy="87312"/>
            </a:xfrm>
            <a:prstGeom prst="ellipse">
              <a:avLst/>
            </a:pr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Oval 207"/>
            <p:cNvSpPr>
              <a:spLocks noChangeArrowheads="1"/>
            </p:cNvSpPr>
            <p:nvPr/>
          </p:nvSpPr>
          <p:spPr bwMode="auto">
            <a:xfrm>
              <a:off x="6897687" y="6757988"/>
              <a:ext cx="84138" cy="87312"/>
            </a:xfrm>
            <a:prstGeom prst="ellipse">
              <a:avLst/>
            </a:pr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7213600" y="6692900"/>
              <a:ext cx="79375" cy="114300"/>
            </a:xfrm>
            <a:custGeom>
              <a:avLst/>
              <a:gdLst>
                <a:gd name="T0" fmla="*/ 50 w 50"/>
                <a:gd name="T1" fmla="*/ 0 h 72"/>
                <a:gd name="T2" fmla="*/ 25 w 50"/>
                <a:gd name="T3" fmla="*/ 0 h 72"/>
                <a:gd name="T4" fmla="*/ 0 w 50"/>
                <a:gd name="T5" fmla="*/ 0 h 72"/>
                <a:gd name="T6" fmla="*/ 9 w 50"/>
                <a:gd name="T7" fmla="*/ 72 h 72"/>
                <a:gd name="T8" fmla="*/ 25 w 50"/>
                <a:gd name="T9" fmla="*/ 72 h 72"/>
                <a:gd name="T10" fmla="*/ 39 w 50"/>
                <a:gd name="T11" fmla="*/ 72 h 72"/>
                <a:gd name="T12" fmla="*/ 50 w 50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2">
                  <a:moveTo>
                    <a:pt x="50" y="0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9" y="72"/>
                  </a:lnTo>
                  <a:lnTo>
                    <a:pt x="25" y="72"/>
                  </a:lnTo>
                  <a:lnTo>
                    <a:pt x="39" y="7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209"/>
            <p:cNvSpPr>
              <a:spLocks noChangeArrowheads="1"/>
            </p:cNvSpPr>
            <p:nvPr/>
          </p:nvSpPr>
          <p:spPr bwMode="auto">
            <a:xfrm>
              <a:off x="7212012" y="6757988"/>
              <a:ext cx="87313" cy="87312"/>
            </a:xfrm>
            <a:prstGeom prst="ellipse">
              <a:avLst/>
            </a:pr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6854825" y="5043488"/>
              <a:ext cx="800100" cy="723900"/>
            </a:xfrm>
            <a:custGeom>
              <a:avLst/>
              <a:gdLst>
                <a:gd name="T0" fmla="*/ 68 w 283"/>
                <a:gd name="T1" fmla="*/ 0 h 256"/>
                <a:gd name="T2" fmla="*/ 214 w 283"/>
                <a:gd name="T3" fmla="*/ 0 h 256"/>
                <a:gd name="T4" fmla="*/ 283 w 283"/>
                <a:gd name="T5" fmla="*/ 68 h 256"/>
                <a:gd name="T6" fmla="*/ 283 w 283"/>
                <a:gd name="T7" fmla="*/ 187 h 256"/>
                <a:gd name="T8" fmla="*/ 214 w 283"/>
                <a:gd name="T9" fmla="*/ 256 h 256"/>
                <a:gd name="T10" fmla="*/ 68 w 283"/>
                <a:gd name="T11" fmla="*/ 256 h 256"/>
                <a:gd name="T12" fmla="*/ 0 w 283"/>
                <a:gd name="T13" fmla="*/ 187 h 256"/>
                <a:gd name="T14" fmla="*/ 0 w 283"/>
                <a:gd name="T15" fmla="*/ 68 h 256"/>
                <a:gd name="T16" fmla="*/ 68 w 283"/>
                <a:gd name="T1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56">
                  <a:moveTo>
                    <a:pt x="68" y="0"/>
                  </a:moveTo>
                  <a:cubicBezTo>
                    <a:pt x="214" y="0"/>
                    <a:pt x="214" y="0"/>
                    <a:pt x="214" y="0"/>
                  </a:cubicBezTo>
                  <a:cubicBezTo>
                    <a:pt x="252" y="0"/>
                    <a:pt x="283" y="31"/>
                    <a:pt x="283" y="68"/>
                  </a:cubicBezTo>
                  <a:cubicBezTo>
                    <a:pt x="283" y="187"/>
                    <a:pt x="283" y="187"/>
                    <a:pt x="283" y="187"/>
                  </a:cubicBezTo>
                  <a:cubicBezTo>
                    <a:pt x="283" y="225"/>
                    <a:pt x="252" y="256"/>
                    <a:pt x="214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30" y="256"/>
                    <a:pt x="0" y="225"/>
                    <a:pt x="0" y="18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7202487" y="5502275"/>
              <a:ext cx="101600" cy="681037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7086600" y="5286375"/>
              <a:ext cx="336550" cy="215900"/>
            </a:xfrm>
            <a:custGeom>
              <a:avLst/>
              <a:gdLst>
                <a:gd name="T0" fmla="*/ 16 w 119"/>
                <a:gd name="T1" fmla="*/ 0 h 76"/>
                <a:gd name="T2" fmla="*/ 103 w 119"/>
                <a:gd name="T3" fmla="*/ 0 h 76"/>
                <a:gd name="T4" fmla="*/ 119 w 119"/>
                <a:gd name="T5" fmla="*/ 16 h 76"/>
                <a:gd name="T6" fmla="*/ 119 w 119"/>
                <a:gd name="T7" fmla="*/ 60 h 76"/>
                <a:gd name="T8" fmla="*/ 103 w 119"/>
                <a:gd name="T9" fmla="*/ 76 h 76"/>
                <a:gd name="T10" fmla="*/ 16 w 119"/>
                <a:gd name="T11" fmla="*/ 76 h 76"/>
                <a:gd name="T12" fmla="*/ 0 w 119"/>
                <a:gd name="T13" fmla="*/ 60 h 76"/>
                <a:gd name="T14" fmla="*/ 0 w 119"/>
                <a:gd name="T15" fmla="*/ 16 h 76"/>
                <a:gd name="T16" fmla="*/ 16 w 119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76">
                  <a:moveTo>
                    <a:pt x="16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12" y="0"/>
                    <a:pt x="119" y="8"/>
                    <a:pt x="119" y="16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9" y="69"/>
                    <a:pt x="112" y="76"/>
                    <a:pt x="103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7" y="76"/>
                    <a:pt x="0" y="69"/>
                    <a:pt x="0" y="6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2365375" y="4675188"/>
              <a:ext cx="188913" cy="220662"/>
            </a:xfrm>
            <a:custGeom>
              <a:avLst/>
              <a:gdLst>
                <a:gd name="T0" fmla="*/ 66 w 67"/>
                <a:gd name="T1" fmla="*/ 14 h 78"/>
                <a:gd name="T2" fmla="*/ 66 w 67"/>
                <a:gd name="T3" fmla="*/ 78 h 78"/>
                <a:gd name="T4" fmla="*/ 2 w 67"/>
                <a:gd name="T5" fmla="*/ 49 h 78"/>
                <a:gd name="T6" fmla="*/ 22 w 67"/>
                <a:gd name="T7" fmla="*/ 0 h 78"/>
                <a:gd name="T8" fmla="*/ 66 w 67"/>
                <a:gd name="T9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8">
                  <a:moveTo>
                    <a:pt x="66" y="14"/>
                  </a:moveTo>
                  <a:cubicBezTo>
                    <a:pt x="60" y="48"/>
                    <a:pt x="67" y="78"/>
                    <a:pt x="66" y="78"/>
                  </a:cubicBezTo>
                  <a:cubicBezTo>
                    <a:pt x="63" y="76"/>
                    <a:pt x="0" y="49"/>
                    <a:pt x="2" y="49"/>
                  </a:cubicBezTo>
                  <a:cubicBezTo>
                    <a:pt x="5" y="49"/>
                    <a:pt x="22" y="0"/>
                    <a:pt x="22" y="0"/>
                  </a:cubicBezTo>
                  <a:lnTo>
                    <a:pt x="66" y="14"/>
                  </a:ln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2328862" y="4700588"/>
              <a:ext cx="258763" cy="223837"/>
            </a:xfrm>
            <a:custGeom>
              <a:avLst/>
              <a:gdLst>
                <a:gd name="T0" fmla="*/ 91 w 92"/>
                <a:gd name="T1" fmla="*/ 79 h 79"/>
                <a:gd name="T2" fmla="*/ 92 w 92"/>
                <a:gd name="T3" fmla="*/ 43 h 79"/>
                <a:gd name="T4" fmla="*/ 20 w 92"/>
                <a:gd name="T5" fmla="*/ 0 h 79"/>
                <a:gd name="T6" fmla="*/ 0 w 92"/>
                <a:gd name="T7" fmla="*/ 30 h 79"/>
                <a:gd name="T8" fmla="*/ 91 w 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9">
                  <a:moveTo>
                    <a:pt x="91" y="79"/>
                  </a:moveTo>
                  <a:cubicBezTo>
                    <a:pt x="92" y="75"/>
                    <a:pt x="92" y="43"/>
                    <a:pt x="92" y="43"/>
                  </a:cubicBezTo>
                  <a:cubicBezTo>
                    <a:pt x="92" y="43"/>
                    <a:pt x="25" y="1"/>
                    <a:pt x="20" y="0"/>
                  </a:cubicBezTo>
                  <a:cubicBezTo>
                    <a:pt x="15" y="0"/>
                    <a:pt x="0" y="30"/>
                    <a:pt x="0" y="30"/>
                  </a:cubicBezTo>
                  <a:lnTo>
                    <a:pt x="91" y="7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2265362" y="4010025"/>
              <a:ext cx="723900" cy="747712"/>
            </a:xfrm>
            <a:custGeom>
              <a:avLst/>
              <a:gdLst>
                <a:gd name="T0" fmla="*/ 121 w 256"/>
                <a:gd name="T1" fmla="*/ 0 h 264"/>
                <a:gd name="T2" fmla="*/ 244 w 256"/>
                <a:gd name="T3" fmla="*/ 125 h 264"/>
                <a:gd name="T4" fmla="*/ 219 w 256"/>
                <a:gd name="T5" fmla="*/ 163 h 264"/>
                <a:gd name="T6" fmla="*/ 238 w 256"/>
                <a:gd name="T7" fmla="*/ 200 h 264"/>
                <a:gd name="T8" fmla="*/ 216 w 256"/>
                <a:gd name="T9" fmla="*/ 207 h 264"/>
                <a:gd name="T10" fmla="*/ 121 w 256"/>
                <a:gd name="T11" fmla="*/ 264 h 264"/>
                <a:gd name="T12" fmla="*/ 0 w 256"/>
                <a:gd name="T13" fmla="*/ 132 h 264"/>
                <a:gd name="T14" fmla="*/ 121 w 256"/>
                <a:gd name="T1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264">
                  <a:moveTo>
                    <a:pt x="121" y="0"/>
                  </a:moveTo>
                  <a:cubicBezTo>
                    <a:pt x="187" y="0"/>
                    <a:pt x="256" y="53"/>
                    <a:pt x="244" y="125"/>
                  </a:cubicBezTo>
                  <a:cubicBezTo>
                    <a:pt x="240" y="145"/>
                    <a:pt x="221" y="153"/>
                    <a:pt x="219" y="163"/>
                  </a:cubicBezTo>
                  <a:cubicBezTo>
                    <a:pt x="228" y="190"/>
                    <a:pt x="240" y="190"/>
                    <a:pt x="238" y="200"/>
                  </a:cubicBezTo>
                  <a:cubicBezTo>
                    <a:pt x="237" y="205"/>
                    <a:pt x="225" y="207"/>
                    <a:pt x="216" y="207"/>
                  </a:cubicBezTo>
                  <a:cubicBezTo>
                    <a:pt x="204" y="246"/>
                    <a:pt x="164" y="264"/>
                    <a:pt x="121" y="264"/>
                  </a:cubicBezTo>
                  <a:cubicBezTo>
                    <a:pt x="54" y="264"/>
                    <a:pt x="0" y="205"/>
                    <a:pt x="0" y="132"/>
                  </a:cubicBezTo>
                  <a:cubicBezTo>
                    <a:pt x="0" y="59"/>
                    <a:pt x="54" y="0"/>
                    <a:pt x="121" y="0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2225675" y="3956050"/>
              <a:ext cx="842963" cy="676275"/>
            </a:xfrm>
            <a:custGeom>
              <a:avLst/>
              <a:gdLst>
                <a:gd name="T0" fmla="*/ 285 w 298"/>
                <a:gd name="T1" fmla="*/ 74 h 239"/>
                <a:gd name="T2" fmla="*/ 288 w 298"/>
                <a:gd name="T3" fmla="*/ 122 h 239"/>
                <a:gd name="T4" fmla="*/ 270 w 298"/>
                <a:gd name="T5" fmla="*/ 98 h 239"/>
                <a:gd name="T6" fmla="*/ 268 w 298"/>
                <a:gd name="T7" fmla="*/ 103 h 239"/>
                <a:gd name="T8" fmla="*/ 242 w 298"/>
                <a:gd name="T9" fmla="*/ 126 h 239"/>
                <a:gd name="T10" fmla="*/ 240 w 298"/>
                <a:gd name="T11" fmla="*/ 111 h 239"/>
                <a:gd name="T12" fmla="*/ 235 w 298"/>
                <a:gd name="T13" fmla="*/ 100 h 239"/>
                <a:gd name="T14" fmla="*/ 228 w 298"/>
                <a:gd name="T15" fmla="*/ 101 h 239"/>
                <a:gd name="T16" fmla="*/ 218 w 298"/>
                <a:gd name="T17" fmla="*/ 111 h 239"/>
                <a:gd name="T18" fmla="*/ 182 w 298"/>
                <a:gd name="T19" fmla="*/ 123 h 239"/>
                <a:gd name="T20" fmla="*/ 192 w 298"/>
                <a:gd name="T21" fmla="*/ 102 h 239"/>
                <a:gd name="T22" fmla="*/ 171 w 298"/>
                <a:gd name="T23" fmla="*/ 101 h 239"/>
                <a:gd name="T24" fmla="*/ 122 w 298"/>
                <a:gd name="T25" fmla="*/ 116 h 239"/>
                <a:gd name="T26" fmla="*/ 102 w 298"/>
                <a:gd name="T27" fmla="*/ 190 h 239"/>
                <a:gd name="T28" fmla="*/ 86 w 298"/>
                <a:gd name="T29" fmla="*/ 185 h 239"/>
                <a:gd name="T30" fmla="*/ 97 w 298"/>
                <a:gd name="T31" fmla="*/ 125 h 239"/>
                <a:gd name="T32" fmla="*/ 65 w 298"/>
                <a:gd name="T33" fmla="*/ 110 h 239"/>
                <a:gd name="T34" fmla="*/ 58 w 298"/>
                <a:gd name="T35" fmla="*/ 186 h 239"/>
                <a:gd name="T36" fmla="*/ 46 w 298"/>
                <a:gd name="T37" fmla="*/ 229 h 239"/>
                <a:gd name="T38" fmla="*/ 29 w 298"/>
                <a:gd name="T39" fmla="*/ 238 h 239"/>
                <a:gd name="T40" fmla="*/ 31 w 298"/>
                <a:gd name="T41" fmla="*/ 225 h 239"/>
                <a:gd name="T42" fmla="*/ 21 w 298"/>
                <a:gd name="T43" fmla="*/ 230 h 239"/>
                <a:gd name="T44" fmla="*/ 20 w 298"/>
                <a:gd name="T45" fmla="*/ 213 h 239"/>
                <a:gd name="T46" fmla="*/ 5 w 298"/>
                <a:gd name="T47" fmla="*/ 136 h 239"/>
                <a:gd name="T48" fmla="*/ 79 w 298"/>
                <a:gd name="T49" fmla="*/ 26 h 239"/>
                <a:gd name="T50" fmla="*/ 285 w 298"/>
                <a:gd name="T51" fmla="*/ 7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8" h="239">
                  <a:moveTo>
                    <a:pt x="285" y="74"/>
                  </a:moveTo>
                  <a:cubicBezTo>
                    <a:pt x="298" y="95"/>
                    <a:pt x="288" y="127"/>
                    <a:pt x="288" y="122"/>
                  </a:cubicBezTo>
                  <a:cubicBezTo>
                    <a:pt x="288" y="118"/>
                    <a:pt x="278" y="106"/>
                    <a:pt x="270" y="98"/>
                  </a:cubicBezTo>
                  <a:cubicBezTo>
                    <a:pt x="269" y="100"/>
                    <a:pt x="269" y="102"/>
                    <a:pt x="268" y="103"/>
                  </a:cubicBezTo>
                  <a:cubicBezTo>
                    <a:pt x="264" y="119"/>
                    <a:pt x="242" y="126"/>
                    <a:pt x="242" y="126"/>
                  </a:cubicBezTo>
                  <a:cubicBezTo>
                    <a:pt x="242" y="126"/>
                    <a:pt x="241" y="122"/>
                    <a:pt x="240" y="111"/>
                  </a:cubicBezTo>
                  <a:cubicBezTo>
                    <a:pt x="240" y="106"/>
                    <a:pt x="237" y="103"/>
                    <a:pt x="235" y="100"/>
                  </a:cubicBezTo>
                  <a:cubicBezTo>
                    <a:pt x="233" y="101"/>
                    <a:pt x="231" y="101"/>
                    <a:pt x="228" y="101"/>
                  </a:cubicBezTo>
                  <a:cubicBezTo>
                    <a:pt x="228" y="103"/>
                    <a:pt x="225" y="107"/>
                    <a:pt x="218" y="111"/>
                  </a:cubicBezTo>
                  <a:cubicBezTo>
                    <a:pt x="201" y="120"/>
                    <a:pt x="179" y="123"/>
                    <a:pt x="182" y="123"/>
                  </a:cubicBezTo>
                  <a:cubicBezTo>
                    <a:pt x="184" y="123"/>
                    <a:pt x="199" y="116"/>
                    <a:pt x="192" y="102"/>
                  </a:cubicBezTo>
                  <a:cubicBezTo>
                    <a:pt x="185" y="102"/>
                    <a:pt x="177" y="102"/>
                    <a:pt x="171" y="101"/>
                  </a:cubicBezTo>
                  <a:cubicBezTo>
                    <a:pt x="146" y="99"/>
                    <a:pt x="133" y="105"/>
                    <a:pt x="122" y="116"/>
                  </a:cubicBezTo>
                  <a:cubicBezTo>
                    <a:pt x="112" y="128"/>
                    <a:pt x="106" y="192"/>
                    <a:pt x="102" y="190"/>
                  </a:cubicBezTo>
                  <a:cubicBezTo>
                    <a:pt x="97" y="188"/>
                    <a:pt x="86" y="185"/>
                    <a:pt x="86" y="185"/>
                  </a:cubicBezTo>
                  <a:cubicBezTo>
                    <a:pt x="86" y="185"/>
                    <a:pt x="99" y="142"/>
                    <a:pt x="97" y="125"/>
                  </a:cubicBezTo>
                  <a:cubicBezTo>
                    <a:pt x="94" y="109"/>
                    <a:pt x="88" y="102"/>
                    <a:pt x="65" y="110"/>
                  </a:cubicBezTo>
                  <a:cubicBezTo>
                    <a:pt x="32" y="121"/>
                    <a:pt x="40" y="162"/>
                    <a:pt x="58" y="186"/>
                  </a:cubicBezTo>
                  <a:cubicBezTo>
                    <a:pt x="58" y="186"/>
                    <a:pt x="52" y="224"/>
                    <a:pt x="46" y="229"/>
                  </a:cubicBezTo>
                  <a:cubicBezTo>
                    <a:pt x="41" y="234"/>
                    <a:pt x="27" y="239"/>
                    <a:pt x="29" y="238"/>
                  </a:cubicBezTo>
                  <a:cubicBezTo>
                    <a:pt x="31" y="237"/>
                    <a:pt x="31" y="225"/>
                    <a:pt x="31" y="225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18" y="216"/>
                    <a:pt x="20" y="213"/>
                  </a:cubicBezTo>
                  <a:cubicBezTo>
                    <a:pt x="22" y="210"/>
                    <a:pt x="7" y="166"/>
                    <a:pt x="5" y="136"/>
                  </a:cubicBezTo>
                  <a:cubicBezTo>
                    <a:pt x="0" y="78"/>
                    <a:pt x="28" y="12"/>
                    <a:pt x="79" y="26"/>
                  </a:cubicBezTo>
                  <a:cubicBezTo>
                    <a:pt x="109" y="0"/>
                    <a:pt x="266" y="3"/>
                    <a:pt x="285" y="7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4525962" y="4121150"/>
              <a:ext cx="736600" cy="795337"/>
            </a:xfrm>
            <a:custGeom>
              <a:avLst/>
              <a:gdLst>
                <a:gd name="T0" fmla="*/ 150 w 261"/>
                <a:gd name="T1" fmla="*/ 10 h 281"/>
                <a:gd name="T2" fmla="*/ 11 w 261"/>
                <a:gd name="T3" fmla="*/ 122 h 281"/>
                <a:gd name="T4" fmla="*/ 110 w 261"/>
                <a:gd name="T5" fmla="*/ 270 h 281"/>
                <a:gd name="T6" fmla="*/ 249 w 261"/>
                <a:gd name="T7" fmla="*/ 158 h 281"/>
                <a:gd name="T8" fmla="*/ 150 w 261"/>
                <a:gd name="T9" fmla="*/ 1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81">
                  <a:moveTo>
                    <a:pt x="150" y="10"/>
                  </a:moveTo>
                  <a:cubicBezTo>
                    <a:pt x="85" y="0"/>
                    <a:pt x="22" y="50"/>
                    <a:pt x="11" y="122"/>
                  </a:cubicBezTo>
                  <a:cubicBezTo>
                    <a:pt x="0" y="194"/>
                    <a:pt x="45" y="260"/>
                    <a:pt x="110" y="270"/>
                  </a:cubicBezTo>
                  <a:cubicBezTo>
                    <a:pt x="176" y="281"/>
                    <a:pt x="238" y="230"/>
                    <a:pt x="249" y="158"/>
                  </a:cubicBezTo>
                  <a:cubicBezTo>
                    <a:pt x="261" y="87"/>
                    <a:pt x="216" y="20"/>
                    <a:pt x="150" y="10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4694237" y="4827588"/>
              <a:ext cx="373063" cy="93662"/>
            </a:xfrm>
            <a:custGeom>
              <a:avLst/>
              <a:gdLst>
                <a:gd name="T0" fmla="*/ 132 w 132"/>
                <a:gd name="T1" fmla="*/ 33 h 33"/>
                <a:gd name="T2" fmla="*/ 123 w 132"/>
                <a:gd name="T3" fmla="*/ 2 h 33"/>
                <a:gd name="T4" fmla="*/ 11 w 132"/>
                <a:gd name="T5" fmla="*/ 3 h 33"/>
                <a:gd name="T6" fmla="*/ 0 w 132"/>
                <a:gd name="T7" fmla="*/ 33 h 33"/>
                <a:gd name="T8" fmla="*/ 132 w 132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3">
                  <a:moveTo>
                    <a:pt x="132" y="33"/>
                  </a:move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" y="0"/>
                    <a:pt x="11" y="3"/>
                  </a:cubicBezTo>
                  <a:cubicBezTo>
                    <a:pt x="9" y="5"/>
                    <a:pt x="0" y="33"/>
                    <a:pt x="0" y="33"/>
                  </a:cubicBezTo>
                  <a:lnTo>
                    <a:pt x="132" y="33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4422775" y="4089400"/>
              <a:ext cx="865188" cy="1279525"/>
            </a:xfrm>
            <a:custGeom>
              <a:avLst/>
              <a:gdLst>
                <a:gd name="T0" fmla="*/ 251 w 306"/>
                <a:gd name="T1" fmla="*/ 23 h 452"/>
                <a:gd name="T2" fmla="*/ 296 w 306"/>
                <a:gd name="T3" fmla="*/ 110 h 452"/>
                <a:gd name="T4" fmla="*/ 257 w 306"/>
                <a:gd name="T5" fmla="*/ 227 h 452"/>
                <a:gd name="T6" fmla="*/ 152 w 306"/>
                <a:gd name="T7" fmla="*/ 269 h 452"/>
                <a:gd name="T8" fmla="*/ 121 w 306"/>
                <a:gd name="T9" fmla="*/ 270 h 452"/>
                <a:gd name="T10" fmla="*/ 123 w 306"/>
                <a:gd name="T11" fmla="*/ 304 h 452"/>
                <a:gd name="T12" fmla="*/ 69 w 306"/>
                <a:gd name="T13" fmla="*/ 364 h 452"/>
                <a:gd name="T14" fmla="*/ 30 w 306"/>
                <a:gd name="T15" fmla="*/ 443 h 452"/>
                <a:gd name="T16" fmla="*/ 53 w 306"/>
                <a:gd name="T17" fmla="*/ 295 h 452"/>
                <a:gd name="T18" fmla="*/ 87 w 306"/>
                <a:gd name="T19" fmla="*/ 258 h 452"/>
                <a:gd name="T20" fmla="*/ 40 w 306"/>
                <a:gd name="T21" fmla="*/ 126 h 452"/>
                <a:gd name="T22" fmla="*/ 100 w 306"/>
                <a:gd name="T23" fmla="*/ 12 h 452"/>
                <a:gd name="T24" fmla="*/ 128 w 306"/>
                <a:gd name="T25" fmla="*/ 11 h 452"/>
                <a:gd name="T26" fmla="*/ 177 w 306"/>
                <a:gd name="T27" fmla="*/ 1 h 452"/>
                <a:gd name="T28" fmla="*/ 251 w 306"/>
                <a:gd name="T29" fmla="*/ 2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452">
                  <a:moveTo>
                    <a:pt x="251" y="23"/>
                  </a:moveTo>
                  <a:cubicBezTo>
                    <a:pt x="262" y="26"/>
                    <a:pt x="287" y="61"/>
                    <a:pt x="296" y="110"/>
                  </a:cubicBezTo>
                  <a:cubicBezTo>
                    <a:pt x="306" y="160"/>
                    <a:pt x="285" y="201"/>
                    <a:pt x="257" y="227"/>
                  </a:cubicBezTo>
                  <a:cubicBezTo>
                    <a:pt x="229" y="253"/>
                    <a:pt x="176" y="265"/>
                    <a:pt x="152" y="269"/>
                  </a:cubicBezTo>
                  <a:cubicBezTo>
                    <a:pt x="143" y="271"/>
                    <a:pt x="132" y="272"/>
                    <a:pt x="121" y="270"/>
                  </a:cubicBezTo>
                  <a:cubicBezTo>
                    <a:pt x="123" y="279"/>
                    <a:pt x="124" y="291"/>
                    <a:pt x="123" y="304"/>
                  </a:cubicBezTo>
                  <a:cubicBezTo>
                    <a:pt x="120" y="337"/>
                    <a:pt x="104" y="337"/>
                    <a:pt x="69" y="364"/>
                  </a:cubicBezTo>
                  <a:cubicBezTo>
                    <a:pt x="34" y="391"/>
                    <a:pt x="29" y="434"/>
                    <a:pt x="30" y="443"/>
                  </a:cubicBezTo>
                  <a:cubicBezTo>
                    <a:pt x="31" y="452"/>
                    <a:pt x="0" y="351"/>
                    <a:pt x="53" y="295"/>
                  </a:cubicBezTo>
                  <a:cubicBezTo>
                    <a:pt x="71" y="277"/>
                    <a:pt x="81" y="266"/>
                    <a:pt x="87" y="258"/>
                  </a:cubicBezTo>
                  <a:cubicBezTo>
                    <a:pt x="60" y="249"/>
                    <a:pt x="39" y="150"/>
                    <a:pt x="40" y="126"/>
                  </a:cubicBezTo>
                  <a:cubicBezTo>
                    <a:pt x="42" y="77"/>
                    <a:pt x="85" y="17"/>
                    <a:pt x="100" y="12"/>
                  </a:cubicBezTo>
                  <a:cubicBezTo>
                    <a:pt x="116" y="7"/>
                    <a:pt x="128" y="11"/>
                    <a:pt x="128" y="11"/>
                  </a:cubicBezTo>
                  <a:cubicBezTo>
                    <a:pt x="128" y="11"/>
                    <a:pt x="143" y="2"/>
                    <a:pt x="177" y="1"/>
                  </a:cubicBezTo>
                  <a:cubicBezTo>
                    <a:pt x="212" y="0"/>
                    <a:pt x="251" y="23"/>
                    <a:pt x="251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6007100" y="4889500"/>
              <a:ext cx="141288" cy="125412"/>
            </a:xfrm>
            <a:custGeom>
              <a:avLst/>
              <a:gdLst>
                <a:gd name="T0" fmla="*/ 16 w 89"/>
                <a:gd name="T1" fmla="*/ 2 h 79"/>
                <a:gd name="T2" fmla="*/ 71 w 89"/>
                <a:gd name="T3" fmla="*/ 0 h 79"/>
                <a:gd name="T4" fmla="*/ 89 w 89"/>
                <a:gd name="T5" fmla="*/ 45 h 79"/>
                <a:gd name="T6" fmla="*/ 71 w 89"/>
                <a:gd name="T7" fmla="*/ 74 h 79"/>
                <a:gd name="T8" fmla="*/ 44 w 89"/>
                <a:gd name="T9" fmla="*/ 79 h 79"/>
                <a:gd name="T10" fmla="*/ 19 w 89"/>
                <a:gd name="T11" fmla="*/ 74 h 79"/>
                <a:gd name="T12" fmla="*/ 0 w 89"/>
                <a:gd name="T13" fmla="*/ 43 h 79"/>
                <a:gd name="T14" fmla="*/ 16 w 89"/>
                <a:gd name="T15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79">
                  <a:moveTo>
                    <a:pt x="16" y="2"/>
                  </a:moveTo>
                  <a:lnTo>
                    <a:pt x="71" y="0"/>
                  </a:lnTo>
                  <a:lnTo>
                    <a:pt x="89" y="45"/>
                  </a:lnTo>
                  <a:lnTo>
                    <a:pt x="71" y="74"/>
                  </a:lnTo>
                  <a:lnTo>
                    <a:pt x="44" y="79"/>
                  </a:lnTo>
                  <a:lnTo>
                    <a:pt x="19" y="74"/>
                  </a:lnTo>
                  <a:lnTo>
                    <a:pt x="0" y="43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6108700" y="4776788"/>
              <a:ext cx="155575" cy="220662"/>
            </a:xfrm>
            <a:custGeom>
              <a:avLst/>
              <a:gdLst>
                <a:gd name="T0" fmla="*/ 0 w 98"/>
                <a:gd name="T1" fmla="*/ 71 h 139"/>
                <a:gd name="T2" fmla="*/ 36 w 98"/>
                <a:gd name="T3" fmla="*/ 139 h 139"/>
                <a:gd name="T4" fmla="*/ 98 w 98"/>
                <a:gd name="T5" fmla="*/ 27 h 139"/>
                <a:gd name="T6" fmla="*/ 64 w 98"/>
                <a:gd name="T7" fmla="*/ 0 h 139"/>
                <a:gd name="T8" fmla="*/ 0 w 98"/>
                <a:gd name="T9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39">
                  <a:moveTo>
                    <a:pt x="0" y="71"/>
                  </a:moveTo>
                  <a:lnTo>
                    <a:pt x="36" y="139"/>
                  </a:lnTo>
                  <a:lnTo>
                    <a:pt x="98" y="27"/>
                  </a:lnTo>
                  <a:lnTo>
                    <a:pt x="64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6294437" y="4406900"/>
              <a:ext cx="136525" cy="171450"/>
            </a:xfrm>
            <a:custGeom>
              <a:avLst/>
              <a:gdLst>
                <a:gd name="T0" fmla="*/ 26 w 48"/>
                <a:gd name="T1" fmla="*/ 0 h 61"/>
                <a:gd name="T2" fmla="*/ 1 w 48"/>
                <a:gd name="T3" fmla="*/ 30 h 61"/>
                <a:gd name="T4" fmla="*/ 23 w 48"/>
                <a:gd name="T5" fmla="*/ 61 h 61"/>
                <a:gd name="T6" fmla="*/ 47 w 48"/>
                <a:gd name="T7" fmla="*/ 30 h 61"/>
                <a:gd name="T8" fmla="*/ 26 w 4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1">
                  <a:moveTo>
                    <a:pt x="26" y="0"/>
                  </a:moveTo>
                  <a:cubicBezTo>
                    <a:pt x="13" y="0"/>
                    <a:pt x="2" y="13"/>
                    <a:pt x="1" y="30"/>
                  </a:cubicBezTo>
                  <a:cubicBezTo>
                    <a:pt x="0" y="47"/>
                    <a:pt x="10" y="61"/>
                    <a:pt x="23" y="61"/>
                  </a:cubicBezTo>
                  <a:cubicBezTo>
                    <a:pt x="35" y="61"/>
                    <a:pt x="46" y="47"/>
                    <a:pt x="47" y="30"/>
                  </a:cubicBezTo>
                  <a:cubicBezTo>
                    <a:pt x="48" y="13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5718175" y="4406900"/>
              <a:ext cx="133350" cy="171450"/>
            </a:xfrm>
            <a:custGeom>
              <a:avLst/>
              <a:gdLst>
                <a:gd name="T0" fmla="*/ 22 w 47"/>
                <a:gd name="T1" fmla="*/ 0 h 61"/>
                <a:gd name="T2" fmla="*/ 47 w 47"/>
                <a:gd name="T3" fmla="*/ 30 h 61"/>
                <a:gd name="T4" fmla="*/ 25 w 47"/>
                <a:gd name="T5" fmla="*/ 61 h 61"/>
                <a:gd name="T6" fmla="*/ 0 w 47"/>
                <a:gd name="T7" fmla="*/ 30 h 61"/>
                <a:gd name="T8" fmla="*/ 22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22" y="0"/>
                  </a:moveTo>
                  <a:cubicBezTo>
                    <a:pt x="35" y="0"/>
                    <a:pt x="46" y="13"/>
                    <a:pt x="47" y="30"/>
                  </a:cubicBezTo>
                  <a:cubicBezTo>
                    <a:pt x="47" y="47"/>
                    <a:pt x="38" y="61"/>
                    <a:pt x="25" y="61"/>
                  </a:cubicBezTo>
                  <a:cubicBezTo>
                    <a:pt x="12" y="61"/>
                    <a:pt x="1" y="47"/>
                    <a:pt x="0" y="30"/>
                  </a:cubicBezTo>
                  <a:cubicBezTo>
                    <a:pt x="0" y="13"/>
                    <a:pt x="9" y="0"/>
                    <a:pt x="22" y="0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24"/>
            <p:cNvSpPr>
              <a:spLocks/>
            </p:cNvSpPr>
            <p:nvPr/>
          </p:nvSpPr>
          <p:spPr bwMode="auto">
            <a:xfrm>
              <a:off x="5738812" y="4429125"/>
              <a:ext cx="66675" cy="133350"/>
            </a:xfrm>
            <a:custGeom>
              <a:avLst/>
              <a:gdLst>
                <a:gd name="T0" fmla="*/ 14 w 24"/>
                <a:gd name="T1" fmla="*/ 2 h 47"/>
                <a:gd name="T2" fmla="*/ 3 w 24"/>
                <a:gd name="T3" fmla="*/ 8 h 47"/>
                <a:gd name="T4" fmla="*/ 7 w 24"/>
                <a:gd name="T5" fmla="*/ 40 h 47"/>
                <a:gd name="T6" fmla="*/ 19 w 24"/>
                <a:gd name="T7" fmla="*/ 43 h 47"/>
                <a:gd name="T8" fmla="*/ 20 w 24"/>
                <a:gd name="T9" fmla="*/ 31 h 47"/>
                <a:gd name="T10" fmla="*/ 15 w 24"/>
                <a:gd name="T11" fmla="*/ 23 h 47"/>
                <a:gd name="T12" fmla="*/ 18 w 24"/>
                <a:gd name="T13" fmla="*/ 19 h 47"/>
                <a:gd name="T14" fmla="*/ 17 w 24"/>
                <a:gd name="T15" fmla="*/ 6 h 47"/>
                <a:gd name="T16" fmla="*/ 14 w 24"/>
                <a:gd name="T17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7">
                  <a:moveTo>
                    <a:pt x="14" y="2"/>
                  </a:moveTo>
                  <a:cubicBezTo>
                    <a:pt x="13" y="1"/>
                    <a:pt x="6" y="0"/>
                    <a:pt x="3" y="8"/>
                  </a:cubicBezTo>
                  <a:cubicBezTo>
                    <a:pt x="0" y="15"/>
                    <a:pt x="3" y="35"/>
                    <a:pt x="7" y="40"/>
                  </a:cubicBezTo>
                  <a:cubicBezTo>
                    <a:pt x="10" y="45"/>
                    <a:pt x="16" y="47"/>
                    <a:pt x="19" y="43"/>
                  </a:cubicBezTo>
                  <a:cubicBezTo>
                    <a:pt x="23" y="39"/>
                    <a:pt x="24" y="34"/>
                    <a:pt x="20" y="31"/>
                  </a:cubicBezTo>
                  <a:cubicBezTo>
                    <a:pt x="17" y="29"/>
                    <a:pt x="14" y="26"/>
                    <a:pt x="15" y="23"/>
                  </a:cubicBezTo>
                  <a:cubicBezTo>
                    <a:pt x="15" y="21"/>
                    <a:pt x="17" y="21"/>
                    <a:pt x="18" y="19"/>
                  </a:cubicBezTo>
                  <a:cubicBezTo>
                    <a:pt x="20" y="17"/>
                    <a:pt x="18" y="10"/>
                    <a:pt x="17" y="6"/>
                  </a:cubicBezTo>
                  <a:cubicBezTo>
                    <a:pt x="15" y="1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F8A98E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6343650" y="4429125"/>
              <a:ext cx="66675" cy="130175"/>
            </a:xfrm>
            <a:custGeom>
              <a:avLst/>
              <a:gdLst>
                <a:gd name="T0" fmla="*/ 12 w 24"/>
                <a:gd name="T1" fmla="*/ 1 h 46"/>
                <a:gd name="T2" fmla="*/ 22 w 24"/>
                <a:gd name="T3" fmla="*/ 7 h 46"/>
                <a:gd name="T4" fmla="*/ 17 w 24"/>
                <a:gd name="T5" fmla="*/ 39 h 46"/>
                <a:gd name="T6" fmla="*/ 4 w 24"/>
                <a:gd name="T7" fmla="*/ 42 h 46"/>
                <a:gd name="T8" fmla="*/ 4 w 24"/>
                <a:gd name="T9" fmla="*/ 30 h 46"/>
                <a:gd name="T10" fmla="*/ 10 w 24"/>
                <a:gd name="T11" fmla="*/ 22 h 46"/>
                <a:gd name="T12" fmla="*/ 6 w 24"/>
                <a:gd name="T13" fmla="*/ 18 h 46"/>
                <a:gd name="T14" fmla="*/ 9 w 24"/>
                <a:gd name="T15" fmla="*/ 5 h 46"/>
                <a:gd name="T16" fmla="*/ 12 w 24"/>
                <a:gd name="T1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6">
                  <a:moveTo>
                    <a:pt x="12" y="1"/>
                  </a:moveTo>
                  <a:cubicBezTo>
                    <a:pt x="13" y="1"/>
                    <a:pt x="19" y="0"/>
                    <a:pt x="22" y="7"/>
                  </a:cubicBezTo>
                  <a:cubicBezTo>
                    <a:pt x="24" y="14"/>
                    <a:pt x="20" y="34"/>
                    <a:pt x="17" y="39"/>
                  </a:cubicBezTo>
                  <a:cubicBezTo>
                    <a:pt x="13" y="44"/>
                    <a:pt x="7" y="46"/>
                    <a:pt x="4" y="42"/>
                  </a:cubicBezTo>
                  <a:cubicBezTo>
                    <a:pt x="1" y="37"/>
                    <a:pt x="0" y="33"/>
                    <a:pt x="4" y="30"/>
                  </a:cubicBezTo>
                  <a:cubicBezTo>
                    <a:pt x="7" y="27"/>
                    <a:pt x="10" y="25"/>
                    <a:pt x="10" y="22"/>
                  </a:cubicBezTo>
                  <a:cubicBezTo>
                    <a:pt x="9" y="19"/>
                    <a:pt x="7" y="20"/>
                    <a:pt x="6" y="18"/>
                  </a:cubicBezTo>
                  <a:cubicBezTo>
                    <a:pt x="5" y="15"/>
                    <a:pt x="7" y="9"/>
                    <a:pt x="9" y="5"/>
                  </a:cubicBezTo>
                  <a:cubicBezTo>
                    <a:pt x="11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8A98E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5786437" y="4146550"/>
              <a:ext cx="573088" cy="681037"/>
            </a:xfrm>
            <a:custGeom>
              <a:avLst/>
              <a:gdLst>
                <a:gd name="T0" fmla="*/ 102 w 203"/>
                <a:gd name="T1" fmla="*/ 0 h 241"/>
                <a:gd name="T2" fmla="*/ 203 w 203"/>
                <a:gd name="T3" fmla="*/ 115 h 241"/>
                <a:gd name="T4" fmla="*/ 101 w 203"/>
                <a:gd name="T5" fmla="*/ 241 h 241"/>
                <a:gd name="T6" fmla="*/ 0 w 203"/>
                <a:gd name="T7" fmla="*/ 115 h 241"/>
                <a:gd name="T8" fmla="*/ 102 w 203"/>
                <a:gd name="T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41">
                  <a:moveTo>
                    <a:pt x="102" y="0"/>
                  </a:moveTo>
                  <a:cubicBezTo>
                    <a:pt x="158" y="0"/>
                    <a:pt x="203" y="52"/>
                    <a:pt x="203" y="115"/>
                  </a:cubicBezTo>
                  <a:cubicBezTo>
                    <a:pt x="203" y="178"/>
                    <a:pt x="157" y="241"/>
                    <a:pt x="101" y="241"/>
                  </a:cubicBezTo>
                  <a:cubicBezTo>
                    <a:pt x="45" y="241"/>
                    <a:pt x="0" y="178"/>
                    <a:pt x="0" y="115"/>
                  </a:cubicBezTo>
                  <a:cubicBezTo>
                    <a:pt x="0" y="52"/>
                    <a:pt x="46" y="0"/>
                    <a:pt x="102" y="0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6294437" y="4222750"/>
              <a:ext cx="142875" cy="322262"/>
            </a:xfrm>
            <a:custGeom>
              <a:avLst/>
              <a:gdLst>
                <a:gd name="T0" fmla="*/ 17 w 50"/>
                <a:gd name="T1" fmla="*/ 108 h 114"/>
                <a:gd name="T2" fmla="*/ 17 w 50"/>
                <a:gd name="T3" fmla="*/ 112 h 114"/>
                <a:gd name="T4" fmla="*/ 17 w 50"/>
                <a:gd name="T5" fmla="*/ 113 h 114"/>
                <a:gd name="T6" fmla="*/ 20 w 50"/>
                <a:gd name="T7" fmla="*/ 114 h 114"/>
                <a:gd name="T8" fmla="*/ 17 w 50"/>
                <a:gd name="T9" fmla="*/ 12 h 114"/>
                <a:gd name="T10" fmla="*/ 0 w 50"/>
                <a:gd name="T11" fmla="*/ 16 h 114"/>
                <a:gd name="T12" fmla="*/ 17 w 50"/>
                <a:gd name="T13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14">
                  <a:moveTo>
                    <a:pt x="17" y="108"/>
                  </a:moveTo>
                  <a:cubicBezTo>
                    <a:pt x="17" y="109"/>
                    <a:pt x="17" y="110"/>
                    <a:pt x="17" y="112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9" y="98"/>
                    <a:pt x="50" y="49"/>
                    <a:pt x="17" y="12"/>
                  </a:cubicBezTo>
                  <a:cubicBezTo>
                    <a:pt x="10" y="0"/>
                    <a:pt x="6" y="19"/>
                    <a:pt x="0" y="16"/>
                  </a:cubicBezTo>
                  <a:cubicBezTo>
                    <a:pt x="8" y="37"/>
                    <a:pt x="27" y="49"/>
                    <a:pt x="17" y="10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5743575" y="4267200"/>
              <a:ext cx="107950" cy="277812"/>
            </a:xfrm>
            <a:custGeom>
              <a:avLst/>
              <a:gdLst>
                <a:gd name="T0" fmla="*/ 20 w 38"/>
                <a:gd name="T1" fmla="*/ 92 h 98"/>
                <a:gd name="T2" fmla="*/ 21 w 38"/>
                <a:gd name="T3" fmla="*/ 96 h 98"/>
                <a:gd name="T4" fmla="*/ 21 w 38"/>
                <a:gd name="T5" fmla="*/ 97 h 98"/>
                <a:gd name="T6" fmla="*/ 18 w 38"/>
                <a:gd name="T7" fmla="*/ 98 h 98"/>
                <a:gd name="T8" fmla="*/ 9 w 38"/>
                <a:gd name="T9" fmla="*/ 13 h 98"/>
                <a:gd name="T10" fmla="*/ 38 w 38"/>
                <a:gd name="T11" fmla="*/ 0 h 98"/>
                <a:gd name="T12" fmla="*/ 20 w 38"/>
                <a:gd name="T13" fmla="*/ 9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98">
                  <a:moveTo>
                    <a:pt x="20" y="92"/>
                  </a:moveTo>
                  <a:cubicBezTo>
                    <a:pt x="20" y="93"/>
                    <a:pt x="21" y="94"/>
                    <a:pt x="21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9" y="82"/>
                    <a:pt x="0" y="29"/>
                    <a:pt x="9" y="13"/>
                  </a:cubicBezTo>
                  <a:cubicBezTo>
                    <a:pt x="16" y="2"/>
                    <a:pt x="31" y="3"/>
                    <a:pt x="38" y="0"/>
                  </a:cubicBezTo>
                  <a:cubicBezTo>
                    <a:pt x="30" y="21"/>
                    <a:pt x="11" y="33"/>
                    <a:pt x="20" y="9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5884862" y="4779963"/>
              <a:ext cx="152400" cy="217487"/>
            </a:xfrm>
            <a:custGeom>
              <a:avLst/>
              <a:gdLst>
                <a:gd name="T0" fmla="*/ 96 w 96"/>
                <a:gd name="T1" fmla="*/ 71 h 137"/>
                <a:gd name="T2" fmla="*/ 63 w 96"/>
                <a:gd name="T3" fmla="*/ 137 h 137"/>
                <a:gd name="T4" fmla="*/ 0 w 96"/>
                <a:gd name="T5" fmla="*/ 25 h 137"/>
                <a:gd name="T6" fmla="*/ 32 w 96"/>
                <a:gd name="T7" fmla="*/ 0 h 137"/>
                <a:gd name="T8" fmla="*/ 96 w 96"/>
                <a:gd name="T9" fmla="*/ 7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37">
                  <a:moveTo>
                    <a:pt x="96" y="71"/>
                  </a:moveTo>
                  <a:lnTo>
                    <a:pt x="63" y="137"/>
                  </a:lnTo>
                  <a:lnTo>
                    <a:pt x="0" y="25"/>
                  </a:lnTo>
                  <a:lnTo>
                    <a:pt x="32" y="0"/>
                  </a:lnTo>
                  <a:lnTo>
                    <a:pt x="96" y="71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30"/>
            <p:cNvSpPr>
              <a:spLocks noEditPoints="1"/>
            </p:cNvSpPr>
            <p:nvPr/>
          </p:nvSpPr>
          <p:spPr bwMode="auto">
            <a:xfrm>
              <a:off x="5772150" y="4400550"/>
              <a:ext cx="596900" cy="201612"/>
            </a:xfrm>
            <a:custGeom>
              <a:avLst/>
              <a:gdLst>
                <a:gd name="T0" fmla="*/ 6 w 211"/>
                <a:gd name="T1" fmla="*/ 4 h 71"/>
                <a:gd name="T2" fmla="*/ 52 w 211"/>
                <a:gd name="T3" fmla="*/ 1 h 71"/>
                <a:gd name="T4" fmla="*/ 55 w 211"/>
                <a:gd name="T5" fmla="*/ 1 h 71"/>
                <a:gd name="T6" fmla="*/ 105 w 211"/>
                <a:gd name="T7" fmla="*/ 9 h 71"/>
                <a:gd name="T8" fmla="*/ 105 w 211"/>
                <a:gd name="T9" fmla="*/ 9 h 71"/>
                <a:gd name="T10" fmla="*/ 105 w 211"/>
                <a:gd name="T11" fmla="*/ 9 h 71"/>
                <a:gd name="T12" fmla="*/ 155 w 211"/>
                <a:gd name="T13" fmla="*/ 1 h 71"/>
                <a:gd name="T14" fmla="*/ 159 w 211"/>
                <a:gd name="T15" fmla="*/ 1 h 71"/>
                <a:gd name="T16" fmla="*/ 205 w 211"/>
                <a:gd name="T17" fmla="*/ 4 h 71"/>
                <a:gd name="T18" fmla="*/ 210 w 211"/>
                <a:gd name="T19" fmla="*/ 11 h 71"/>
                <a:gd name="T20" fmla="*/ 207 w 211"/>
                <a:gd name="T21" fmla="*/ 20 h 71"/>
                <a:gd name="T22" fmla="*/ 199 w 211"/>
                <a:gd name="T23" fmla="*/ 40 h 71"/>
                <a:gd name="T24" fmla="*/ 199 w 211"/>
                <a:gd name="T25" fmla="*/ 43 h 71"/>
                <a:gd name="T26" fmla="*/ 191 w 211"/>
                <a:gd name="T27" fmla="*/ 59 h 71"/>
                <a:gd name="T28" fmla="*/ 162 w 211"/>
                <a:gd name="T29" fmla="*/ 70 h 71"/>
                <a:gd name="T30" fmla="*/ 159 w 211"/>
                <a:gd name="T31" fmla="*/ 70 h 71"/>
                <a:gd name="T32" fmla="*/ 123 w 211"/>
                <a:gd name="T33" fmla="*/ 48 h 71"/>
                <a:gd name="T34" fmla="*/ 105 w 211"/>
                <a:gd name="T35" fmla="*/ 24 h 71"/>
                <a:gd name="T36" fmla="*/ 88 w 211"/>
                <a:gd name="T37" fmla="*/ 48 h 71"/>
                <a:gd name="T38" fmla="*/ 52 w 211"/>
                <a:gd name="T39" fmla="*/ 70 h 71"/>
                <a:gd name="T40" fmla="*/ 49 w 211"/>
                <a:gd name="T41" fmla="*/ 70 h 71"/>
                <a:gd name="T42" fmla="*/ 19 w 211"/>
                <a:gd name="T43" fmla="*/ 59 h 71"/>
                <a:gd name="T44" fmla="*/ 12 w 211"/>
                <a:gd name="T45" fmla="*/ 43 h 71"/>
                <a:gd name="T46" fmla="*/ 11 w 211"/>
                <a:gd name="T47" fmla="*/ 40 h 71"/>
                <a:gd name="T48" fmla="*/ 4 w 211"/>
                <a:gd name="T49" fmla="*/ 20 h 71"/>
                <a:gd name="T50" fmla="*/ 0 w 211"/>
                <a:gd name="T51" fmla="*/ 11 h 71"/>
                <a:gd name="T52" fmla="*/ 6 w 211"/>
                <a:gd name="T53" fmla="*/ 4 h 71"/>
                <a:gd name="T54" fmla="*/ 190 w 211"/>
                <a:gd name="T55" fmla="*/ 52 h 71"/>
                <a:gd name="T56" fmla="*/ 190 w 211"/>
                <a:gd name="T57" fmla="*/ 52 h 71"/>
                <a:gd name="T58" fmla="*/ 196 w 211"/>
                <a:gd name="T59" fmla="*/ 31 h 71"/>
                <a:gd name="T60" fmla="*/ 190 w 211"/>
                <a:gd name="T61" fmla="*/ 9 h 71"/>
                <a:gd name="T62" fmla="*/ 159 w 211"/>
                <a:gd name="T63" fmla="*/ 5 h 71"/>
                <a:gd name="T64" fmla="*/ 128 w 211"/>
                <a:gd name="T65" fmla="*/ 12 h 71"/>
                <a:gd name="T66" fmla="*/ 124 w 211"/>
                <a:gd name="T67" fmla="*/ 16 h 71"/>
                <a:gd name="T68" fmla="*/ 121 w 211"/>
                <a:gd name="T69" fmla="*/ 22 h 71"/>
                <a:gd name="T70" fmla="*/ 142 w 211"/>
                <a:gd name="T71" fmla="*/ 63 h 71"/>
                <a:gd name="T72" fmla="*/ 159 w 211"/>
                <a:gd name="T73" fmla="*/ 66 h 71"/>
                <a:gd name="T74" fmla="*/ 190 w 211"/>
                <a:gd name="T75" fmla="*/ 53 h 71"/>
                <a:gd name="T76" fmla="*/ 190 w 211"/>
                <a:gd name="T77" fmla="*/ 52 h 71"/>
                <a:gd name="T78" fmla="*/ 20 w 211"/>
                <a:gd name="T79" fmla="*/ 52 h 71"/>
                <a:gd name="T80" fmla="*/ 20 w 211"/>
                <a:gd name="T81" fmla="*/ 52 h 71"/>
                <a:gd name="T82" fmla="*/ 21 w 211"/>
                <a:gd name="T83" fmla="*/ 53 h 71"/>
                <a:gd name="T84" fmla="*/ 52 w 211"/>
                <a:gd name="T85" fmla="*/ 66 h 71"/>
                <a:gd name="T86" fmla="*/ 68 w 211"/>
                <a:gd name="T87" fmla="*/ 63 h 71"/>
                <a:gd name="T88" fmla="*/ 89 w 211"/>
                <a:gd name="T89" fmla="*/ 22 h 71"/>
                <a:gd name="T90" fmla="*/ 87 w 211"/>
                <a:gd name="T91" fmla="*/ 16 h 71"/>
                <a:gd name="T92" fmla="*/ 83 w 211"/>
                <a:gd name="T93" fmla="*/ 12 h 71"/>
                <a:gd name="T94" fmla="*/ 52 w 211"/>
                <a:gd name="T95" fmla="*/ 5 h 71"/>
                <a:gd name="T96" fmla="*/ 20 w 211"/>
                <a:gd name="T97" fmla="*/ 9 h 71"/>
                <a:gd name="T98" fmla="*/ 15 w 211"/>
                <a:gd name="T99" fmla="*/ 31 h 71"/>
                <a:gd name="T100" fmla="*/ 20 w 211"/>
                <a:gd name="T101" fmla="*/ 5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1" h="71">
                  <a:moveTo>
                    <a:pt x="6" y="4"/>
                  </a:moveTo>
                  <a:cubicBezTo>
                    <a:pt x="10" y="3"/>
                    <a:pt x="34" y="0"/>
                    <a:pt x="52" y="1"/>
                  </a:cubicBezTo>
                  <a:cubicBezTo>
                    <a:pt x="53" y="1"/>
                    <a:pt x="54" y="1"/>
                    <a:pt x="55" y="1"/>
                  </a:cubicBezTo>
                  <a:cubicBezTo>
                    <a:pt x="71" y="2"/>
                    <a:pt x="91" y="9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20" y="9"/>
                    <a:pt x="139" y="2"/>
                    <a:pt x="155" y="1"/>
                  </a:cubicBezTo>
                  <a:cubicBezTo>
                    <a:pt x="156" y="1"/>
                    <a:pt x="158" y="1"/>
                    <a:pt x="159" y="1"/>
                  </a:cubicBezTo>
                  <a:cubicBezTo>
                    <a:pt x="176" y="0"/>
                    <a:pt x="200" y="3"/>
                    <a:pt x="205" y="4"/>
                  </a:cubicBezTo>
                  <a:cubicBezTo>
                    <a:pt x="210" y="6"/>
                    <a:pt x="210" y="7"/>
                    <a:pt x="210" y="11"/>
                  </a:cubicBezTo>
                  <a:cubicBezTo>
                    <a:pt x="211" y="15"/>
                    <a:pt x="210" y="18"/>
                    <a:pt x="207" y="20"/>
                  </a:cubicBezTo>
                  <a:cubicBezTo>
                    <a:pt x="202" y="21"/>
                    <a:pt x="202" y="26"/>
                    <a:pt x="199" y="40"/>
                  </a:cubicBezTo>
                  <a:cubicBezTo>
                    <a:pt x="199" y="41"/>
                    <a:pt x="199" y="42"/>
                    <a:pt x="199" y="43"/>
                  </a:cubicBezTo>
                  <a:cubicBezTo>
                    <a:pt x="198" y="49"/>
                    <a:pt x="196" y="55"/>
                    <a:pt x="191" y="59"/>
                  </a:cubicBezTo>
                  <a:cubicBezTo>
                    <a:pt x="186" y="65"/>
                    <a:pt x="177" y="69"/>
                    <a:pt x="162" y="70"/>
                  </a:cubicBezTo>
                  <a:cubicBezTo>
                    <a:pt x="161" y="70"/>
                    <a:pt x="160" y="70"/>
                    <a:pt x="159" y="70"/>
                  </a:cubicBezTo>
                  <a:cubicBezTo>
                    <a:pt x="134" y="71"/>
                    <a:pt x="125" y="54"/>
                    <a:pt x="123" y="48"/>
                  </a:cubicBezTo>
                  <a:cubicBezTo>
                    <a:pt x="118" y="38"/>
                    <a:pt x="119" y="25"/>
                    <a:pt x="105" y="24"/>
                  </a:cubicBezTo>
                  <a:cubicBezTo>
                    <a:pt x="92" y="25"/>
                    <a:pt x="93" y="38"/>
                    <a:pt x="88" y="48"/>
                  </a:cubicBezTo>
                  <a:cubicBezTo>
                    <a:pt x="85" y="54"/>
                    <a:pt x="77" y="71"/>
                    <a:pt x="52" y="70"/>
                  </a:cubicBezTo>
                  <a:cubicBezTo>
                    <a:pt x="51" y="70"/>
                    <a:pt x="50" y="70"/>
                    <a:pt x="49" y="70"/>
                  </a:cubicBezTo>
                  <a:cubicBezTo>
                    <a:pt x="34" y="69"/>
                    <a:pt x="25" y="65"/>
                    <a:pt x="19" y="59"/>
                  </a:cubicBezTo>
                  <a:cubicBezTo>
                    <a:pt x="15" y="55"/>
                    <a:pt x="13" y="49"/>
                    <a:pt x="12" y="43"/>
                  </a:cubicBezTo>
                  <a:cubicBezTo>
                    <a:pt x="12" y="42"/>
                    <a:pt x="11" y="41"/>
                    <a:pt x="11" y="40"/>
                  </a:cubicBezTo>
                  <a:cubicBezTo>
                    <a:pt x="9" y="26"/>
                    <a:pt x="8" y="21"/>
                    <a:pt x="4" y="20"/>
                  </a:cubicBezTo>
                  <a:cubicBezTo>
                    <a:pt x="1" y="18"/>
                    <a:pt x="0" y="15"/>
                    <a:pt x="0" y="11"/>
                  </a:cubicBezTo>
                  <a:cubicBezTo>
                    <a:pt x="0" y="7"/>
                    <a:pt x="1" y="6"/>
                    <a:pt x="6" y="4"/>
                  </a:cubicBezTo>
                  <a:close/>
                  <a:moveTo>
                    <a:pt x="190" y="52"/>
                  </a:moveTo>
                  <a:cubicBezTo>
                    <a:pt x="190" y="52"/>
                    <a:pt x="190" y="52"/>
                    <a:pt x="190" y="52"/>
                  </a:cubicBezTo>
                  <a:cubicBezTo>
                    <a:pt x="193" y="47"/>
                    <a:pt x="195" y="39"/>
                    <a:pt x="196" y="31"/>
                  </a:cubicBezTo>
                  <a:cubicBezTo>
                    <a:pt x="197" y="21"/>
                    <a:pt x="195" y="12"/>
                    <a:pt x="190" y="9"/>
                  </a:cubicBezTo>
                  <a:cubicBezTo>
                    <a:pt x="186" y="7"/>
                    <a:pt x="173" y="5"/>
                    <a:pt x="159" y="5"/>
                  </a:cubicBezTo>
                  <a:cubicBezTo>
                    <a:pt x="147" y="6"/>
                    <a:pt x="135" y="8"/>
                    <a:pt x="128" y="12"/>
                  </a:cubicBezTo>
                  <a:cubicBezTo>
                    <a:pt x="126" y="13"/>
                    <a:pt x="125" y="15"/>
                    <a:pt x="124" y="16"/>
                  </a:cubicBezTo>
                  <a:cubicBezTo>
                    <a:pt x="122" y="18"/>
                    <a:pt x="122" y="20"/>
                    <a:pt x="121" y="22"/>
                  </a:cubicBezTo>
                  <a:cubicBezTo>
                    <a:pt x="119" y="36"/>
                    <a:pt x="131" y="58"/>
                    <a:pt x="142" y="63"/>
                  </a:cubicBezTo>
                  <a:cubicBezTo>
                    <a:pt x="147" y="65"/>
                    <a:pt x="152" y="66"/>
                    <a:pt x="159" y="66"/>
                  </a:cubicBezTo>
                  <a:cubicBezTo>
                    <a:pt x="171" y="66"/>
                    <a:pt x="185" y="62"/>
                    <a:pt x="190" y="53"/>
                  </a:cubicBezTo>
                  <a:cubicBezTo>
                    <a:pt x="190" y="53"/>
                    <a:pt x="190" y="53"/>
                    <a:pt x="190" y="52"/>
                  </a:cubicBezTo>
                  <a:close/>
                  <a:moveTo>
                    <a:pt x="20" y="52"/>
                  </a:moveTo>
                  <a:cubicBezTo>
                    <a:pt x="20" y="52"/>
                    <a:pt x="20" y="52"/>
                    <a:pt x="20" y="52"/>
                  </a:cubicBezTo>
                  <a:cubicBezTo>
                    <a:pt x="20" y="53"/>
                    <a:pt x="21" y="53"/>
                    <a:pt x="21" y="53"/>
                  </a:cubicBezTo>
                  <a:cubicBezTo>
                    <a:pt x="26" y="62"/>
                    <a:pt x="40" y="66"/>
                    <a:pt x="52" y="66"/>
                  </a:cubicBezTo>
                  <a:cubicBezTo>
                    <a:pt x="58" y="66"/>
                    <a:pt x="64" y="65"/>
                    <a:pt x="68" y="63"/>
                  </a:cubicBezTo>
                  <a:cubicBezTo>
                    <a:pt x="80" y="58"/>
                    <a:pt x="92" y="36"/>
                    <a:pt x="89" y="22"/>
                  </a:cubicBezTo>
                  <a:cubicBezTo>
                    <a:pt x="89" y="20"/>
                    <a:pt x="88" y="18"/>
                    <a:pt x="87" y="16"/>
                  </a:cubicBezTo>
                  <a:cubicBezTo>
                    <a:pt x="86" y="15"/>
                    <a:pt x="84" y="13"/>
                    <a:pt x="83" y="12"/>
                  </a:cubicBezTo>
                  <a:cubicBezTo>
                    <a:pt x="76" y="8"/>
                    <a:pt x="64" y="6"/>
                    <a:pt x="52" y="5"/>
                  </a:cubicBezTo>
                  <a:cubicBezTo>
                    <a:pt x="38" y="5"/>
                    <a:pt x="24" y="7"/>
                    <a:pt x="20" y="9"/>
                  </a:cubicBezTo>
                  <a:cubicBezTo>
                    <a:pt x="15" y="12"/>
                    <a:pt x="14" y="21"/>
                    <a:pt x="15" y="31"/>
                  </a:cubicBezTo>
                  <a:cubicBezTo>
                    <a:pt x="15" y="39"/>
                    <a:pt x="17" y="47"/>
                    <a:pt x="20" y="52"/>
                  </a:cubicBezTo>
                  <a:close/>
                </a:path>
              </a:pathLst>
            </a:custGeom>
            <a:solidFill>
              <a:srgbClr val="4E4F5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5808662" y="4411663"/>
              <a:ext cx="227013" cy="177800"/>
            </a:xfrm>
            <a:custGeom>
              <a:avLst/>
              <a:gdLst>
                <a:gd name="T0" fmla="*/ 39 w 80"/>
                <a:gd name="T1" fmla="*/ 1 h 63"/>
                <a:gd name="T2" fmla="*/ 7 w 80"/>
                <a:gd name="T3" fmla="*/ 4 h 63"/>
                <a:gd name="T4" fmla="*/ 1 w 80"/>
                <a:gd name="T5" fmla="*/ 27 h 63"/>
                <a:gd name="T6" fmla="*/ 6 w 80"/>
                <a:gd name="T7" fmla="*/ 49 h 63"/>
                <a:gd name="T8" fmla="*/ 7 w 80"/>
                <a:gd name="T9" fmla="*/ 50 h 63"/>
                <a:gd name="T10" fmla="*/ 39 w 80"/>
                <a:gd name="T11" fmla="*/ 63 h 63"/>
                <a:gd name="T12" fmla="*/ 56 w 80"/>
                <a:gd name="T13" fmla="*/ 60 h 63"/>
                <a:gd name="T14" fmla="*/ 77 w 80"/>
                <a:gd name="T15" fmla="*/ 18 h 63"/>
                <a:gd name="T16" fmla="*/ 75 w 80"/>
                <a:gd name="T17" fmla="*/ 11 h 63"/>
                <a:gd name="T18" fmla="*/ 71 w 80"/>
                <a:gd name="T19" fmla="*/ 8 h 63"/>
                <a:gd name="T20" fmla="*/ 39 w 80"/>
                <a:gd name="T2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63">
                  <a:moveTo>
                    <a:pt x="39" y="1"/>
                  </a:moveTo>
                  <a:cubicBezTo>
                    <a:pt x="25" y="0"/>
                    <a:pt x="11" y="2"/>
                    <a:pt x="7" y="4"/>
                  </a:cubicBezTo>
                  <a:cubicBezTo>
                    <a:pt x="1" y="8"/>
                    <a:pt x="0" y="17"/>
                    <a:pt x="1" y="27"/>
                  </a:cubicBezTo>
                  <a:cubicBezTo>
                    <a:pt x="1" y="35"/>
                    <a:pt x="3" y="43"/>
                    <a:pt x="6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59"/>
                    <a:pt x="26" y="63"/>
                    <a:pt x="39" y="63"/>
                  </a:cubicBezTo>
                  <a:cubicBezTo>
                    <a:pt x="45" y="63"/>
                    <a:pt x="51" y="62"/>
                    <a:pt x="56" y="60"/>
                  </a:cubicBezTo>
                  <a:cubicBezTo>
                    <a:pt x="68" y="54"/>
                    <a:pt x="80" y="32"/>
                    <a:pt x="77" y="18"/>
                  </a:cubicBezTo>
                  <a:cubicBezTo>
                    <a:pt x="77" y="15"/>
                    <a:pt x="76" y="13"/>
                    <a:pt x="75" y="11"/>
                  </a:cubicBezTo>
                  <a:cubicBezTo>
                    <a:pt x="74" y="10"/>
                    <a:pt x="72" y="9"/>
                    <a:pt x="71" y="8"/>
                  </a:cubicBezTo>
                  <a:cubicBezTo>
                    <a:pt x="63" y="3"/>
                    <a:pt x="51" y="1"/>
                    <a:pt x="39" y="1"/>
                  </a:cubicBezTo>
                  <a:close/>
                </a:path>
              </a:pathLst>
            </a:custGeom>
            <a:solidFill>
              <a:srgbClr val="C0E3ED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32"/>
            <p:cNvSpPr>
              <a:spLocks/>
            </p:cNvSpPr>
            <p:nvPr/>
          </p:nvSpPr>
          <p:spPr bwMode="auto">
            <a:xfrm>
              <a:off x="5811837" y="4414838"/>
              <a:ext cx="198438" cy="173037"/>
            </a:xfrm>
            <a:custGeom>
              <a:avLst/>
              <a:gdLst>
                <a:gd name="T0" fmla="*/ 26 w 70"/>
                <a:gd name="T1" fmla="*/ 0 h 61"/>
                <a:gd name="T2" fmla="*/ 6 w 70"/>
                <a:gd name="T3" fmla="*/ 3 h 61"/>
                <a:gd name="T4" fmla="*/ 0 w 70"/>
                <a:gd name="T5" fmla="*/ 12 h 61"/>
                <a:gd name="T6" fmla="*/ 49 w 70"/>
                <a:gd name="T7" fmla="*/ 61 h 61"/>
                <a:gd name="T8" fmla="*/ 55 w 70"/>
                <a:gd name="T9" fmla="*/ 59 h 61"/>
                <a:gd name="T10" fmla="*/ 70 w 70"/>
                <a:gd name="T11" fmla="*/ 43 h 61"/>
                <a:gd name="T12" fmla="*/ 26 w 70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26" y="0"/>
                  </a:moveTo>
                  <a:cubicBezTo>
                    <a:pt x="16" y="0"/>
                    <a:pt x="8" y="2"/>
                    <a:pt x="6" y="3"/>
                  </a:cubicBezTo>
                  <a:cubicBezTo>
                    <a:pt x="3" y="5"/>
                    <a:pt x="1" y="8"/>
                    <a:pt x="0" y="12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1" y="61"/>
                    <a:pt x="53" y="60"/>
                    <a:pt x="55" y="59"/>
                  </a:cubicBezTo>
                  <a:cubicBezTo>
                    <a:pt x="60" y="56"/>
                    <a:pt x="66" y="50"/>
                    <a:pt x="70" y="4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33"/>
            <p:cNvSpPr>
              <a:spLocks/>
            </p:cNvSpPr>
            <p:nvPr/>
          </p:nvSpPr>
          <p:spPr bwMode="auto">
            <a:xfrm>
              <a:off x="6105525" y="4411663"/>
              <a:ext cx="223838" cy="177800"/>
            </a:xfrm>
            <a:custGeom>
              <a:avLst/>
              <a:gdLst>
                <a:gd name="T0" fmla="*/ 2 w 79"/>
                <a:gd name="T1" fmla="*/ 18 h 63"/>
                <a:gd name="T2" fmla="*/ 24 w 79"/>
                <a:gd name="T3" fmla="*/ 60 h 63"/>
                <a:gd name="T4" fmla="*/ 41 w 79"/>
                <a:gd name="T5" fmla="*/ 63 h 63"/>
                <a:gd name="T6" fmla="*/ 73 w 79"/>
                <a:gd name="T7" fmla="*/ 50 h 63"/>
                <a:gd name="T8" fmla="*/ 73 w 79"/>
                <a:gd name="T9" fmla="*/ 49 h 63"/>
                <a:gd name="T10" fmla="*/ 79 w 79"/>
                <a:gd name="T11" fmla="*/ 27 h 63"/>
                <a:gd name="T12" fmla="*/ 79 w 79"/>
                <a:gd name="T13" fmla="*/ 25 h 63"/>
                <a:gd name="T14" fmla="*/ 79 w 79"/>
                <a:gd name="T15" fmla="*/ 17 h 63"/>
                <a:gd name="T16" fmla="*/ 73 w 79"/>
                <a:gd name="T17" fmla="*/ 5 h 63"/>
                <a:gd name="T18" fmla="*/ 41 w 79"/>
                <a:gd name="T19" fmla="*/ 1 h 63"/>
                <a:gd name="T20" fmla="*/ 9 w 79"/>
                <a:gd name="T21" fmla="*/ 8 h 63"/>
                <a:gd name="T22" fmla="*/ 5 w 79"/>
                <a:gd name="T23" fmla="*/ 11 h 63"/>
                <a:gd name="T24" fmla="*/ 2 w 79"/>
                <a:gd name="T25" fmla="*/ 1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3">
                  <a:moveTo>
                    <a:pt x="2" y="18"/>
                  </a:moveTo>
                  <a:cubicBezTo>
                    <a:pt x="0" y="32"/>
                    <a:pt x="12" y="54"/>
                    <a:pt x="24" y="60"/>
                  </a:cubicBezTo>
                  <a:cubicBezTo>
                    <a:pt x="28" y="62"/>
                    <a:pt x="34" y="63"/>
                    <a:pt x="41" y="63"/>
                  </a:cubicBezTo>
                  <a:cubicBezTo>
                    <a:pt x="53" y="63"/>
                    <a:pt x="67" y="59"/>
                    <a:pt x="73" y="5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6" y="43"/>
                    <a:pt x="78" y="35"/>
                    <a:pt x="79" y="27"/>
                  </a:cubicBezTo>
                  <a:cubicBezTo>
                    <a:pt x="79" y="26"/>
                    <a:pt x="79" y="25"/>
                    <a:pt x="79" y="25"/>
                  </a:cubicBezTo>
                  <a:cubicBezTo>
                    <a:pt x="79" y="22"/>
                    <a:pt x="79" y="19"/>
                    <a:pt x="79" y="17"/>
                  </a:cubicBezTo>
                  <a:cubicBezTo>
                    <a:pt x="78" y="11"/>
                    <a:pt x="76" y="7"/>
                    <a:pt x="73" y="5"/>
                  </a:cubicBezTo>
                  <a:cubicBezTo>
                    <a:pt x="69" y="2"/>
                    <a:pt x="55" y="0"/>
                    <a:pt x="41" y="1"/>
                  </a:cubicBezTo>
                  <a:cubicBezTo>
                    <a:pt x="29" y="1"/>
                    <a:pt x="16" y="3"/>
                    <a:pt x="9" y="8"/>
                  </a:cubicBezTo>
                  <a:cubicBezTo>
                    <a:pt x="8" y="9"/>
                    <a:pt x="6" y="10"/>
                    <a:pt x="5" y="11"/>
                  </a:cubicBezTo>
                  <a:cubicBezTo>
                    <a:pt x="4" y="13"/>
                    <a:pt x="3" y="16"/>
                    <a:pt x="2" y="18"/>
                  </a:cubicBezTo>
                  <a:close/>
                </a:path>
              </a:pathLst>
            </a:custGeom>
            <a:solidFill>
              <a:srgbClr val="C0E3ED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34"/>
            <p:cNvSpPr>
              <a:spLocks/>
            </p:cNvSpPr>
            <p:nvPr/>
          </p:nvSpPr>
          <p:spPr bwMode="auto">
            <a:xfrm>
              <a:off x="6116637" y="4418013"/>
              <a:ext cx="198438" cy="169862"/>
            </a:xfrm>
            <a:custGeom>
              <a:avLst/>
              <a:gdLst>
                <a:gd name="T0" fmla="*/ 48 w 70"/>
                <a:gd name="T1" fmla="*/ 60 h 60"/>
                <a:gd name="T2" fmla="*/ 69 w 70"/>
                <a:gd name="T3" fmla="*/ 48 h 60"/>
                <a:gd name="T4" fmla="*/ 69 w 70"/>
                <a:gd name="T5" fmla="*/ 47 h 60"/>
                <a:gd name="T6" fmla="*/ 70 w 70"/>
                <a:gd name="T7" fmla="*/ 44 h 60"/>
                <a:gd name="T8" fmla="*/ 26 w 70"/>
                <a:gd name="T9" fmla="*/ 0 h 60"/>
                <a:gd name="T10" fmla="*/ 5 w 70"/>
                <a:gd name="T11" fmla="*/ 6 h 60"/>
                <a:gd name="T12" fmla="*/ 1 w 70"/>
                <a:gd name="T13" fmla="*/ 9 h 60"/>
                <a:gd name="T14" fmla="*/ 0 w 70"/>
                <a:gd name="T15" fmla="*/ 12 h 60"/>
                <a:gd name="T16" fmla="*/ 48 w 7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0">
                  <a:moveTo>
                    <a:pt x="48" y="60"/>
                  </a:moveTo>
                  <a:cubicBezTo>
                    <a:pt x="57" y="58"/>
                    <a:pt x="65" y="54"/>
                    <a:pt x="69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0" y="46"/>
                    <a:pt x="70" y="45"/>
                    <a:pt x="70" y="4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1"/>
                    <a:pt x="10" y="3"/>
                    <a:pt x="5" y="6"/>
                  </a:cubicBezTo>
                  <a:cubicBezTo>
                    <a:pt x="4" y="7"/>
                    <a:pt x="2" y="8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lnTo>
                    <a:pt x="48" y="6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35"/>
            <p:cNvSpPr>
              <a:spLocks/>
            </p:cNvSpPr>
            <p:nvPr/>
          </p:nvSpPr>
          <p:spPr bwMode="auto">
            <a:xfrm>
              <a:off x="5797550" y="4122738"/>
              <a:ext cx="619125" cy="303212"/>
            </a:xfrm>
            <a:custGeom>
              <a:avLst/>
              <a:gdLst>
                <a:gd name="T0" fmla="*/ 13 w 219"/>
                <a:gd name="T1" fmla="*/ 55 h 107"/>
                <a:gd name="T2" fmla="*/ 101 w 219"/>
                <a:gd name="T3" fmla="*/ 0 h 107"/>
                <a:gd name="T4" fmla="*/ 187 w 219"/>
                <a:gd name="T5" fmla="*/ 94 h 107"/>
                <a:gd name="T6" fmla="*/ 183 w 219"/>
                <a:gd name="T7" fmla="*/ 85 h 107"/>
                <a:gd name="T8" fmla="*/ 172 w 219"/>
                <a:gd name="T9" fmla="*/ 72 h 107"/>
                <a:gd name="T10" fmla="*/ 178 w 219"/>
                <a:gd name="T11" fmla="*/ 107 h 107"/>
                <a:gd name="T12" fmla="*/ 148 w 219"/>
                <a:gd name="T13" fmla="*/ 81 h 107"/>
                <a:gd name="T14" fmla="*/ 168 w 219"/>
                <a:gd name="T15" fmla="*/ 102 h 107"/>
                <a:gd name="T16" fmla="*/ 13 w 219"/>
                <a:gd name="T17" fmla="*/ 5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107">
                  <a:moveTo>
                    <a:pt x="13" y="55"/>
                  </a:moveTo>
                  <a:cubicBezTo>
                    <a:pt x="0" y="28"/>
                    <a:pt x="50" y="0"/>
                    <a:pt x="101" y="0"/>
                  </a:cubicBezTo>
                  <a:cubicBezTo>
                    <a:pt x="159" y="1"/>
                    <a:pt x="219" y="35"/>
                    <a:pt x="187" y="94"/>
                  </a:cubicBezTo>
                  <a:cubicBezTo>
                    <a:pt x="186" y="91"/>
                    <a:pt x="185" y="88"/>
                    <a:pt x="183" y="85"/>
                  </a:cubicBezTo>
                  <a:cubicBezTo>
                    <a:pt x="178" y="71"/>
                    <a:pt x="172" y="72"/>
                    <a:pt x="172" y="72"/>
                  </a:cubicBezTo>
                  <a:cubicBezTo>
                    <a:pt x="177" y="84"/>
                    <a:pt x="182" y="94"/>
                    <a:pt x="178" y="107"/>
                  </a:cubicBezTo>
                  <a:cubicBezTo>
                    <a:pt x="172" y="96"/>
                    <a:pt x="161" y="87"/>
                    <a:pt x="148" y="81"/>
                  </a:cubicBezTo>
                  <a:cubicBezTo>
                    <a:pt x="162" y="93"/>
                    <a:pt x="168" y="102"/>
                    <a:pt x="168" y="102"/>
                  </a:cubicBezTo>
                  <a:cubicBezTo>
                    <a:pt x="113" y="63"/>
                    <a:pt x="77" y="60"/>
                    <a:pt x="13" y="5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36"/>
            <p:cNvSpPr>
              <a:spLocks/>
            </p:cNvSpPr>
            <p:nvPr/>
          </p:nvSpPr>
          <p:spPr bwMode="auto">
            <a:xfrm>
              <a:off x="3502025" y="5141913"/>
              <a:ext cx="457200" cy="212725"/>
            </a:xfrm>
            <a:custGeom>
              <a:avLst/>
              <a:gdLst>
                <a:gd name="T0" fmla="*/ 0 w 162"/>
                <a:gd name="T1" fmla="*/ 35 h 75"/>
                <a:gd name="T2" fmla="*/ 73 w 162"/>
                <a:gd name="T3" fmla="*/ 1 h 75"/>
                <a:gd name="T4" fmla="*/ 125 w 162"/>
                <a:gd name="T5" fmla="*/ 15 h 75"/>
                <a:gd name="T6" fmla="*/ 159 w 162"/>
                <a:gd name="T7" fmla="*/ 57 h 75"/>
                <a:gd name="T8" fmla="*/ 147 w 162"/>
                <a:gd name="T9" fmla="*/ 58 h 75"/>
                <a:gd name="T10" fmla="*/ 132 w 162"/>
                <a:gd name="T11" fmla="*/ 48 h 75"/>
                <a:gd name="T12" fmla="*/ 121 w 162"/>
                <a:gd name="T13" fmla="*/ 36 h 75"/>
                <a:gd name="T14" fmla="*/ 110 w 162"/>
                <a:gd name="T15" fmla="*/ 34 h 75"/>
                <a:gd name="T16" fmla="*/ 116 w 162"/>
                <a:gd name="T17" fmla="*/ 39 h 75"/>
                <a:gd name="T18" fmla="*/ 146 w 162"/>
                <a:gd name="T19" fmla="*/ 70 h 75"/>
                <a:gd name="T20" fmla="*/ 133 w 162"/>
                <a:gd name="T21" fmla="*/ 71 h 75"/>
                <a:gd name="T22" fmla="*/ 111 w 162"/>
                <a:gd name="T23" fmla="*/ 54 h 75"/>
                <a:gd name="T24" fmla="*/ 97 w 162"/>
                <a:gd name="T25" fmla="*/ 46 h 75"/>
                <a:gd name="T26" fmla="*/ 89 w 162"/>
                <a:gd name="T27" fmla="*/ 54 h 75"/>
                <a:gd name="T28" fmla="*/ 33 w 162"/>
                <a:gd name="T29" fmla="*/ 70 h 75"/>
                <a:gd name="T30" fmla="*/ 0 w 162"/>
                <a:gd name="T31" fmla="*/ 3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75">
                  <a:moveTo>
                    <a:pt x="0" y="35"/>
                  </a:moveTo>
                  <a:cubicBezTo>
                    <a:pt x="10" y="33"/>
                    <a:pt x="69" y="3"/>
                    <a:pt x="73" y="1"/>
                  </a:cubicBezTo>
                  <a:cubicBezTo>
                    <a:pt x="78" y="0"/>
                    <a:pt x="121" y="12"/>
                    <a:pt x="125" y="15"/>
                  </a:cubicBezTo>
                  <a:cubicBezTo>
                    <a:pt x="128" y="19"/>
                    <a:pt x="162" y="56"/>
                    <a:pt x="159" y="57"/>
                  </a:cubicBezTo>
                  <a:cubicBezTo>
                    <a:pt x="155" y="58"/>
                    <a:pt x="154" y="59"/>
                    <a:pt x="147" y="58"/>
                  </a:cubicBezTo>
                  <a:cubicBezTo>
                    <a:pt x="141" y="58"/>
                    <a:pt x="132" y="48"/>
                    <a:pt x="132" y="48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3" y="36"/>
                    <a:pt x="115" y="38"/>
                    <a:pt x="116" y="39"/>
                  </a:cubicBezTo>
                  <a:cubicBezTo>
                    <a:pt x="119" y="44"/>
                    <a:pt x="146" y="70"/>
                    <a:pt x="146" y="70"/>
                  </a:cubicBezTo>
                  <a:cubicBezTo>
                    <a:pt x="145" y="71"/>
                    <a:pt x="139" y="72"/>
                    <a:pt x="133" y="71"/>
                  </a:cubicBezTo>
                  <a:cubicBezTo>
                    <a:pt x="126" y="71"/>
                    <a:pt x="111" y="54"/>
                    <a:pt x="111" y="54"/>
                  </a:cubicBezTo>
                  <a:cubicBezTo>
                    <a:pt x="110" y="54"/>
                    <a:pt x="101" y="47"/>
                    <a:pt x="97" y="46"/>
                  </a:cubicBezTo>
                  <a:cubicBezTo>
                    <a:pt x="97" y="47"/>
                    <a:pt x="89" y="54"/>
                    <a:pt x="89" y="54"/>
                  </a:cubicBezTo>
                  <a:cubicBezTo>
                    <a:pt x="61" y="75"/>
                    <a:pt x="32" y="69"/>
                    <a:pt x="33" y="7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37"/>
            <p:cNvSpPr>
              <a:spLocks/>
            </p:cNvSpPr>
            <p:nvPr/>
          </p:nvSpPr>
          <p:spPr bwMode="auto">
            <a:xfrm>
              <a:off x="2676525" y="5083175"/>
              <a:ext cx="144463" cy="727075"/>
            </a:xfrm>
            <a:custGeom>
              <a:avLst/>
              <a:gdLst>
                <a:gd name="T0" fmla="*/ 20 w 51"/>
                <a:gd name="T1" fmla="*/ 7 h 257"/>
                <a:gd name="T2" fmla="*/ 51 w 51"/>
                <a:gd name="T3" fmla="*/ 257 h 257"/>
                <a:gd name="T4" fmla="*/ 23 w 51"/>
                <a:gd name="T5" fmla="*/ 225 h 257"/>
                <a:gd name="T6" fmla="*/ 0 w 51"/>
                <a:gd name="T7" fmla="*/ 0 h 257"/>
                <a:gd name="T8" fmla="*/ 20 w 51"/>
                <a:gd name="T9" fmla="*/ 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7">
                  <a:moveTo>
                    <a:pt x="20" y="7"/>
                  </a:moveTo>
                  <a:cubicBezTo>
                    <a:pt x="15" y="8"/>
                    <a:pt x="51" y="257"/>
                    <a:pt x="51" y="257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38"/>
            <p:cNvSpPr>
              <a:spLocks/>
            </p:cNvSpPr>
            <p:nvPr/>
          </p:nvSpPr>
          <p:spPr bwMode="auto">
            <a:xfrm>
              <a:off x="2217737" y="4708525"/>
              <a:ext cx="1393825" cy="722312"/>
            </a:xfrm>
            <a:custGeom>
              <a:avLst/>
              <a:gdLst>
                <a:gd name="T0" fmla="*/ 83 w 493"/>
                <a:gd name="T1" fmla="*/ 25 h 255"/>
                <a:gd name="T2" fmla="*/ 274 w 493"/>
                <a:gd name="T3" fmla="*/ 162 h 255"/>
                <a:gd name="T4" fmla="*/ 476 w 493"/>
                <a:gd name="T5" fmla="*/ 179 h 255"/>
                <a:gd name="T6" fmla="*/ 493 w 493"/>
                <a:gd name="T7" fmla="*/ 239 h 255"/>
                <a:gd name="T8" fmla="*/ 231 w 493"/>
                <a:gd name="T9" fmla="*/ 211 h 255"/>
                <a:gd name="T10" fmla="*/ 37 w 493"/>
                <a:gd name="T11" fmla="*/ 78 h 255"/>
                <a:gd name="T12" fmla="*/ 83 w 493"/>
                <a:gd name="T13" fmla="*/ 2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3" h="255">
                  <a:moveTo>
                    <a:pt x="83" y="25"/>
                  </a:moveTo>
                  <a:cubicBezTo>
                    <a:pt x="84" y="25"/>
                    <a:pt x="201" y="126"/>
                    <a:pt x="274" y="162"/>
                  </a:cubicBezTo>
                  <a:cubicBezTo>
                    <a:pt x="340" y="194"/>
                    <a:pt x="476" y="179"/>
                    <a:pt x="476" y="179"/>
                  </a:cubicBezTo>
                  <a:cubicBezTo>
                    <a:pt x="493" y="239"/>
                    <a:pt x="493" y="239"/>
                    <a:pt x="493" y="239"/>
                  </a:cubicBezTo>
                  <a:cubicBezTo>
                    <a:pt x="492" y="240"/>
                    <a:pt x="321" y="255"/>
                    <a:pt x="231" y="211"/>
                  </a:cubicBezTo>
                  <a:cubicBezTo>
                    <a:pt x="149" y="171"/>
                    <a:pt x="38" y="79"/>
                    <a:pt x="37" y="78"/>
                  </a:cubicBezTo>
                  <a:cubicBezTo>
                    <a:pt x="0" y="44"/>
                    <a:pt x="50" y="0"/>
                    <a:pt x="83" y="2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2471737" y="4278313"/>
              <a:ext cx="458788" cy="306387"/>
            </a:xfrm>
            <a:custGeom>
              <a:avLst/>
              <a:gdLst>
                <a:gd name="T0" fmla="*/ 162 w 162"/>
                <a:gd name="T1" fmla="*/ 51 h 108"/>
                <a:gd name="T2" fmla="*/ 158 w 162"/>
                <a:gd name="T3" fmla="*/ 49 h 108"/>
                <a:gd name="T4" fmla="*/ 155 w 162"/>
                <a:gd name="T5" fmla="*/ 58 h 108"/>
                <a:gd name="T6" fmla="*/ 3 w 162"/>
                <a:gd name="T7" fmla="*/ 1 h 108"/>
                <a:gd name="T8" fmla="*/ 3 w 162"/>
                <a:gd name="T9" fmla="*/ 7 h 108"/>
                <a:gd name="T10" fmla="*/ 150 w 162"/>
                <a:gd name="T11" fmla="*/ 69 h 108"/>
                <a:gd name="T12" fmla="*/ 135 w 162"/>
                <a:gd name="T13" fmla="*/ 106 h 108"/>
                <a:gd name="T14" fmla="*/ 140 w 162"/>
                <a:gd name="T15" fmla="*/ 108 h 108"/>
                <a:gd name="T16" fmla="*/ 159 w 162"/>
                <a:gd name="T17" fmla="*/ 60 h 108"/>
                <a:gd name="T18" fmla="*/ 159 w 162"/>
                <a:gd name="T19" fmla="*/ 60 h 108"/>
                <a:gd name="T20" fmla="*/ 162 w 162"/>
                <a:gd name="T21" fmla="*/ 5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08">
                  <a:moveTo>
                    <a:pt x="162" y="51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30" y="48"/>
                    <a:pt x="6" y="0"/>
                    <a:pt x="3" y="1"/>
                  </a:cubicBezTo>
                  <a:cubicBezTo>
                    <a:pt x="0" y="3"/>
                    <a:pt x="3" y="7"/>
                    <a:pt x="3" y="7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35" y="106"/>
                    <a:pt x="135" y="106"/>
                    <a:pt x="135" y="106"/>
                  </a:cubicBezTo>
                  <a:cubicBezTo>
                    <a:pt x="140" y="108"/>
                    <a:pt x="140" y="108"/>
                    <a:pt x="140" y="108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lnTo>
                    <a:pt x="162" y="5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240"/>
            <p:cNvSpPr>
              <a:spLocks noChangeArrowheads="1"/>
            </p:cNvSpPr>
            <p:nvPr/>
          </p:nvSpPr>
          <p:spPr bwMode="auto">
            <a:xfrm>
              <a:off x="2333625" y="4241800"/>
              <a:ext cx="180975" cy="252412"/>
            </a:xfrm>
            <a:prstGeom prst="ellipse">
              <a:avLst/>
            </a:pr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2365375" y="4278313"/>
              <a:ext cx="119063" cy="176212"/>
            </a:xfrm>
            <a:custGeom>
              <a:avLst/>
              <a:gdLst>
                <a:gd name="T0" fmla="*/ 30 w 42"/>
                <a:gd name="T1" fmla="*/ 3 h 62"/>
                <a:gd name="T2" fmla="*/ 8 w 42"/>
                <a:gd name="T3" fmla="*/ 9 h 62"/>
                <a:gd name="T4" fmla="*/ 7 w 42"/>
                <a:gd name="T5" fmla="*/ 51 h 62"/>
                <a:gd name="T6" fmla="*/ 31 w 42"/>
                <a:gd name="T7" fmla="*/ 57 h 62"/>
                <a:gd name="T8" fmla="*/ 35 w 42"/>
                <a:gd name="T9" fmla="*/ 42 h 62"/>
                <a:gd name="T10" fmla="*/ 26 w 42"/>
                <a:gd name="T11" fmla="*/ 31 h 62"/>
                <a:gd name="T12" fmla="*/ 34 w 42"/>
                <a:gd name="T13" fmla="*/ 26 h 62"/>
                <a:gd name="T14" fmla="*/ 34 w 42"/>
                <a:gd name="T15" fmla="*/ 9 h 62"/>
                <a:gd name="T16" fmla="*/ 30 w 42"/>
                <a:gd name="T1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2">
                  <a:moveTo>
                    <a:pt x="30" y="3"/>
                  </a:moveTo>
                  <a:cubicBezTo>
                    <a:pt x="28" y="3"/>
                    <a:pt x="15" y="0"/>
                    <a:pt x="8" y="9"/>
                  </a:cubicBezTo>
                  <a:cubicBezTo>
                    <a:pt x="0" y="18"/>
                    <a:pt x="1" y="44"/>
                    <a:pt x="7" y="51"/>
                  </a:cubicBezTo>
                  <a:cubicBezTo>
                    <a:pt x="13" y="59"/>
                    <a:pt x="24" y="62"/>
                    <a:pt x="31" y="57"/>
                  </a:cubicBezTo>
                  <a:cubicBezTo>
                    <a:pt x="39" y="52"/>
                    <a:pt x="42" y="46"/>
                    <a:pt x="35" y="42"/>
                  </a:cubicBezTo>
                  <a:cubicBezTo>
                    <a:pt x="29" y="38"/>
                    <a:pt x="24" y="34"/>
                    <a:pt x="26" y="31"/>
                  </a:cubicBezTo>
                  <a:cubicBezTo>
                    <a:pt x="28" y="28"/>
                    <a:pt x="32" y="29"/>
                    <a:pt x="34" y="26"/>
                  </a:cubicBezTo>
                  <a:cubicBezTo>
                    <a:pt x="37" y="23"/>
                    <a:pt x="36" y="15"/>
                    <a:pt x="34" y="9"/>
                  </a:cubicBezTo>
                  <a:cubicBezTo>
                    <a:pt x="32" y="2"/>
                    <a:pt x="30" y="3"/>
                    <a:pt x="30" y="3"/>
                  </a:cubicBezTo>
                  <a:close/>
                </a:path>
              </a:pathLst>
            </a:custGeom>
            <a:solidFill>
              <a:srgbClr val="F8A98E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42"/>
            <p:cNvSpPr>
              <a:spLocks/>
            </p:cNvSpPr>
            <p:nvPr/>
          </p:nvSpPr>
          <p:spPr bwMode="auto">
            <a:xfrm>
              <a:off x="6832600" y="3963988"/>
              <a:ext cx="803275" cy="841375"/>
            </a:xfrm>
            <a:custGeom>
              <a:avLst/>
              <a:gdLst>
                <a:gd name="T0" fmla="*/ 61 w 284"/>
                <a:gd name="T1" fmla="*/ 272 h 297"/>
                <a:gd name="T2" fmla="*/ 47 w 284"/>
                <a:gd name="T3" fmla="*/ 259 h 297"/>
                <a:gd name="T4" fmla="*/ 46 w 284"/>
                <a:gd name="T5" fmla="*/ 251 h 297"/>
                <a:gd name="T6" fmla="*/ 33 w 284"/>
                <a:gd name="T7" fmla="*/ 241 h 297"/>
                <a:gd name="T8" fmla="*/ 32 w 284"/>
                <a:gd name="T9" fmla="*/ 237 h 297"/>
                <a:gd name="T10" fmla="*/ 22 w 284"/>
                <a:gd name="T11" fmla="*/ 219 h 297"/>
                <a:gd name="T12" fmla="*/ 22 w 284"/>
                <a:gd name="T13" fmla="*/ 197 h 297"/>
                <a:gd name="T14" fmla="*/ 6 w 284"/>
                <a:gd name="T15" fmla="*/ 179 h 297"/>
                <a:gd name="T16" fmla="*/ 5 w 284"/>
                <a:gd name="T17" fmla="*/ 148 h 297"/>
                <a:gd name="T18" fmla="*/ 0 w 284"/>
                <a:gd name="T19" fmla="*/ 121 h 297"/>
                <a:gd name="T20" fmla="*/ 16 w 284"/>
                <a:gd name="T21" fmla="*/ 104 h 297"/>
                <a:gd name="T22" fmla="*/ 17 w 284"/>
                <a:gd name="T23" fmla="*/ 95 h 297"/>
                <a:gd name="T24" fmla="*/ 28 w 284"/>
                <a:gd name="T25" fmla="*/ 69 h 297"/>
                <a:gd name="T26" fmla="*/ 31 w 284"/>
                <a:gd name="T27" fmla="*/ 56 h 297"/>
                <a:gd name="T28" fmla="*/ 48 w 284"/>
                <a:gd name="T29" fmla="*/ 44 h 297"/>
                <a:gd name="T30" fmla="*/ 73 w 284"/>
                <a:gd name="T31" fmla="*/ 35 h 297"/>
                <a:gd name="T32" fmla="*/ 89 w 284"/>
                <a:gd name="T33" fmla="*/ 14 h 297"/>
                <a:gd name="T34" fmla="*/ 109 w 284"/>
                <a:gd name="T35" fmla="*/ 13 h 297"/>
                <a:gd name="T36" fmla="*/ 123 w 284"/>
                <a:gd name="T37" fmla="*/ 8 h 297"/>
                <a:gd name="T38" fmla="*/ 145 w 284"/>
                <a:gd name="T39" fmla="*/ 0 h 297"/>
                <a:gd name="T40" fmla="*/ 169 w 284"/>
                <a:gd name="T41" fmla="*/ 6 h 297"/>
                <a:gd name="T42" fmla="*/ 195 w 284"/>
                <a:gd name="T43" fmla="*/ 14 h 297"/>
                <a:gd name="T44" fmla="*/ 210 w 284"/>
                <a:gd name="T45" fmla="*/ 35 h 297"/>
                <a:gd name="T46" fmla="*/ 236 w 284"/>
                <a:gd name="T47" fmla="*/ 44 h 297"/>
                <a:gd name="T48" fmla="*/ 252 w 284"/>
                <a:gd name="T49" fmla="*/ 56 h 297"/>
                <a:gd name="T50" fmla="*/ 255 w 284"/>
                <a:gd name="T51" fmla="*/ 69 h 297"/>
                <a:gd name="T52" fmla="*/ 266 w 284"/>
                <a:gd name="T53" fmla="*/ 95 h 297"/>
                <a:gd name="T54" fmla="*/ 267 w 284"/>
                <a:gd name="T55" fmla="*/ 104 h 297"/>
                <a:gd name="T56" fmla="*/ 284 w 284"/>
                <a:gd name="T57" fmla="*/ 121 h 297"/>
                <a:gd name="T58" fmla="*/ 279 w 284"/>
                <a:gd name="T59" fmla="*/ 148 h 297"/>
                <a:gd name="T60" fmla="*/ 277 w 284"/>
                <a:gd name="T61" fmla="*/ 179 h 297"/>
                <a:gd name="T62" fmla="*/ 262 w 284"/>
                <a:gd name="T63" fmla="*/ 197 h 297"/>
                <a:gd name="T64" fmla="*/ 262 w 284"/>
                <a:gd name="T65" fmla="*/ 219 h 297"/>
                <a:gd name="T66" fmla="*/ 251 w 284"/>
                <a:gd name="T67" fmla="*/ 237 h 297"/>
                <a:gd name="T68" fmla="*/ 251 w 284"/>
                <a:gd name="T69" fmla="*/ 241 h 297"/>
                <a:gd name="T70" fmla="*/ 238 w 284"/>
                <a:gd name="T71" fmla="*/ 251 h 297"/>
                <a:gd name="T72" fmla="*/ 236 w 284"/>
                <a:gd name="T73" fmla="*/ 259 h 297"/>
                <a:gd name="T74" fmla="*/ 222 w 284"/>
                <a:gd name="T75" fmla="*/ 272 h 297"/>
                <a:gd name="T76" fmla="*/ 203 w 284"/>
                <a:gd name="T77" fmla="*/ 287 h 297"/>
                <a:gd name="T78" fmla="*/ 185 w 284"/>
                <a:gd name="T79" fmla="*/ 293 h 297"/>
                <a:gd name="T80" fmla="*/ 171 w 284"/>
                <a:gd name="T81" fmla="*/ 297 h 297"/>
                <a:gd name="T82" fmla="*/ 151 w 284"/>
                <a:gd name="T83" fmla="*/ 296 h 297"/>
                <a:gd name="T84" fmla="*/ 142 w 284"/>
                <a:gd name="T85" fmla="*/ 296 h 297"/>
                <a:gd name="T86" fmla="*/ 132 w 284"/>
                <a:gd name="T87" fmla="*/ 296 h 297"/>
                <a:gd name="T88" fmla="*/ 113 w 284"/>
                <a:gd name="T89" fmla="*/ 297 h 297"/>
                <a:gd name="T90" fmla="*/ 98 w 284"/>
                <a:gd name="T91" fmla="*/ 293 h 297"/>
                <a:gd name="T92" fmla="*/ 80 w 284"/>
                <a:gd name="T93" fmla="*/ 28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4" h="297">
                  <a:moveTo>
                    <a:pt x="68" y="278"/>
                  </a:moveTo>
                  <a:cubicBezTo>
                    <a:pt x="66" y="276"/>
                    <a:pt x="64" y="274"/>
                    <a:pt x="61" y="272"/>
                  </a:cubicBezTo>
                  <a:cubicBezTo>
                    <a:pt x="61" y="272"/>
                    <a:pt x="60" y="272"/>
                    <a:pt x="60" y="272"/>
                  </a:cubicBezTo>
                  <a:cubicBezTo>
                    <a:pt x="53" y="272"/>
                    <a:pt x="47" y="266"/>
                    <a:pt x="47" y="259"/>
                  </a:cubicBezTo>
                  <a:cubicBezTo>
                    <a:pt x="47" y="257"/>
                    <a:pt x="47" y="256"/>
                    <a:pt x="48" y="255"/>
                  </a:cubicBezTo>
                  <a:cubicBezTo>
                    <a:pt x="47" y="253"/>
                    <a:pt x="47" y="252"/>
                    <a:pt x="46" y="251"/>
                  </a:cubicBezTo>
                  <a:cubicBezTo>
                    <a:pt x="45" y="252"/>
                    <a:pt x="44" y="252"/>
                    <a:pt x="43" y="252"/>
                  </a:cubicBezTo>
                  <a:cubicBezTo>
                    <a:pt x="37" y="252"/>
                    <a:pt x="33" y="247"/>
                    <a:pt x="33" y="241"/>
                  </a:cubicBezTo>
                  <a:cubicBezTo>
                    <a:pt x="33" y="240"/>
                    <a:pt x="33" y="238"/>
                    <a:pt x="34" y="237"/>
                  </a:cubicBezTo>
                  <a:cubicBezTo>
                    <a:pt x="33" y="237"/>
                    <a:pt x="33" y="237"/>
                    <a:pt x="32" y="237"/>
                  </a:cubicBezTo>
                  <a:cubicBezTo>
                    <a:pt x="26" y="237"/>
                    <a:pt x="20" y="231"/>
                    <a:pt x="20" y="224"/>
                  </a:cubicBezTo>
                  <a:cubicBezTo>
                    <a:pt x="20" y="222"/>
                    <a:pt x="21" y="220"/>
                    <a:pt x="22" y="219"/>
                  </a:cubicBezTo>
                  <a:cubicBezTo>
                    <a:pt x="18" y="216"/>
                    <a:pt x="16" y="212"/>
                    <a:pt x="16" y="208"/>
                  </a:cubicBezTo>
                  <a:cubicBezTo>
                    <a:pt x="16" y="204"/>
                    <a:pt x="18" y="200"/>
                    <a:pt x="22" y="197"/>
                  </a:cubicBezTo>
                  <a:cubicBezTo>
                    <a:pt x="22" y="197"/>
                    <a:pt x="22" y="196"/>
                    <a:pt x="21" y="195"/>
                  </a:cubicBezTo>
                  <a:cubicBezTo>
                    <a:pt x="13" y="195"/>
                    <a:pt x="6" y="188"/>
                    <a:pt x="6" y="179"/>
                  </a:cubicBezTo>
                  <a:cubicBezTo>
                    <a:pt x="6" y="172"/>
                    <a:pt x="11" y="166"/>
                    <a:pt x="17" y="164"/>
                  </a:cubicBezTo>
                  <a:cubicBezTo>
                    <a:pt x="10" y="163"/>
                    <a:pt x="5" y="156"/>
                    <a:pt x="5" y="148"/>
                  </a:cubicBezTo>
                  <a:cubicBezTo>
                    <a:pt x="5" y="144"/>
                    <a:pt x="7" y="139"/>
                    <a:pt x="10" y="136"/>
                  </a:cubicBezTo>
                  <a:cubicBezTo>
                    <a:pt x="4" y="134"/>
                    <a:pt x="0" y="128"/>
                    <a:pt x="0" y="121"/>
                  </a:cubicBezTo>
                  <a:cubicBezTo>
                    <a:pt x="0" y="112"/>
                    <a:pt x="7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2"/>
                    <a:pt x="9" y="113"/>
                    <a:pt x="9" y="107"/>
                  </a:cubicBezTo>
                  <a:cubicBezTo>
                    <a:pt x="9" y="102"/>
                    <a:pt x="13" y="97"/>
                    <a:pt x="17" y="95"/>
                  </a:cubicBezTo>
                  <a:cubicBezTo>
                    <a:pt x="16" y="92"/>
                    <a:pt x="15" y="92"/>
                    <a:pt x="15" y="86"/>
                  </a:cubicBezTo>
                  <a:cubicBezTo>
                    <a:pt x="15" y="80"/>
                    <a:pt x="21" y="70"/>
                    <a:pt x="28" y="69"/>
                  </a:cubicBezTo>
                  <a:cubicBezTo>
                    <a:pt x="28" y="68"/>
                    <a:pt x="28" y="68"/>
                    <a:pt x="28" y="65"/>
                  </a:cubicBezTo>
                  <a:cubicBezTo>
                    <a:pt x="28" y="63"/>
                    <a:pt x="29" y="58"/>
                    <a:pt x="31" y="56"/>
                  </a:cubicBezTo>
                  <a:cubicBezTo>
                    <a:pt x="33" y="49"/>
                    <a:pt x="42" y="44"/>
                    <a:pt x="46" y="44"/>
                  </a:cubicBezTo>
                  <a:cubicBezTo>
                    <a:pt x="50" y="44"/>
                    <a:pt x="47" y="44"/>
                    <a:pt x="48" y="44"/>
                  </a:cubicBezTo>
                  <a:cubicBezTo>
                    <a:pt x="50" y="36"/>
                    <a:pt x="57" y="31"/>
                    <a:pt x="63" y="31"/>
                  </a:cubicBezTo>
                  <a:cubicBezTo>
                    <a:pt x="68" y="31"/>
                    <a:pt x="70" y="33"/>
                    <a:pt x="73" y="35"/>
                  </a:cubicBezTo>
                  <a:cubicBezTo>
                    <a:pt x="73" y="34"/>
                    <a:pt x="73" y="38"/>
                    <a:pt x="73" y="32"/>
                  </a:cubicBezTo>
                  <a:cubicBezTo>
                    <a:pt x="73" y="27"/>
                    <a:pt x="81" y="14"/>
                    <a:pt x="89" y="14"/>
                  </a:cubicBezTo>
                  <a:cubicBezTo>
                    <a:pt x="93" y="14"/>
                    <a:pt x="96" y="15"/>
                    <a:pt x="98" y="17"/>
                  </a:cubicBezTo>
                  <a:cubicBezTo>
                    <a:pt x="101" y="14"/>
                    <a:pt x="105" y="13"/>
                    <a:pt x="109" y="13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4" y="10"/>
                    <a:pt x="118" y="8"/>
                    <a:pt x="123" y="8"/>
                  </a:cubicBezTo>
                  <a:cubicBezTo>
                    <a:pt x="126" y="8"/>
                    <a:pt x="129" y="9"/>
                    <a:pt x="131" y="11"/>
                  </a:cubicBezTo>
                  <a:cubicBezTo>
                    <a:pt x="133" y="4"/>
                    <a:pt x="139" y="0"/>
                    <a:pt x="145" y="0"/>
                  </a:cubicBezTo>
                  <a:cubicBezTo>
                    <a:pt x="152" y="0"/>
                    <a:pt x="157" y="4"/>
                    <a:pt x="159" y="10"/>
                  </a:cubicBezTo>
                  <a:cubicBezTo>
                    <a:pt x="162" y="7"/>
                    <a:pt x="165" y="6"/>
                    <a:pt x="169" y="6"/>
                  </a:cubicBezTo>
                  <a:cubicBezTo>
                    <a:pt x="177" y="6"/>
                    <a:pt x="183" y="11"/>
                    <a:pt x="184" y="18"/>
                  </a:cubicBezTo>
                  <a:cubicBezTo>
                    <a:pt x="187" y="16"/>
                    <a:pt x="190" y="14"/>
                    <a:pt x="195" y="14"/>
                  </a:cubicBezTo>
                  <a:cubicBezTo>
                    <a:pt x="203" y="14"/>
                    <a:pt x="211" y="27"/>
                    <a:pt x="211" y="32"/>
                  </a:cubicBezTo>
                  <a:cubicBezTo>
                    <a:pt x="211" y="38"/>
                    <a:pt x="211" y="34"/>
                    <a:pt x="210" y="35"/>
                  </a:cubicBezTo>
                  <a:cubicBezTo>
                    <a:pt x="213" y="33"/>
                    <a:pt x="215" y="31"/>
                    <a:pt x="221" y="31"/>
                  </a:cubicBezTo>
                  <a:cubicBezTo>
                    <a:pt x="226" y="31"/>
                    <a:pt x="234" y="36"/>
                    <a:pt x="236" y="44"/>
                  </a:cubicBezTo>
                  <a:cubicBezTo>
                    <a:pt x="236" y="44"/>
                    <a:pt x="234" y="44"/>
                    <a:pt x="237" y="44"/>
                  </a:cubicBezTo>
                  <a:cubicBezTo>
                    <a:pt x="241" y="44"/>
                    <a:pt x="250" y="49"/>
                    <a:pt x="252" y="56"/>
                  </a:cubicBezTo>
                  <a:cubicBezTo>
                    <a:pt x="254" y="58"/>
                    <a:pt x="255" y="63"/>
                    <a:pt x="255" y="65"/>
                  </a:cubicBezTo>
                  <a:cubicBezTo>
                    <a:pt x="255" y="68"/>
                    <a:pt x="255" y="68"/>
                    <a:pt x="255" y="69"/>
                  </a:cubicBezTo>
                  <a:cubicBezTo>
                    <a:pt x="263" y="70"/>
                    <a:pt x="269" y="80"/>
                    <a:pt x="269" y="86"/>
                  </a:cubicBezTo>
                  <a:cubicBezTo>
                    <a:pt x="269" y="92"/>
                    <a:pt x="268" y="92"/>
                    <a:pt x="266" y="95"/>
                  </a:cubicBezTo>
                  <a:cubicBezTo>
                    <a:pt x="271" y="97"/>
                    <a:pt x="274" y="102"/>
                    <a:pt x="274" y="107"/>
                  </a:cubicBezTo>
                  <a:cubicBezTo>
                    <a:pt x="274" y="113"/>
                    <a:pt x="271" y="102"/>
                    <a:pt x="267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77" y="104"/>
                    <a:pt x="284" y="112"/>
                    <a:pt x="284" y="121"/>
                  </a:cubicBezTo>
                  <a:cubicBezTo>
                    <a:pt x="284" y="128"/>
                    <a:pt x="279" y="134"/>
                    <a:pt x="273" y="136"/>
                  </a:cubicBezTo>
                  <a:cubicBezTo>
                    <a:pt x="277" y="139"/>
                    <a:pt x="279" y="144"/>
                    <a:pt x="279" y="148"/>
                  </a:cubicBezTo>
                  <a:cubicBezTo>
                    <a:pt x="279" y="156"/>
                    <a:pt x="273" y="163"/>
                    <a:pt x="266" y="164"/>
                  </a:cubicBezTo>
                  <a:cubicBezTo>
                    <a:pt x="273" y="166"/>
                    <a:pt x="277" y="172"/>
                    <a:pt x="277" y="179"/>
                  </a:cubicBezTo>
                  <a:cubicBezTo>
                    <a:pt x="277" y="188"/>
                    <a:pt x="271" y="195"/>
                    <a:pt x="262" y="195"/>
                  </a:cubicBezTo>
                  <a:cubicBezTo>
                    <a:pt x="262" y="196"/>
                    <a:pt x="262" y="197"/>
                    <a:pt x="262" y="197"/>
                  </a:cubicBezTo>
                  <a:cubicBezTo>
                    <a:pt x="265" y="200"/>
                    <a:pt x="267" y="204"/>
                    <a:pt x="267" y="208"/>
                  </a:cubicBezTo>
                  <a:cubicBezTo>
                    <a:pt x="267" y="212"/>
                    <a:pt x="265" y="216"/>
                    <a:pt x="262" y="219"/>
                  </a:cubicBezTo>
                  <a:cubicBezTo>
                    <a:pt x="263" y="220"/>
                    <a:pt x="263" y="222"/>
                    <a:pt x="263" y="224"/>
                  </a:cubicBezTo>
                  <a:cubicBezTo>
                    <a:pt x="263" y="231"/>
                    <a:pt x="258" y="237"/>
                    <a:pt x="251" y="237"/>
                  </a:cubicBezTo>
                  <a:cubicBezTo>
                    <a:pt x="251" y="237"/>
                    <a:pt x="250" y="237"/>
                    <a:pt x="250" y="237"/>
                  </a:cubicBezTo>
                  <a:cubicBezTo>
                    <a:pt x="250" y="238"/>
                    <a:pt x="251" y="240"/>
                    <a:pt x="251" y="241"/>
                  </a:cubicBezTo>
                  <a:cubicBezTo>
                    <a:pt x="251" y="247"/>
                    <a:pt x="246" y="252"/>
                    <a:pt x="241" y="252"/>
                  </a:cubicBezTo>
                  <a:cubicBezTo>
                    <a:pt x="240" y="252"/>
                    <a:pt x="239" y="252"/>
                    <a:pt x="238" y="251"/>
                  </a:cubicBezTo>
                  <a:cubicBezTo>
                    <a:pt x="237" y="252"/>
                    <a:pt x="236" y="253"/>
                    <a:pt x="236" y="255"/>
                  </a:cubicBezTo>
                  <a:cubicBezTo>
                    <a:pt x="236" y="256"/>
                    <a:pt x="236" y="257"/>
                    <a:pt x="236" y="259"/>
                  </a:cubicBezTo>
                  <a:cubicBezTo>
                    <a:pt x="236" y="266"/>
                    <a:pt x="231" y="272"/>
                    <a:pt x="224" y="272"/>
                  </a:cubicBezTo>
                  <a:cubicBezTo>
                    <a:pt x="223" y="272"/>
                    <a:pt x="223" y="272"/>
                    <a:pt x="222" y="272"/>
                  </a:cubicBezTo>
                  <a:cubicBezTo>
                    <a:pt x="220" y="274"/>
                    <a:pt x="218" y="276"/>
                    <a:pt x="216" y="278"/>
                  </a:cubicBezTo>
                  <a:cubicBezTo>
                    <a:pt x="214" y="283"/>
                    <a:pt x="209" y="287"/>
                    <a:pt x="203" y="287"/>
                  </a:cubicBezTo>
                  <a:cubicBezTo>
                    <a:pt x="201" y="287"/>
                    <a:pt x="200" y="286"/>
                    <a:pt x="198" y="286"/>
                  </a:cubicBezTo>
                  <a:cubicBezTo>
                    <a:pt x="195" y="290"/>
                    <a:pt x="191" y="293"/>
                    <a:pt x="185" y="293"/>
                  </a:cubicBezTo>
                  <a:cubicBezTo>
                    <a:pt x="184" y="293"/>
                    <a:pt x="183" y="293"/>
                    <a:pt x="181" y="292"/>
                  </a:cubicBezTo>
                  <a:cubicBezTo>
                    <a:pt x="179" y="295"/>
                    <a:pt x="175" y="297"/>
                    <a:pt x="171" y="297"/>
                  </a:cubicBezTo>
                  <a:cubicBezTo>
                    <a:pt x="167" y="297"/>
                    <a:pt x="163" y="295"/>
                    <a:pt x="160" y="292"/>
                  </a:cubicBezTo>
                  <a:cubicBezTo>
                    <a:pt x="158" y="295"/>
                    <a:pt x="155" y="296"/>
                    <a:pt x="151" y="296"/>
                  </a:cubicBezTo>
                  <a:cubicBezTo>
                    <a:pt x="149" y="296"/>
                    <a:pt x="147" y="296"/>
                    <a:pt x="145" y="294"/>
                  </a:cubicBezTo>
                  <a:cubicBezTo>
                    <a:pt x="144" y="295"/>
                    <a:pt x="143" y="296"/>
                    <a:pt x="142" y="296"/>
                  </a:cubicBezTo>
                  <a:cubicBezTo>
                    <a:pt x="141" y="296"/>
                    <a:pt x="140" y="295"/>
                    <a:pt x="139" y="294"/>
                  </a:cubicBezTo>
                  <a:cubicBezTo>
                    <a:pt x="137" y="296"/>
                    <a:pt x="134" y="296"/>
                    <a:pt x="132" y="296"/>
                  </a:cubicBezTo>
                  <a:cubicBezTo>
                    <a:pt x="129" y="296"/>
                    <a:pt x="125" y="295"/>
                    <a:pt x="123" y="292"/>
                  </a:cubicBezTo>
                  <a:cubicBezTo>
                    <a:pt x="120" y="295"/>
                    <a:pt x="117" y="297"/>
                    <a:pt x="113" y="297"/>
                  </a:cubicBezTo>
                  <a:cubicBezTo>
                    <a:pt x="109" y="297"/>
                    <a:pt x="105" y="295"/>
                    <a:pt x="102" y="292"/>
                  </a:cubicBezTo>
                  <a:cubicBezTo>
                    <a:pt x="101" y="293"/>
                    <a:pt x="99" y="293"/>
                    <a:pt x="98" y="293"/>
                  </a:cubicBezTo>
                  <a:cubicBezTo>
                    <a:pt x="93" y="293"/>
                    <a:pt x="88" y="290"/>
                    <a:pt x="86" y="286"/>
                  </a:cubicBezTo>
                  <a:cubicBezTo>
                    <a:pt x="84" y="286"/>
                    <a:pt x="82" y="287"/>
                    <a:pt x="80" y="287"/>
                  </a:cubicBezTo>
                  <a:cubicBezTo>
                    <a:pt x="75" y="287"/>
                    <a:pt x="70" y="283"/>
                    <a:pt x="68" y="27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7966075" y="4711700"/>
              <a:ext cx="122238" cy="192087"/>
            </a:xfrm>
            <a:custGeom>
              <a:avLst/>
              <a:gdLst>
                <a:gd name="T0" fmla="*/ 39 w 43"/>
                <a:gd name="T1" fmla="*/ 38 h 68"/>
                <a:gd name="T2" fmla="*/ 15 w 43"/>
                <a:gd name="T3" fmla="*/ 4 h 68"/>
                <a:gd name="T4" fmla="*/ 1 w 43"/>
                <a:gd name="T5" fmla="*/ 7 h 68"/>
                <a:gd name="T6" fmla="*/ 19 w 43"/>
                <a:gd name="T7" fmla="*/ 55 h 68"/>
                <a:gd name="T8" fmla="*/ 33 w 43"/>
                <a:gd name="T9" fmla="*/ 61 h 68"/>
                <a:gd name="T10" fmla="*/ 39 w 43"/>
                <a:gd name="T11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8">
                  <a:moveTo>
                    <a:pt x="39" y="38"/>
                  </a:moveTo>
                  <a:cubicBezTo>
                    <a:pt x="37" y="31"/>
                    <a:pt x="17" y="9"/>
                    <a:pt x="15" y="4"/>
                  </a:cubicBezTo>
                  <a:cubicBezTo>
                    <a:pt x="12" y="0"/>
                    <a:pt x="2" y="2"/>
                    <a:pt x="1" y="7"/>
                  </a:cubicBezTo>
                  <a:cubicBezTo>
                    <a:pt x="0" y="13"/>
                    <a:pt x="15" y="47"/>
                    <a:pt x="19" y="55"/>
                  </a:cubicBezTo>
                  <a:cubicBezTo>
                    <a:pt x="23" y="62"/>
                    <a:pt x="23" y="68"/>
                    <a:pt x="33" y="61"/>
                  </a:cubicBezTo>
                  <a:cubicBezTo>
                    <a:pt x="43" y="53"/>
                    <a:pt x="39" y="38"/>
                    <a:pt x="39" y="38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44"/>
            <p:cNvSpPr>
              <a:spLocks/>
            </p:cNvSpPr>
            <p:nvPr/>
          </p:nvSpPr>
          <p:spPr bwMode="auto">
            <a:xfrm>
              <a:off x="9623425" y="4776788"/>
              <a:ext cx="185738" cy="223837"/>
            </a:xfrm>
            <a:custGeom>
              <a:avLst/>
              <a:gdLst>
                <a:gd name="T0" fmla="*/ 1 w 66"/>
                <a:gd name="T1" fmla="*/ 14 h 79"/>
                <a:gd name="T2" fmla="*/ 1 w 66"/>
                <a:gd name="T3" fmla="*/ 78 h 79"/>
                <a:gd name="T4" fmla="*/ 64 w 66"/>
                <a:gd name="T5" fmla="*/ 49 h 79"/>
                <a:gd name="T6" fmla="*/ 44 w 66"/>
                <a:gd name="T7" fmla="*/ 0 h 79"/>
                <a:gd name="T8" fmla="*/ 1 w 66"/>
                <a:gd name="T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9">
                  <a:moveTo>
                    <a:pt x="1" y="14"/>
                  </a:moveTo>
                  <a:cubicBezTo>
                    <a:pt x="6" y="48"/>
                    <a:pt x="0" y="79"/>
                    <a:pt x="1" y="78"/>
                  </a:cubicBezTo>
                  <a:cubicBezTo>
                    <a:pt x="3" y="76"/>
                    <a:pt x="66" y="49"/>
                    <a:pt x="64" y="49"/>
                  </a:cubicBezTo>
                  <a:cubicBezTo>
                    <a:pt x="62" y="49"/>
                    <a:pt x="44" y="0"/>
                    <a:pt x="44" y="0"/>
                  </a:cubicBezTo>
                  <a:lnTo>
                    <a:pt x="1" y="14"/>
                  </a:ln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45"/>
            <p:cNvSpPr>
              <a:spLocks/>
            </p:cNvSpPr>
            <p:nvPr/>
          </p:nvSpPr>
          <p:spPr bwMode="auto">
            <a:xfrm>
              <a:off x="9264650" y="4117975"/>
              <a:ext cx="696913" cy="744537"/>
            </a:xfrm>
            <a:custGeom>
              <a:avLst/>
              <a:gdLst>
                <a:gd name="T0" fmla="*/ 127 w 247"/>
                <a:gd name="T1" fmla="*/ 0 h 263"/>
                <a:gd name="T2" fmla="*/ 8 w 247"/>
                <a:gd name="T3" fmla="*/ 120 h 263"/>
                <a:gd name="T4" fmla="*/ 25 w 247"/>
                <a:gd name="T5" fmla="*/ 157 h 263"/>
                <a:gd name="T6" fmla="*/ 9 w 247"/>
                <a:gd name="T7" fmla="*/ 200 h 263"/>
                <a:gd name="T8" fmla="*/ 31 w 247"/>
                <a:gd name="T9" fmla="*/ 207 h 263"/>
                <a:gd name="T10" fmla="*/ 127 w 247"/>
                <a:gd name="T11" fmla="*/ 263 h 263"/>
                <a:gd name="T12" fmla="*/ 247 w 247"/>
                <a:gd name="T13" fmla="*/ 132 h 263"/>
                <a:gd name="T14" fmla="*/ 127 w 247"/>
                <a:gd name="T1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263">
                  <a:moveTo>
                    <a:pt x="127" y="0"/>
                  </a:moveTo>
                  <a:cubicBezTo>
                    <a:pt x="42" y="0"/>
                    <a:pt x="0" y="35"/>
                    <a:pt x="8" y="120"/>
                  </a:cubicBezTo>
                  <a:cubicBezTo>
                    <a:pt x="9" y="132"/>
                    <a:pt x="23" y="152"/>
                    <a:pt x="25" y="157"/>
                  </a:cubicBezTo>
                  <a:cubicBezTo>
                    <a:pt x="16" y="184"/>
                    <a:pt x="7" y="190"/>
                    <a:pt x="9" y="200"/>
                  </a:cubicBezTo>
                  <a:cubicBezTo>
                    <a:pt x="10" y="205"/>
                    <a:pt x="22" y="207"/>
                    <a:pt x="31" y="207"/>
                  </a:cubicBezTo>
                  <a:cubicBezTo>
                    <a:pt x="43" y="246"/>
                    <a:pt x="84" y="263"/>
                    <a:pt x="127" y="263"/>
                  </a:cubicBezTo>
                  <a:cubicBezTo>
                    <a:pt x="193" y="263"/>
                    <a:pt x="247" y="204"/>
                    <a:pt x="247" y="132"/>
                  </a:cubicBezTo>
                  <a:cubicBezTo>
                    <a:pt x="247" y="59"/>
                    <a:pt x="193" y="0"/>
                    <a:pt x="127" y="0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46"/>
            <p:cNvSpPr>
              <a:spLocks/>
            </p:cNvSpPr>
            <p:nvPr/>
          </p:nvSpPr>
          <p:spPr bwMode="auto">
            <a:xfrm>
              <a:off x="9598025" y="4802188"/>
              <a:ext cx="273050" cy="190500"/>
            </a:xfrm>
            <a:custGeom>
              <a:avLst/>
              <a:gdLst>
                <a:gd name="T0" fmla="*/ 0 w 97"/>
                <a:gd name="T1" fmla="*/ 67 h 67"/>
                <a:gd name="T2" fmla="*/ 5 w 97"/>
                <a:gd name="T3" fmla="*/ 32 h 67"/>
                <a:gd name="T4" fmla="*/ 82 w 97"/>
                <a:gd name="T5" fmla="*/ 0 h 67"/>
                <a:gd name="T6" fmla="*/ 97 w 97"/>
                <a:gd name="T7" fmla="*/ 32 h 67"/>
                <a:gd name="T8" fmla="*/ 0 w 97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7">
                  <a:moveTo>
                    <a:pt x="0" y="67"/>
                  </a:moveTo>
                  <a:cubicBezTo>
                    <a:pt x="0" y="64"/>
                    <a:pt x="5" y="32"/>
                    <a:pt x="5" y="32"/>
                  </a:cubicBezTo>
                  <a:cubicBezTo>
                    <a:pt x="5" y="32"/>
                    <a:pt x="77" y="0"/>
                    <a:pt x="82" y="0"/>
                  </a:cubicBezTo>
                  <a:cubicBezTo>
                    <a:pt x="87" y="0"/>
                    <a:pt x="97" y="32"/>
                    <a:pt x="97" y="32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47"/>
            <p:cNvSpPr>
              <a:spLocks/>
            </p:cNvSpPr>
            <p:nvPr/>
          </p:nvSpPr>
          <p:spPr bwMode="auto">
            <a:xfrm>
              <a:off x="9201150" y="4013200"/>
              <a:ext cx="820738" cy="741362"/>
            </a:xfrm>
            <a:custGeom>
              <a:avLst/>
              <a:gdLst>
                <a:gd name="T0" fmla="*/ 159 w 290"/>
                <a:gd name="T1" fmla="*/ 142 h 262"/>
                <a:gd name="T2" fmla="*/ 185 w 290"/>
                <a:gd name="T3" fmla="*/ 225 h 262"/>
                <a:gd name="T4" fmla="*/ 199 w 290"/>
                <a:gd name="T5" fmla="*/ 204 h 262"/>
                <a:gd name="T6" fmla="*/ 193 w 290"/>
                <a:gd name="T7" fmla="*/ 154 h 262"/>
                <a:gd name="T8" fmla="*/ 224 w 290"/>
                <a:gd name="T9" fmla="*/ 138 h 262"/>
                <a:gd name="T10" fmla="*/ 227 w 290"/>
                <a:gd name="T11" fmla="*/ 205 h 262"/>
                <a:gd name="T12" fmla="*/ 246 w 290"/>
                <a:gd name="T13" fmla="*/ 262 h 262"/>
                <a:gd name="T14" fmla="*/ 212 w 290"/>
                <a:gd name="T15" fmla="*/ 42 h 262"/>
                <a:gd name="T16" fmla="*/ 13 w 290"/>
                <a:gd name="T17" fmla="*/ 98 h 262"/>
                <a:gd name="T18" fmla="*/ 8 w 290"/>
                <a:gd name="T19" fmla="*/ 112 h 262"/>
                <a:gd name="T20" fmla="*/ 40 w 290"/>
                <a:gd name="T21" fmla="*/ 166 h 262"/>
                <a:gd name="T22" fmla="*/ 35 w 290"/>
                <a:gd name="T23" fmla="*/ 137 h 262"/>
                <a:gd name="T24" fmla="*/ 35 w 290"/>
                <a:gd name="T25" fmla="*/ 137 h 262"/>
                <a:gd name="T26" fmla="*/ 54 w 290"/>
                <a:gd name="T27" fmla="*/ 156 h 262"/>
                <a:gd name="T28" fmla="*/ 82 w 290"/>
                <a:gd name="T29" fmla="*/ 166 h 262"/>
                <a:gd name="T30" fmla="*/ 66 w 290"/>
                <a:gd name="T31" fmla="*/ 145 h 262"/>
                <a:gd name="T32" fmla="*/ 159 w 290"/>
                <a:gd name="T33" fmla="*/ 14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262">
                  <a:moveTo>
                    <a:pt x="159" y="142"/>
                  </a:moveTo>
                  <a:cubicBezTo>
                    <a:pt x="169" y="153"/>
                    <a:pt x="181" y="227"/>
                    <a:pt x="185" y="225"/>
                  </a:cubicBezTo>
                  <a:cubicBezTo>
                    <a:pt x="189" y="223"/>
                    <a:pt x="199" y="204"/>
                    <a:pt x="199" y="204"/>
                  </a:cubicBezTo>
                  <a:cubicBezTo>
                    <a:pt x="199" y="204"/>
                    <a:pt x="190" y="170"/>
                    <a:pt x="193" y="154"/>
                  </a:cubicBezTo>
                  <a:cubicBezTo>
                    <a:pt x="195" y="137"/>
                    <a:pt x="202" y="130"/>
                    <a:pt x="224" y="138"/>
                  </a:cubicBezTo>
                  <a:cubicBezTo>
                    <a:pt x="258" y="149"/>
                    <a:pt x="245" y="181"/>
                    <a:pt x="227" y="205"/>
                  </a:cubicBezTo>
                  <a:cubicBezTo>
                    <a:pt x="227" y="205"/>
                    <a:pt x="240" y="256"/>
                    <a:pt x="246" y="262"/>
                  </a:cubicBezTo>
                  <a:cubicBezTo>
                    <a:pt x="290" y="193"/>
                    <a:pt x="272" y="51"/>
                    <a:pt x="212" y="42"/>
                  </a:cubicBezTo>
                  <a:cubicBezTo>
                    <a:pt x="103" y="0"/>
                    <a:pt x="36" y="47"/>
                    <a:pt x="13" y="98"/>
                  </a:cubicBezTo>
                  <a:cubicBezTo>
                    <a:pt x="11" y="102"/>
                    <a:pt x="9" y="106"/>
                    <a:pt x="8" y="112"/>
                  </a:cubicBezTo>
                  <a:cubicBezTo>
                    <a:pt x="0" y="139"/>
                    <a:pt x="40" y="166"/>
                    <a:pt x="40" y="166"/>
                  </a:cubicBezTo>
                  <a:cubicBezTo>
                    <a:pt x="40" y="166"/>
                    <a:pt x="35" y="15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7" y="146"/>
                    <a:pt x="54" y="156"/>
                  </a:cubicBezTo>
                  <a:cubicBezTo>
                    <a:pt x="71" y="166"/>
                    <a:pt x="82" y="166"/>
                    <a:pt x="82" y="166"/>
                  </a:cubicBezTo>
                  <a:cubicBezTo>
                    <a:pt x="82" y="166"/>
                    <a:pt x="72" y="157"/>
                    <a:pt x="66" y="145"/>
                  </a:cubicBezTo>
                  <a:cubicBezTo>
                    <a:pt x="132" y="149"/>
                    <a:pt x="158" y="141"/>
                    <a:pt x="159" y="14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48"/>
            <p:cNvSpPr>
              <a:spLocks/>
            </p:cNvSpPr>
            <p:nvPr/>
          </p:nvSpPr>
          <p:spPr bwMode="auto">
            <a:xfrm>
              <a:off x="9305925" y="5029200"/>
              <a:ext cx="177800" cy="809625"/>
            </a:xfrm>
            <a:custGeom>
              <a:avLst/>
              <a:gdLst>
                <a:gd name="T0" fmla="*/ 43 w 63"/>
                <a:gd name="T1" fmla="*/ 14 h 286"/>
                <a:gd name="T2" fmla="*/ 0 w 63"/>
                <a:gd name="T3" fmla="*/ 286 h 286"/>
                <a:gd name="T4" fmla="*/ 34 w 63"/>
                <a:gd name="T5" fmla="*/ 225 h 286"/>
                <a:gd name="T6" fmla="*/ 63 w 63"/>
                <a:gd name="T7" fmla="*/ 0 h 286"/>
                <a:gd name="T8" fmla="*/ 43 w 63"/>
                <a:gd name="T9" fmla="*/ 1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86">
                  <a:moveTo>
                    <a:pt x="43" y="14"/>
                  </a:moveTo>
                  <a:cubicBezTo>
                    <a:pt x="48" y="16"/>
                    <a:pt x="0" y="286"/>
                    <a:pt x="0" y="28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3" y="14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49"/>
            <p:cNvSpPr>
              <a:spLocks/>
            </p:cNvSpPr>
            <p:nvPr/>
          </p:nvSpPr>
          <p:spPr bwMode="auto">
            <a:xfrm>
              <a:off x="8472487" y="4808538"/>
              <a:ext cx="1441450" cy="633412"/>
            </a:xfrm>
            <a:custGeom>
              <a:avLst/>
              <a:gdLst>
                <a:gd name="T0" fmla="*/ 430 w 510"/>
                <a:gd name="T1" fmla="*/ 21 h 224"/>
                <a:gd name="T2" fmla="*/ 225 w 510"/>
                <a:gd name="T3" fmla="*/ 138 h 224"/>
                <a:gd name="T4" fmla="*/ 23 w 510"/>
                <a:gd name="T5" fmla="*/ 133 h 224"/>
                <a:gd name="T6" fmla="*/ 0 w 510"/>
                <a:gd name="T7" fmla="*/ 191 h 224"/>
                <a:gd name="T8" fmla="*/ 263 w 510"/>
                <a:gd name="T9" fmla="*/ 190 h 224"/>
                <a:gd name="T10" fmla="*/ 470 w 510"/>
                <a:gd name="T11" fmla="*/ 80 h 224"/>
                <a:gd name="T12" fmla="*/ 430 w 510"/>
                <a:gd name="T13" fmla="*/ 2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224">
                  <a:moveTo>
                    <a:pt x="430" y="21"/>
                  </a:moveTo>
                  <a:cubicBezTo>
                    <a:pt x="430" y="22"/>
                    <a:pt x="302" y="110"/>
                    <a:pt x="225" y="138"/>
                  </a:cubicBezTo>
                  <a:cubicBezTo>
                    <a:pt x="157" y="162"/>
                    <a:pt x="23" y="132"/>
                    <a:pt x="23" y="133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169" y="224"/>
                    <a:pt x="263" y="190"/>
                  </a:cubicBezTo>
                  <a:cubicBezTo>
                    <a:pt x="349" y="159"/>
                    <a:pt x="469" y="80"/>
                    <a:pt x="470" y="80"/>
                  </a:cubicBezTo>
                  <a:cubicBezTo>
                    <a:pt x="510" y="50"/>
                    <a:pt x="466" y="0"/>
                    <a:pt x="430" y="2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250"/>
            <p:cNvSpPr>
              <a:spLocks noChangeArrowheads="1"/>
            </p:cNvSpPr>
            <p:nvPr/>
          </p:nvSpPr>
          <p:spPr bwMode="auto">
            <a:xfrm>
              <a:off x="9729787" y="4360863"/>
              <a:ext cx="180975" cy="255587"/>
            </a:xfrm>
            <a:prstGeom prst="ellipse">
              <a:avLst/>
            </a:pr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51"/>
            <p:cNvSpPr>
              <a:spLocks/>
            </p:cNvSpPr>
            <p:nvPr/>
          </p:nvSpPr>
          <p:spPr bwMode="auto">
            <a:xfrm>
              <a:off x="9761537" y="4400550"/>
              <a:ext cx="119063" cy="176212"/>
            </a:xfrm>
            <a:custGeom>
              <a:avLst/>
              <a:gdLst>
                <a:gd name="T0" fmla="*/ 12 w 42"/>
                <a:gd name="T1" fmla="*/ 2 h 62"/>
                <a:gd name="T2" fmla="*/ 34 w 42"/>
                <a:gd name="T3" fmla="*/ 9 h 62"/>
                <a:gd name="T4" fmla="*/ 35 w 42"/>
                <a:gd name="T5" fmla="*/ 51 h 62"/>
                <a:gd name="T6" fmla="*/ 11 w 42"/>
                <a:gd name="T7" fmla="*/ 57 h 62"/>
                <a:gd name="T8" fmla="*/ 7 w 42"/>
                <a:gd name="T9" fmla="*/ 42 h 62"/>
                <a:gd name="T10" fmla="*/ 16 w 42"/>
                <a:gd name="T11" fmla="*/ 31 h 62"/>
                <a:gd name="T12" fmla="*/ 7 w 42"/>
                <a:gd name="T13" fmla="*/ 26 h 62"/>
                <a:gd name="T14" fmla="*/ 8 w 42"/>
                <a:gd name="T15" fmla="*/ 8 h 62"/>
                <a:gd name="T16" fmla="*/ 12 w 42"/>
                <a:gd name="T17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2">
                  <a:moveTo>
                    <a:pt x="12" y="2"/>
                  </a:moveTo>
                  <a:cubicBezTo>
                    <a:pt x="14" y="2"/>
                    <a:pt x="27" y="0"/>
                    <a:pt x="34" y="9"/>
                  </a:cubicBezTo>
                  <a:cubicBezTo>
                    <a:pt x="42" y="18"/>
                    <a:pt x="41" y="44"/>
                    <a:pt x="35" y="51"/>
                  </a:cubicBezTo>
                  <a:cubicBezTo>
                    <a:pt x="29" y="59"/>
                    <a:pt x="18" y="62"/>
                    <a:pt x="11" y="57"/>
                  </a:cubicBezTo>
                  <a:cubicBezTo>
                    <a:pt x="3" y="52"/>
                    <a:pt x="0" y="46"/>
                    <a:pt x="7" y="42"/>
                  </a:cubicBezTo>
                  <a:cubicBezTo>
                    <a:pt x="13" y="38"/>
                    <a:pt x="18" y="34"/>
                    <a:pt x="16" y="31"/>
                  </a:cubicBezTo>
                  <a:cubicBezTo>
                    <a:pt x="14" y="27"/>
                    <a:pt x="10" y="29"/>
                    <a:pt x="7" y="26"/>
                  </a:cubicBezTo>
                  <a:cubicBezTo>
                    <a:pt x="5" y="23"/>
                    <a:pt x="6" y="14"/>
                    <a:pt x="8" y="8"/>
                  </a:cubicBezTo>
                  <a:cubicBezTo>
                    <a:pt x="10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F8A98E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52"/>
            <p:cNvSpPr>
              <a:spLocks/>
            </p:cNvSpPr>
            <p:nvPr/>
          </p:nvSpPr>
          <p:spPr bwMode="auto">
            <a:xfrm>
              <a:off x="8320087" y="5087938"/>
              <a:ext cx="120650" cy="190500"/>
            </a:xfrm>
            <a:custGeom>
              <a:avLst/>
              <a:gdLst>
                <a:gd name="T0" fmla="*/ 39 w 43"/>
                <a:gd name="T1" fmla="*/ 37 h 67"/>
                <a:gd name="T2" fmla="*/ 15 w 43"/>
                <a:gd name="T3" fmla="*/ 4 h 67"/>
                <a:gd name="T4" fmla="*/ 1 w 43"/>
                <a:gd name="T5" fmla="*/ 6 h 67"/>
                <a:gd name="T6" fmla="*/ 19 w 43"/>
                <a:gd name="T7" fmla="*/ 54 h 67"/>
                <a:gd name="T8" fmla="*/ 33 w 43"/>
                <a:gd name="T9" fmla="*/ 60 h 67"/>
                <a:gd name="T10" fmla="*/ 39 w 43"/>
                <a:gd name="T11" fmla="*/ 3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7">
                  <a:moveTo>
                    <a:pt x="39" y="37"/>
                  </a:moveTo>
                  <a:cubicBezTo>
                    <a:pt x="37" y="31"/>
                    <a:pt x="17" y="8"/>
                    <a:pt x="15" y="4"/>
                  </a:cubicBezTo>
                  <a:cubicBezTo>
                    <a:pt x="12" y="0"/>
                    <a:pt x="2" y="1"/>
                    <a:pt x="1" y="6"/>
                  </a:cubicBezTo>
                  <a:cubicBezTo>
                    <a:pt x="0" y="12"/>
                    <a:pt x="15" y="47"/>
                    <a:pt x="19" y="54"/>
                  </a:cubicBezTo>
                  <a:cubicBezTo>
                    <a:pt x="23" y="62"/>
                    <a:pt x="23" y="67"/>
                    <a:pt x="33" y="60"/>
                  </a:cubicBezTo>
                  <a:cubicBezTo>
                    <a:pt x="43" y="53"/>
                    <a:pt x="39" y="37"/>
                    <a:pt x="39" y="37"/>
                  </a:cubicBezTo>
                  <a:close/>
                </a:path>
              </a:pathLst>
            </a:custGeom>
            <a:solidFill>
              <a:srgbClr val="FBD2C0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53"/>
            <p:cNvSpPr>
              <a:spLocks/>
            </p:cNvSpPr>
            <p:nvPr/>
          </p:nvSpPr>
          <p:spPr bwMode="auto">
            <a:xfrm>
              <a:off x="9388475" y="4562475"/>
              <a:ext cx="58738" cy="50800"/>
            </a:xfrm>
            <a:custGeom>
              <a:avLst/>
              <a:gdLst>
                <a:gd name="T0" fmla="*/ 7 w 21"/>
                <a:gd name="T1" fmla="*/ 0 h 18"/>
                <a:gd name="T2" fmla="*/ 19 w 21"/>
                <a:gd name="T3" fmla="*/ 9 h 18"/>
                <a:gd name="T4" fmla="*/ 14 w 21"/>
                <a:gd name="T5" fmla="*/ 18 h 18"/>
                <a:gd name="T6" fmla="*/ 2 w 21"/>
                <a:gd name="T7" fmla="*/ 9 h 18"/>
                <a:gd name="T8" fmla="*/ 7 w 2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7" y="0"/>
                  </a:moveTo>
                  <a:cubicBezTo>
                    <a:pt x="12" y="0"/>
                    <a:pt x="17" y="4"/>
                    <a:pt x="19" y="9"/>
                  </a:cubicBezTo>
                  <a:cubicBezTo>
                    <a:pt x="21" y="14"/>
                    <a:pt x="18" y="18"/>
                    <a:pt x="14" y="18"/>
                  </a:cubicBezTo>
                  <a:cubicBezTo>
                    <a:pt x="9" y="18"/>
                    <a:pt x="4" y="14"/>
                    <a:pt x="2" y="9"/>
                  </a:cubicBezTo>
                  <a:cubicBezTo>
                    <a:pt x="0" y="4"/>
                    <a:pt x="2" y="0"/>
                    <a:pt x="7" y="0"/>
                  </a:cubicBezTo>
                  <a:close/>
                </a:path>
              </a:pathLst>
            </a:custGeom>
            <a:solidFill>
              <a:srgbClr val="A1564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54"/>
            <p:cNvSpPr>
              <a:spLocks/>
            </p:cNvSpPr>
            <p:nvPr/>
          </p:nvSpPr>
          <p:spPr bwMode="auto">
            <a:xfrm>
              <a:off x="9355137" y="4494213"/>
              <a:ext cx="149225" cy="58737"/>
            </a:xfrm>
            <a:custGeom>
              <a:avLst/>
              <a:gdLst>
                <a:gd name="T0" fmla="*/ 0 w 53"/>
                <a:gd name="T1" fmla="*/ 18 h 21"/>
                <a:gd name="T2" fmla="*/ 53 w 53"/>
                <a:gd name="T3" fmla="*/ 21 h 21"/>
                <a:gd name="T4" fmla="*/ 0 w 53"/>
                <a:gd name="T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1">
                  <a:moveTo>
                    <a:pt x="0" y="18"/>
                  </a:moveTo>
                  <a:cubicBezTo>
                    <a:pt x="5" y="0"/>
                    <a:pt x="51" y="13"/>
                    <a:pt x="53" y="21"/>
                  </a:cubicBezTo>
                  <a:cubicBezTo>
                    <a:pt x="36" y="17"/>
                    <a:pt x="16" y="13"/>
                    <a:pt x="0" y="18"/>
                  </a:cubicBezTo>
                  <a:close/>
                </a:path>
              </a:pathLst>
            </a:custGeom>
            <a:solidFill>
              <a:srgbClr val="A1564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55"/>
            <p:cNvSpPr>
              <a:spLocks/>
            </p:cNvSpPr>
            <p:nvPr/>
          </p:nvSpPr>
          <p:spPr bwMode="auto">
            <a:xfrm>
              <a:off x="2811462" y="4356100"/>
              <a:ext cx="163513" cy="55562"/>
            </a:xfrm>
            <a:custGeom>
              <a:avLst/>
              <a:gdLst>
                <a:gd name="T0" fmla="*/ 43 w 58"/>
                <a:gd name="T1" fmla="*/ 20 h 20"/>
                <a:gd name="T2" fmla="*/ 0 w 58"/>
                <a:gd name="T3" fmla="*/ 6 h 20"/>
                <a:gd name="T4" fmla="*/ 43 w 5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20">
                  <a:moveTo>
                    <a:pt x="43" y="20"/>
                  </a:moveTo>
                  <a:cubicBezTo>
                    <a:pt x="58" y="6"/>
                    <a:pt x="4" y="0"/>
                    <a:pt x="0" y="6"/>
                  </a:cubicBezTo>
                  <a:cubicBezTo>
                    <a:pt x="17" y="9"/>
                    <a:pt x="29" y="10"/>
                    <a:pt x="43" y="20"/>
                  </a:cubicBezTo>
                  <a:close/>
                </a:path>
              </a:pathLst>
            </a:custGeom>
            <a:solidFill>
              <a:srgbClr val="A1564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56"/>
            <p:cNvSpPr>
              <a:spLocks/>
            </p:cNvSpPr>
            <p:nvPr/>
          </p:nvSpPr>
          <p:spPr bwMode="auto">
            <a:xfrm>
              <a:off x="6026150" y="4657725"/>
              <a:ext cx="96838" cy="14287"/>
            </a:xfrm>
            <a:custGeom>
              <a:avLst/>
              <a:gdLst>
                <a:gd name="T0" fmla="*/ 31 w 61"/>
                <a:gd name="T1" fmla="*/ 9 h 9"/>
                <a:gd name="T2" fmla="*/ 61 w 61"/>
                <a:gd name="T3" fmla="*/ 0 h 9"/>
                <a:gd name="T4" fmla="*/ 0 w 61"/>
                <a:gd name="T5" fmla="*/ 0 h 9"/>
                <a:gd name="T6" fmla="*/ 31 w 6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">
                  <a:moveTo>
                    <a:pt x="31" y="9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C5A89B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389"/>
            <p:cNvSpPr>
              <a:spLocks/>
            </p:cNvSpPr>
            <p:nvPr/>
          </p:nvSpPr>
          <p:spPr bwMode="auto">
            <a:xfrm>
              <a:off x="4652962" y="4816475"/>
              <a:ext cx="127000" cy="65087"/>
            </a:xfrm>
            <a:custGeom>
              <a:avLst/>
              <a:gdLst>
                <a:gd name="T0" fmla="*/ 45 w 45"/>
                <a:gd name="T1" fmla="*/ 14 h 23"/>
                <a:gd name="T2" fmla="*/ 42 w 45"/>
                <a:gd name="T3" fmla="*/ 23 h 23"/>
                <a:gd name="T4" fmla="*/ 1 w 45"/>
                <a:gd name="T5" fmla="*/ 6 h 23"/>
                <a:gd name="T6" fmla="*/ 4 w 45"/>
                <a:gd name="T7" fmla="*/ 0 h 23"/>
                <a:gd name="T8" fmla="*/ 45 w 45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14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1" y="8"/>
                    <a:pt x="1" y="6"/>
                  </a:cubicBezTo>
                  <a:cubicBezTo>
                    <a:pt x="0" y="5"/>
                    <a:pt x="4" y="0"/>
                    <a:pt x="4" y="0"/>
                  </a:cubicBezTo>
                  <a:lnTo>
                    <a:pt x="45" y="1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13070" y="2777236"/>
            <a:ext cx="939244" cy="1039345"/>
            <a:chOff x="1613070" y="2777236"/>
            <a:chExt cx="939244" cy="1039345"/>
          </a:xfrm>
        </p:grpSpPr>
        <p:sp>
          <p:nvSpPr>
            <p:cNvPr id="390" name="Freeform 389"/>
            <p:cNvSpPr/>
            <p:nvPr/>
          </p:nvSpPr>
          <p:spPr>
            <a:xfrm rot="19646661" flipH="1">
              <a:off x="1613070" y="2777236"/>
              <a:ext cx="939244" cy="1039345"/>
            </a:xfrm>
            <a:custGeom>
              <a:avLst/>
              <a:gdLst>
                <a:gd name="connsiteX0" fmla="*/ 207052 w 939244"/>
                <a:gd name="connsiteY0" fmla="*/ 80204 h 1039345"/>
                <a:gd name="connsiteX1" fmla="*/ 0 w 939244"/>
                <a:gd name="connsiteY1" fmla="*/ 469622 h 1039345"/>
                <a:gd name="connsiteX2" fmla="*/ 286824 w 939244"/>
                <a:gd name="connsiteY2" fmla="*/ 902339 h 1039345"/>
                <a:gd name="connsiteX3" fmla="*/ 352637 w 939244"/>
                <a:gd name="connsiteY3" fmla="*/ 922768 h 1039345"/>
                <a:gd name="connsiteX4" fmla="*/ 469621 w 939244"/>
                <a:gd name="connsiteY4" fmla="*/ 1039345 h 1039345"/>
                <a:gd name="connsiteX5" fmla="*/ 586605 w 939244"/>
                <a:gd name="connsiteY5" fmla="*/ 922769 h 1039345"/>
                <a:gd name="connsiteX6" fmla="*/ 652420 w 939244"/>
                <a:gd name="connsiteY6" fmla="*/ 902339 h 1039345"/>
                <a:gd name="connsiteX7" fmla="*/ 939244 w 939244"/>
                <a:gd name="connsiteY7" fmla="*/ 469622 h 1039345"/>
                <a:gd name="connsiteX8" fmla="*/ 469622 w 939244"/>
                <a:gd name="connsiteY8" fmla="*/ 0 h 1039345"/>
                <a:gd name="connsiteX9" fmla="*/ 207052 w 939244"/>
                <a:gd name="connsiteY9" fmla="*/ 80204 h 103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9244" h="1039345">
                  <a:moveTo>
                    <a:pt x="207052" y="80204"/>
                  </a:moveTo>
                  <a:cubicBezTo>
                    <a:pt x="82132" y="164599"/>
                    <a:pt x="0" y="307519"/>
                    <a:pt x="0" y="469622"/>
                  </a:cubicBezTo>
                  <a:cubicBezTo>
                    <a:pt x="0" y="664146"/>
                    <a:pt x="118270" y="831046"/>
                    <a:pt x="286824" y="902339"/>
                  </a:cubicBezTo>
                  <a:lnTo>
                    <a:pt x="352637" y="922768"/>
                  </a:lnTo>
                  <a:lnTo>
                    <a:pt x="469621" y="1039345"/>
                  </a:lnTo>
                  <a:lnTo>
                    <a:pt x="586605" y="922769"/>
                  </a:lnTo>
                  <a:lnTo>
                    <a:pt x="652420" y="902339"/>
                  </a:lnTo>
                  <a:cubicBezTo>
                    <a:pt x="820974" y="831046"/>
                    <a:pt x="939244" y="664146"/>
                    <a:pt x="939244" y="469622"/>
                  </a:cubicBezTo>
                  <a:cubicBezTo>
                    <a:pt x="939244" y="210257"/>
                    <a:pt x="728987" y="0"/>
                    <a:pt x="469622" y="0"/>
                  </a:cubicBezTo>
                  <a:cubicBezTo>
                    <a:pt x="372360" y="0"/>
                    <a:pt x="282004" y="29567"/>
                    <a:pt x="207052" y="802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8" name="Freeform 407"/>
            <p:cNvSpPr>
              <a:spLocks noChangeAspect="1" noChangeArrowheads="1"/>
            </p:cNvSpPr>
            <p:nvPr/>
          </p:nvSpPr>
          <p:spPr bwMode="auto">
            <a:xfrm>
              <a:off x="1786269" y="3002969"/>
              <a:ext cx="560265" cy="507765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050" dirty="0">
                <a:ea typeface="SimSun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595420" y="2777235"/>
            <a:ext cx="939244" cy="1039344"/>
            <a:chOff x="5595420" y="2777235"/>
            <a:chExt cx="939244" cy="1039344"/>
          </a:xfrm>
        </p:grpSpPr>
        <p:sp>
          <p:nvSpPr>
            <p:cNvPr id="392" name="Freeform 391"/>
            <p:cNvSpPr/>
            <p:nvPr/>
          </p:nvSpPr>
          <p:spPr>
            <a:xfrm flipH="1">
              <a:off x="5595420" y="2777235"/>
              <a:ext cx="939244" cy="1039344"/>
            </a:xfrm>
            <a:custGeom>
              <a:avLst/>
              <a:gdLst>
                <a:gd name="connsiteX0" fmla="*/ 469622 w 939244"/>
                <a:gd name="connsiteY0" fmla="*/ 0 h 1039344"/>
                <a:gd name="connsiteX1" fmla="*/ 0 w 939244"/>
                <a:gd name="connsiteY1" fmla="*/ 469622 h 1039344"/>
                <a:gd name="connsiteX2" fmla="*/ 286824 w 939244"/>
                <a:gd name="connsiteY2" fmla="*/ 902339 h 1039344"/>
                <a:gd name="connsiteX3" fmla="*/ 352638 w 939244"/>
                <a:gd name="connsiteY3" fmla="*/ 922769 h 1039344"/>
                <a:gd name="connsiteX4" fmla="*/ 469621 w 939244"/>
                <a:gd name="connsiteY4" fmla="*/ 1039344 h 1039344"/>
                <a:gd name="connsiteX5" fmla="*/ 586603 w 939244"/>
                <a:gd name="connsiteY5" fmla="*/ 922770 h 1039344"/>
                <a:gd name="connsiteX6" fmla="*/ 652420 w 939244"/>
                <a:gd name="connsiteY6" fmla="*/ 902339 h 1039344"/>
                <a:gd name="connsiteX7" fmla="*/ 939244 w 939244"/>
                <a:gd name="connsiteY7" fmla="*/ 469622 h 1039344"/>
                <a:gd name="connsiteX8" fmla="*/ 469622 w 939244"/>
                <a:gd name="connsiteY8" fmla="*/ 0 h 103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244" h="1039344">
                  <a:moveTo>
                    <a:pt x="469622" y="0"/>
                  </a:moveTo>
                  <a:cubicBezTo>
                    <a:pt x="210257" y="0"/>
                    <a:pt x="0" y="210257"/>
                    <a:pt x="0" y="469622"/>
                  </a:cubicBezTo>
                  <a:cubicBezTo>
                    <a:pt x="0" y="664146"/>
                    <a:pt x="118270" y="831046"/>
                    <a:pt x="286824" y="902339"/>
                  </a:cubicBezTo>
                  <a:lnTo>
                    <a:pt x="352638" y="922769"/>
                  </a:lnTo>
                  <a:lnTo>
                    <a:pt x="469621" y="1039344"/>
                  </a:lnTo>
                  <a:lnTo>
                    <a:pt x="586603" y="922770"/>
                  </a:lnTo>
                  <a:lnTo>
                    <a:pt x="652420" y="902339"/>
                  </a:lnTo>
                  <a:cubicBezTo>
                    <a:pt x="820975" y="831046"/>
                    <a:pt x="939244" y="664146"/>
                    <a:pt x="939244" y="469622"/>
                  </a:cubicBezTo>
                  <a:cubicBezTo>
                    <a:pt x="939244" y="210257"/>
                    <a:pt x="728987" y="0"/>
                    <a:pt x="469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9" name="Freeform 290"/>
            <p:cNvSpPr>
              <a:spLocks noChangeAspect="1" noChangeArrowheads="1"/>
            </p:cNvSpPr>
            <p:nvPr/>
          </p:nvSpPr>
          <p:spPr bwMode="auto">
            <a:xfrm>
              <a:off x="5786437" y="3073028"/>
              <a:ext cx="570754" cy="442069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ea typeface="SimSun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9573190" y="2777231"/>
            <a:ext cx="939244" cy="1039344"/>
            <a:chOff x="9573190" y="2777231"/>
            <a:chExt cx="939244" cy="1039344"/>
          </a:xfrm>
        </p:grpSpPr>
        <p:sp>
          <p:nvSpPr>
            <p:cNvPr id="421" name="Freeform 420"/>
            <p:cNvSpPr/>
            <p:nvPr/>
          </p:nvSpPr>
          <p:spPr>
            <a:xfrm rot="1375484">
              <a:off x="9573190" y="2777231"/>
              <a:ext cx="939244" cy="1039344"/>
            </a:xfrm>
            <a:custGeom>
              <a:avLst/>
              <a:gdLst>
                <a:gd name="connsiteX0" fmla="*/ 286824 w 939244"/>
                <a:gd name="connsiteY0" fmla="*/ 36905 h 1039344"/>
                <a:gd name="connsiteX1" fmla="*/ 469622 w 939244"/>
                <a:gd name="connsiteY1" fmla="*/ 0 h 1039344"/>
                <a:gd name="connsiteX2" fmla="*/ 939244 w 939244"/>
                <a:gd name="connsiteY2" fmla="*/ 469622 h 1039344"/>
                <a:gd name="connsiteX3" fmla="*/ 652421 w 939244"/>
                <a:gd name="connsiteY3" fmla="*/ 902339 h 1039344"/>
                <a:gd name="connsiteX4" fmla="*/ 586603 w 939244"/>
                <a:gd name="connsiteY4" fmla="*/ 922770 h 1039344"/>
                <a:gd name="connsiteX5" fmla="*/ 469620 w 939244"/>
                <a:gd name="connsiteY5" fmla="*/ 1039344 h 1039344"/>
                <a:gd name="connsiteX6" fmla="*/ 352637 w 939244"/>
                <a:gd name="connsiteY6" fmla="*/ 922769 h 1039344"/>
                <a:gd name="connsiteX7" fmla="*/ 286824 w 939244"/>
                <a:gd name="connsiteY7" fmla="*/ 902339 h 1039344"/>
                <a:gd name="connsiteX8" fmla="*/ 0 w 939244"/>
                <a:gd name="connsiteY8" fmla="*/ 469622 h 1039344"/>
                <a:gd name="connsiteX9" fmla="*/ 286824 w 939244"/>
                <a:gd name="connsiteY9" fmla="*/ 36905 h 103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9244" h="1039344">
                  <a:moveTo>
                    <a:pt x="286824" y="36905"/>
                  </a:moveTo>
                  <a:cubicBezTo>
                    <a:pt x="343009" y="13141"/>
                    <a:pt x="404781" y="0"/>
                    <a:pt x="469622" y="0"/>
                  </a:cubicBezTo>
                  <a:cubicBezTo>
                    <a:pt x="728987" y="0"/>
                    <a:pt x="939244" y="210257"/>
                    <a:pt x="939244" y="469622"/>
                  </a:cubicBezTo>
                  <a:cubicBezTo>
                    <a:pt x="939244" y="664146"/>
                    <a:pt x="820975" y="831046"/>
                    <a:pt x="652421" y="902339"/>
                  </a:cubicBezTo>
                  <a:lnTo>
                    <a:pt x="586603" y="922770"/>
                  </a:lnTo>
                  <a:lnTo>
                    <a:pt x="469620" y="1039344"/>
                  </a:lnTo>
                  <a:lnTo>
                    <a:pt x="352637" y="922769"/>
                  </a:lnTo>
                  <a:lnTo>
                    <a:pt x="286824" y="902339"/>
                  </a:lnTo>
                  <a:cubicBezTo>
                    <a:pt x="118269" y="831047"/>
                    <a:pt x="-1" y="664146"/>
                    <a:pt x="0" y="469622"/>
                  </a:cubicBezTo>
                  <a:cubicBezTo>
                    <a:pt x="0" y="275098"/>
                    <a:pt x="118270" y="108198"/>
                    <a:pt x="286824" y="36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10" name="Group 4700"/>
            <p:cNvGrpSpPr>
              <a:grpSpLocks noChangeAspect="1"/>
            </p:cNvGrpSpPr>
            <p:nvPr/>
          </p:nvGrpSpPr>
          <p:grpSpPr bwMode="auto">
            <a:xfrm>
              <a:off x="9832975" y="3002970"/>
              <a:ext cx="535428" cy="535567"/>
              <a:chOff x="3062288" y="3998912"/>
              <a:chExt cx="412750" cy="412750"/>
            </a:xfrm>
            <a:solidFill>
              <a:schemeClr val="bg1"/>
            </a:solidFill>
          </p:grpSpPr>
          <p:sp>
            <p:nvSpPr>
              <p:cNvPr id="411" name="Freeform 408"/>
              <p:cNvSpPr>
                <a:spLocks noChangeArrowheads="1"/>
              </p:cNvSpPr>
              <p:nvPr/>
            </p:nvSpPr>
            <p:spPr bwMode="auto">
              <a:xfrm>
                <a:off x="3062288" y="3998912"/>
                <a:ext cx="328612" cy="315912"/>
              </a:xfrm>
              <a:custGeom>
                <a:avLst/>
                <a:gdLst>
                  <a:gd name="T0" fmla="*/ 911 w 912"/>
                  <a:gd name="T1" fmla="*/ 242 h 879"/>
                  <a:gd name="T2" fmla="*/ 594 w 912"/>
                  <a:gd name="T3" fmla="*/ 33 h 879"/>
                  <a:gd name="T4" fmla="*/ 75 w 912"/>
                  <a:gd name="T5" fmla="*/ 435 h 879"/>
                  <a:gd name="T6" fmla="*/ 242 w 912"/>
                  <a:gd name="T7" fmla="*/ 878 h 879"/>
                  <a:gd name="T8" fmla="*/ 343 w 912"/>
                  <a:gd name="T9" fmla="*/ 819 h 879"/>
                  <a:gd name="T10" fmla="*/ 911 w 912"/>
                  <a:gd name="T11" fmla="*/ 242 h 879"/>
                  <a:gd name="T12" fmla="*/ 451 w 912"/>
                  <a:gd name="T13" fmla="*/ 226 h 879"/>
                  <a:gd name="T14" fmla="*/ 577 w 912"/>
                  <a:gd name="T15" fmla="*/ 125 h 879"/>
                  <a:gd name="T16" fmla="*/ 669 w 912"/>
                  <a:gd name="T17" fmla="*/ 251 h 879"/>
                  <a:gd name="T18" fmla="*/ 543 w 912"/>
                  <a:gd name="T19" fmla="*/ 351 h 879"/>
                  <a:gd name="T20" fmla="*/ 451 w 912"/>
                  <a:gd name="T21" fmla="*/ 226 h 879"/>
                  <a:gd name="T22" fmla="*/ 226 w 912"/>
                  <a:gd name="T23" fmla="*/ 343 h 879"/>
                  <a:gd name="T24" fmla="*/ 318 w 912"/>
                  <a:gd name="T25" fmla="*/ 276 h 879"/>
                  <a:gd name="T26" fmla="*/ 385 w 912"/>
                  <a:gd name="T27" fmla="*/ 368 h 879"/>
                  <a:gd name="T28" fmla="*/ 293 w 912"/>
                  <a:gd name="T29" fmla="*/ 435 h 879"/>
                  <a:gd name="T30" fmla="*/ 226 w 912"/>
                  <a:gd name="T31" fmla="*/ 343 h 879"/>
                  <a:gd name="T32" fmla="*/ 251 w 912"/>
                  <a:gd name="T33" fmla="*/ 710 h 879"/>
                  <a:gd name="T34" fmla="*/ 176 w 912"/>
                  <a:gd name="T35" fmla="*/ 618 h 879"/>
                  <a:gd name="T36" fmla="*/ 267 w 912"/>
                  <a:gd name="T37" fmla="*/ 552 h 879"/>
                  <a:gd name="T38" fmla="*/ 343 w 912"/>
                  <a:gd name="T39" fmla="*/ 644 h 879"/>
                  <a:gd name="T40" fmla="*/ 251 w 912"/>
                  <a:gd name="T41" fmla="*/ 710 h 879"/>
                  <a:gd name="T42" fmla="*/ 251 w 912"/>
                  <a:gd name="T43" fmla="*/ 710 h 879"/>
                  <a:gd name="T44" fmla="*/ 251 w 912"/>
                  <a:gd name="T45" fmla="*/ 71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2" h="879">
                    <a:moveTo>
                      <a:pt x="911" y="242"/>
                    </a:moveTo>
                    <a:cubicBezTo>
                      <a:pt x="844" y="134"/>
                      <a:pt x="727" y="50"/>
                      <a:pt x="594" y="33"/>
                    </a:cubicBezTo>
                    <a:cubicBezTo>
                      <a:pt x="343" y="0"/>
                      <a:pt x="134" y="184"/>
                      <a:pt x="75" y="435"/>
                    </a:cubicBezTo>
                    <a:cubicBezTo>
                      <a:pt x="0" y="761"/>
                      <a:pt x="84" y="869"/>
                      <a:pt x="242" y="878"/>
                    </a:cubicBezTo>
                    <a:cubicBezTo>
                      <a:pt x="267" y="853"/>
                      <a:pt x="309" y="828"/>
                      <a:pt x="343" y="819"/>
                    </a:cubicBezTo>
                    <a:lnTo>
                      <a:pt x="911" y="242"/>
                    </a:lnTo>
                    <a:close/>
                    <a:moveTo>
                      <a:pt x="451" y="226"/>
                    </a:moveTo>
                    <a:cubicBezTo>
                      <a:pt x="460" y="167"/>
                      <a:pt x="518" y="117"/>
                      <a:pt x="577" y="125"/>
                    </a:cubicBezTo>
                    <a:cubicBezTo>
                      <a:pt x="635" y="134"/>
                      <a:pt x="677" y="192"/>
                      <a:pt x="669" y="251"/>
                    </a:cubicBezTo>
                    <a:cubicBezTo>
                      <a:pt x="660" y="317"/>
                      <a:pt x="610" y="359"/>
                      <a:pt x="543" y="351"/>
                    </a:cubicBezTo>
                    <a:cubicBezTo>
                      <a:pt x="485" y="343"/>
                      <a:pt x="443" y="284"/>
                      <a:pt x="451" y="226"/>
                    </a:cubicBezTo>
                    <a:close/>
                    <a:moveTo>
                      <a:pt x="226" y="343"/>
                    </a:moveTo>
                    <a:cubicBezTo>
                      <a:pt x="226" y="301"/>
                      <a:pt x="267" y="267"/>
                      <a:pt x="318" y="276"/>
                    </a:cubicBezTo>
                    <a:cubicBezTo>
                      <a:pt x="359" y="284"/>
                      <a:pt x="393" y="326"/>
                      <a:pt x="385" y="368"/>
                    </a:cubicBezTo>
                    <a:cubicBezTo>
                      <a:pt x="376" y="409"/>
                      <a:pt x="334" y="443"/>
                      <a:pt x="293" y="435"/>
                    </a:cubicBezTo>
                    <a:cubicBezTo>
                      <a:pt x="251" y="435"/>
                      <a:pt x="217" y="393"/>
                      <a:pt x="226" y="343"/>
                    </a:cubicBezTo>
                    <a:close/>
                    <a:moveTo>
                      <a:pt x="251" y="710"/>
                    </a:moveTo>
                    <a:cubicBezTo>
                      <a:pt x="200" y="710"/>
                      <a:pt x="167" y="669"/>
                      <a:pt x="176" y="618"/>
                    </a:cubicBezTo>
                    <a:cubicBezTo>
                      <a:pt x="184" y="577"/>
                      <a:pt x="226" y="543"/>
                      <a:pt x="267" y="552"/>
                    </a:cubicBezTo>
                    <a:cubicBezTo>
                      <a:pt x="318" y="560"/>
                      <a:pt x="343" y="602"/>
                      <a:pt x="343" y="644"/>
                    </a:cubicBezTo>
                    <a:cubicBezTo>
                      <a:pt x="334" y="685"/>
                      <a:pt x="293" y="719"/>
                      <a:pt x="251" y="710"/>
                    </a:cubicBezTo>
                    <a:close/>
                    <a:moveTo>
                      <a:pt x="251" y="710"/>
                    </a:moveTo>
                    <a:lnTo>
                      <a:pt x="251" y="71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ea typeface="SimSun" charset="0"/>
                </a:endParaRPr>
              </a:p>
            </p:txBody>
          </p:sp>
          <p:sp>
            <p:nvSpPr>
              <p:cNvPr id="412" name="Freeform 409"/>
              <p:cNvSpPr>
                <a:spLocks noChangeArrowheads="1"/>
              </p:cNvSpPr>
              <p:nvPr/>
            </p:nvSpPr>
            <p:spPr bwMode="auto">
              <a:xfrm>
                <a:off x="3270250" y="4052887"/>
                <a:ext cx="204788" cy="223837"/>
              </a:xfrm>
              <a:custGeom>
                <a:avLst/>
                <a:gdLst>
                  <a:gd name="T0" fmla="*/ 142 w 569"/>
                  <a:gd name="T1" fmla="*/ 619 h 620"/>
                  <a:gd name="T2" fmla="*/ 150 w 569"/>
                  <a:gd name="T3" fmla="*/ 611 h 620"/>
                  <a:gd name="T4" fmla="*/ 568 w 569"/>
                  <a:gd name="T5" fmla="*/ 67 h 620"/>
                  <a:gd name="T6" fmla="*/ 543 w 569"/>
                  <a:gd name="T7" fmla="*/ 25 h 620"/>
                  <a:gd name="T8" fmla="*/ 493 w 569"/>
                  <a:gd name="T9" fmla="*/ 17 h 620"/>
                  <a:gd name="T10" fmla="*/ 8 w 569"/>
                  <a:gd name="T11" fmla="*/ 485 h 620"/>
                  <a:gd name="T12" fmla="*/ 0 w 569"/>
                  <a:gd name="T13" fmla="*/ 494 h 620"/>
                  <a:gd name="T14" fmla="*/ 142 w 569"/>
                  <a:gd name="T15" fmla="*/ 619 h 620"/>
                  <a:gd name="T16" fmla="*/ 142 w 569"/>
                  <a:gd name="T17" fmla="*/ 619 h 620"/>
                  <a:gd name="T18" fmla="*/ 142 w 569"/>
                  <a:gd name="T19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9" h="620">
                    <a:moveTo>
                      <a:pt x="142" y="619"/>
                    </a:moveTo>
                    <a:cubicBezTo>
                      <a:pt x="150" y="611"/>
                      <a:pt x="150" y="611"/>
                      <a:pt x="150" y="611"/>
                    </a:cubicBezTo>
                    <a:cubicBezTo>
                      <a:pt x="568" y="67"/>
                      <a:pt x="568" y="67"/>
                      <a:pt x="568" y="67"/>
                    </a:cubicBezTo>
                    <a:cubicBezTo>
                      <a:pt x="568" y="59"/>
                      <a:pt x="560" y="42"/>
                      <a:pt x="543" y="25"/>
                    </a:cubicBezTo>
                    <a:cubicBezTo>
                      <a:pt x="518" y="0"/>
                      <a:pt x="493" y="17"/>
                      <a:pt x="493" y="17"/>
                    </a:cubicBezTo>
                    <a:cubicBezTo>
                      <a:pt x="8" y="485"/>
                      <a:pt x="8" y="485"/>
                      <a:pt x="8" y="485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142" y="619"/>
                    </a:lnTo>
                    <a:close/>
                    <a:moveTo>
                      <a:pt x="142" y="619"/>
                    </a:moveTo>
                    <a:lnTo>
                      <a:pt x="142" y="6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ea typeface="SimSun" charset="0"/>
                </a:endParaRPr>
              </a:p>
            </p:txBody>
          </p:sp>
          <p:sp>
            <p:nvSpPr>
              <p:cNvPr id="413" name="Freeform 410"/>
              <p:cNvSpPr>
                <a:spLocks noChangeArrowheads="1"/>
              </p:cNvSpPr>
              <p:nvPr/>
            </p:nvSpPr>
            <p:spPr bwMode="auto">
              <a:xfrm>
                <a:off x="3209925" y="4241799"/>
                <a:ext cx="103188" cy="103188"/>
              </a:xfrm>
              <a:custGeom>
                <a:avLst/>
                <a:gdLst>
                  <a:gd name="T0" fmla="*/ 143 w 286"/>
                  <a:gd name="T1" fmla="*/ 284 h 285"/>
                  <a:gd name="T2" fmla="*/ 151 w 286"/>
                  <a:gd name="T3" fmla="*/ 268 h 285"/>
                  <a:gd name="T4" fmla="*/ 285 w 286"/>
                  <a:gd name="T5" fmla="*/ 125 h 285"/>
                  <a:gd name="T6" fmla="*/ 143 w 286"/>
                  <a:gd name="T7" fmla="*/ 0 h 285"/>
                  <a:gd name="T8" fmla="*/ 9 w 286"/>
                  <a:gd name="T9" fmla="*/ 142 h 285"/>
                  <a:gd name="T10" fmla="*/ 0 w 286"/>
                  <a:gd name="T11" fmla="*/ 151 h 285"/>
                  <a:gd name="T12" fmla="*/ 143 w 286"/>
                  <a:gd name="T13" fmla="*/ 284 h 285"/>
                  <a:gd name="T14" fmla="*/ 59 w 286"/>
                  <a:gd name="T15" fmla="*/ 134 h 285"/>
                  <a:gd name="T16" fmla="*/ 126 w 286"/>
                  <a:gd name="T17" fmla="*/ 59 h 285"/>
                  <a:gd name="T18" fmla="*/ 151 w 286"/>
                  <a:gd name="T19" fmla="*/ 59 h 285"/>
                  <a:gd name="T20" fmla="*/ 159 w 286"/>
                  <a:gd name="T21" fmla="*/ 67 h 285"/>
                  <a:gd name="T22" fmla="*/ 159 w 286"/>
                  <a:gd name="T23" fmla="*/ 75 h 285"/>
                  <a:gd name="T24" fmla="*/ 159 w 286"/>
                  <a:gd name="T25" fmla="*/ 92 h 285"/>
                  <a:gd name="T26" fmla="*/ 92 w 286"/>
                  <a:gd name="T27" fmla="*/ 159 h 285"/>
                  <a:gd name="T28" fmla="*/ 68 w 286"/>
                  <a:gd name="T29" fmla="*/ 167 h 285"/>
                  <a:gd name="T30" fmla="*/ 59 w 286"/>
                  <a:gd name="T31" fmla="*/ 159 h 285"/>
                  <a:gd name="T32" fmla="*/ 59 w 286"/>
                  <a:gd name="T33" fmla="*/ 142 h 285"/>
                  <a:gd name="T34" fmla="*/ 59 w 286"/>
                  <a:gd name="T35" fmla="*/ 134 h 285"/>
                  <a:gd name="T36" fmla="*/ 59 w 286"/>
                  <a:gd name="T37" fmla="*/ 134 h 285"/>
                  <a:gd name="T38" fmla="*/ 59 w 286"/>
                  <a:gd name="T39" fmla="*/ 13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6" h="285">
                    <a:moveTo>
                      <a:pt x="143" y="284"/>
                    </a:moveTo>
                    <a:cubicBezTo>
                      <a:pt x="151" y="268"/>
                      <a:pt x="151" y="268"/>
                      <a:pt x="151" y="268"/>
                    </a:cubicBezTo>
                    <a:cubicBezTo>
                      <a:pt x="285" y="125"/>
                      <a:pt x="285" y="125"/>
                      <a:pt x="285" y="125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9" y="142"/>
                      <a:pt x="9" y="142"/>
                      <a:pt x="9" y="142"/>
                    </a:cubicBezTo>
                    <a:cubicBezTo>
                      <a:pt x="0" y="151"/>
                      <a:pt x="0" y="151"/>
                      <a:pt x="0" y="151"/>
                    </a:cubicBezTo>
                    <a:lnTo>
                      <a:pt x="143" y="284"/>
                    </a:lnTo>
                    <a:close/>
                    <a:moveTo>
                      <a:pt x="59" y="134"/>
                    </a:moveTo>
                    <a:cubicBezTo>
                      <a:pt x="126" y="59"/>
                      <a:pt x="126" y="59"/>
                      <a:pt x="126" y="59"/>
                    </a:cubicBezTo>
                    <a:cubicBezTo>
                      <a:pt x="134" y="50"/>
                      <a:pt x="143" y="50"/>
                      <a:pt x="151" y="59"/>
                    </a:cubicBezTo>
                    <a:cubicBezTo>
                      <a:pt x="159" y="67"/>
                      <a:pt x="159" y="67"/>
                      <a:pt x="159" y="67"/>
                    </a:cubicBezTo>
                    <a:lnTo>
                      <a:pt x="159" y="75"/>
                    </a:lnTo>
                    <a:cubicBezTo>
                      <a:pt x="159" y="84"/>
                      <a:pt x="159" y="84"/>
                      <a:pt x="159" y="92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84" y="167"/>
                      <a:pt x="76" y="167"/>
                      <a:pt x="68" y="167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59" y="151"/>
                      <a:pt x="59" y="151"/>
                      <a:pt x="59" y="142"/>
                    </a:cubicBezTo>
                    <a:lnTo>
                      <a:pt x="59" y="134"/>
                    </a:lnTo>
                    <a:close/>
                    <a:moveTo>
                      <a:pt x="59" y="134"/>
                    </a:moveTo>
                    <a:lnTo>
                      <a:pt x="59" y="13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ea typeface="SimSun" charset="0"/>
                </a:endParaRPr>
              </a:p>
            </p:txBody>
          </p:sp>
          <p:sp>
            <p:nvSpPr>
              <p:cNvPr id="414" name="Freeform 411"/>
              <p:cNvSpPr>
                <a:spLocks noChangeArrowheads="1"/>
              </p:cNvSpPr>
              <p:nvPr/>
            </p:nvSpPr>
            <p:spPr bwMode="auto">
              <a:xfrm>
                <a:off x="3122613" y="4308474"/>
                <a:ext cx="127000" cy="103188"/>
              </a:xfrm>
              <a:custGeom>
                <a:avLst/>
                <a:gdLst>
                  <a:gd name="T0" fmla="*/ 343 w 352"/>
                  <a:gd name="T1" fmla="*/ 134 h 285"/>
                  <a:gd name="T2" fmla="*/ 351 w 352"/>
                  <a:gd name="T3" fmla="*/ 125 h 285"/>
                  <a:gd name="T4" fmla="*/ 218 w 352"/>
                  <a:gd name="T5" fmla="*/ 0 h 285"/>
                  <a:gd name="T6" fmla="*/ 209 w 352"/>
                  <a:gd name="T7" fmla="*/ 8 h 285"/>
                  <a:gd name="T8" fmla="*/ 100 w 352"/>
                  <a:gd name="T9" fmla="*/ 276 h 285"/>
                  <a:gd name="T10" fmla="*/ 126 w 352"/>
                  <a:gd name="T11" fmla="*/ 276 h 285"/>
                  <a:gd name="T12" fmla="*/ 134 w 352"/>
                  <a:gd name="T13" fmla="*/ 268 h 285"/>
                  <a:gd name="T14" fmla="*/ 159 w 352"/>
                  <a:gd name="T15" fmla="*/ 217 h 285"/>
                  <a:gd name="T16" fmla="*/ 343 w 352"/>
                  <a:gd name="T17" fmla="*/ 134 h 285"/>
                  <a:gd name="T18" fmla="*/ 218 w 352"/>
                  <a:gd name="T19" fmla="*/ 167 h 285"/>
                  <a:gd name="T20" fmla="*/ 142 w 352"/>
                  <a:gd name="T21" fmla="*/ 192 h 285"/>
                  <a:gd name="T22" fmla="*/ 126 w 352"/>
                  <a:gd name="T23" fmla="*/ 201 h 285"/>
                  <a:gd name="T24" fmla="*/ 109 w 352"/>
                  <a:gd name="T25" fmla="*/ 209 h 285"/>
                  <a:gd name="T26" fmla="*/ 100 w 352"/>
                  <a:gd name="T27" fmla="*/ 201 h 285"/>
                  <a:gd name="T28" fmla="*/ 100 w 352"/>
                  <a:gd name="T29" fmla="*/ 142 h 285"/>
                  <a:gd name="T30" fmla="*/ 109 w 352"/>
                  <a:gd name="T31" fmla="*/ 109 h 285"/>
                  <a:gd name="T32" fmla="*/ 209 w 352"/>
                  <a:gd name="T33" fmla="*/ 150 h 285"/>
                  <a:gd name="T34" fmla="*/ 284 w 352"/>
                  <a:gd name="T35" fmla="*/ 150 h 285"/>
                  <a:gd name="T36" fmla="*/ 218 w 352"/>
                  <a:gd name="T37" fmla="*/ 167 h 285"/>
                  <a:gd name="T38" fmla="*/ 218 w 352"/>
                  <a:gd name="T39" fmla="*/ 167 h 285"/>
                  <a:gd name="T40" fmla="*/ 218 w 352"/>
                  <a:gd name="T41" fmla="*/ 167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2" h="285">
                    <a:moveTo>
                      <a:pt x="343" y="134"/>
                    </a:moveTo>
                    <a:lnTo>
                      <a:pt x="351" y="125"/>
                    </a:ln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0"/>
                      <a:pt x="209" y="0"/>
                      <a:pt x="209" y="8"/>
                    </a:cubicBezTo>
                    <a:cubicBezTo>
                      <a:pt x="100" y="34"/>
                      <a:pt x="0" y="142"/>
                      <a:pt x="100" y="276"/>
                    </a:cubicBezTo>
                    <a:cubicBezTo>
                      <a:pt x="109" y="276"/>
                      <a:pt x="117" y="284"/>
                      <a:pt x="126" y="276"/>
                    </a:cubicBezTo>
                    <a:cubicBezTo>
                      <a:pt x="134" y="276"/>
                      <a:pt x="134" y="276"/>
                      <a:pt x="134" y="268"/>
                    </a:cubicBezTo>
                    <a:cubicBezTo>
                      <a:pt x="142" y="251"/>
                      <a:pt x="151" y="226"/>
                      <a:pt x="159" y="217"/>
                    </a:cubicBezTo>
                    <a:cubicBezTo>
                      <a:pt x="192" y="184"/>
                      <a:pt x="284" y="234"/>
                      <a:pt x="343" y="134"/>
                    </a:cubicBezTo>
                    <a:close/>
                    <a:moveTo>
                      <a:pt x="218" y="167"/>
                    </a:moveTo>
                    <a:cubicBezTo>
                      <a:pt x="184" y="167"/>
                      <a:pt x="159" y="167"/>
                      <a:pt x="142" y="192"/>
                    </a:cubicBezTo>
                    <a:cubicBezTo>
                      <a:pt x="134" y="192"/>
                      <a:pt x="134" y="201"/>
                      <a:pt x="126" y="201"/>
                    </a:cubicBezTo>
                    <a:cubicBezTo>
                      <a:pt x="126" y="209"/>
                      <a:pt x="117" y="209"/>
                      <a:pt x="109" y="209"/>
                    </a:cubicBezTo>
                    <a:lnTo>
                      <a:pt x="100" y="201"/>
                    </a:lnTo>
                    <a:cubicBezTo>
                      <a:pt x="92" y="176"/>
                      <a:pt x="92" y="159"/>
                      <a:pt x="100" y="142"/>
                    </a:cubicBezTo>
                    <a:cubicBezTo>
                      <a:pt x="100" y="125"/>
                      <a:pt x="109" y="117"/>
                      <a:pt x="109" y="109"/>
                    </a:cubicBezTo>
                    <a:cubicBezTo>
                      <a:pt x="142" y="134"/>
                      <a:pt x="167" y="150"/>
                      <a:pt x="209" y="150"/>
                    </a:cubicBezTo>
                    <a:cubicBezTo>
                      <a:pt x="234" y="142"/>
                      <a:pt x="259" y="150"/>
                      <a:pt x="284" y="150"/>
                    </a:cubicBezTo>
                    <a:cubicBezTo>
                      <a:pt x="259" y="167"/>
                      <a:pt x="234" y="167"/>
                      <a:pt x="218" y="167"/>
                    </a:cubicBezTo>
                    <a:close/>
                    <a:moveTo>
                      <a:pt x="218" y="167"/>
                    </a:moveTo>
                    <a:lnTo>
                      <a:pt x="218" y="1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ea typeface="SimSun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3621545" y="2777234"/>
            <a:ext cx="939244" cy="1039344"/>
            <a:chOff x="3621545" y="2777234"/>
            <a:chExt cx="939244" cy="1039344"/>
          </a:xfrm>
        </p:grpSpPr>
        <p:sp>
          <p:nvSpPr>
            <p:cNvPr id="391" name="Freeform 390"/>
            <p:cNvSpPr/>
            <p:nvPr/>
          </p:nvSpPr>
          <p:spPr>
            <a:xfrm rot="20224516" flipH="1">
              <a:off x="3621545" y="2777234"/>
              <a:ext cx="939244" cy="1039344"/>
            </a:xfrm>
            <a:custGeom>
              <a:avLst/>
              <a:gdLst>
                <a:gd name="connsiteX0" fmla="*/ 286824 w 939244"/>
                <a:gd name="connsiteY0" fmla="*/ 36905 h 1039344"/>
                <a:gd name="connsiteX1" fmla="*/ 0 w 939244"/>
                <a:gd name="connsiteY1" fmla="*/ 469622 h 1039344"/>
                <a:gd name="connsiteX2" fmla="*/ 286824 w 939244"/>
                <a:gd name="connsiteY2" fmla="*/ 902339 h 1039344"/>
                <a:gd name="connsiteX3" fmla="*/ 352637 w 939244"/>
                <a:gd name="connsiteY3" fmla="*/ 922768 h 1039344"/>
                <a:gd name="connsiteX4" fmla="*/ 469621 w 939244"/>
                <a:gd name="connsiteY4" fmla="*/ 1039344 h 1039344"/>
                <a:gd name="connsiteX5" fmla="*/ 586603 w 939244"/>
                <a:gd name="connsiteY5" fmla="*/ 922770 h 1039344"/>
                <a:gd name="connsiteX6" fmla="*/ 652420 w 939244"/>
                <a:gd name="connsiteY6" fmla="*/ 902339 h 1039344"/>
                <a:gd name="connsiteX7" fmla="*/ 939244 w 939244"/>
                <a:gd name="connsiteY7" fmla="*/ 469622 h 1039344"/>
                <a:gd name="connsiteX8" fmla="*/ 469622 w 939244"/>
                <a:gd name="connsiteY8" fmla="*/ 0 h 1039344"/>
                <a:gd name="connsiteX9" fmla="*/ 286824 w 939244"/>
                <a:gd name="connsiteY9" fmla="*/ 36905 h 103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9244" h="1039344">
                  <a:moveTo>
                    <a:pt x="286824" y="36905"/>
                  </a:moveTo>
                  <a:cubicBezTo>
                    <a:pt x="118269" y="108198"/>
                    <a:pt x="0" y="275098"/>
                    <a:pt x="0" y="469622"/>
                  </a:cubicBezTo>
                  <a:cubicBezTo>
                    <a:pt x="0" y="664146"/>
                    <a:pt x="118270" y="831046"/>
                    <a:pt x="286824" y="902339"/>
                  </a:cubicBezTo>
                  <a:lnTo>
                    <a:pt x="352637" y="922768"/>
                  </a:lnTo>
                  <a:lnTo>
                    <a:pt x="469621" y="1039344"/>
                  </a:lnTo>
                  <a:lnTo>
                    <a:pt x="586603" y="922770"/>
                  </a:lnTo>
                  <a:lnTo>
                    <a:pt x="652420" y="902339"/>
                  </a:lnTo>
                  <a:cubicBezTo>
                    <a:pt x="820975" y="831046"/>
                    <a:pt x="939244" y="664146"/>
                    <a:pt x="939244" y="469622"/>
                  </a:cubicBezTo>
                  <a:cubicBezTo>
                    <a:pt x="939244" y="210257"/>
                    <a:pt x="728987" y="0"/>
                    <a:pt x="469622" y="0"/>
                  </a:cubicBezTo>
                  <a:cubicBezTo>
                    <a:pt x="404781" y="0"/>
                    <a:pt x="343009" y="13141"/>
                    <a:pt x="286824" y="369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5" name="Freeform 526"/>
            <p:cNvSpPr>
              <a:spLocks noChangeAspect="1" noChangeArrowheads="1"/>
            </p:cNvSpPr>
            <p:nvPr/>
          </p:nvSpPr>
          <p:spPr bwMode="auto">
            <a:xfrm>
              <a:off x="3859545" y="2949711"/>
              <a:ext cx="459710" cy="595951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ea typeface="SimSun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64715" y="2777232"/>
            <a:ext cx="939244" cy="1039345"/>
            <a:chOff x="7564715" y="2777232"/>
            <a:chExt cx="939244" cy="1039345"/>
          </a:xfrm>
        </p:grpSpPr>
        <p:sp>
          <p:nvSpPr>
            <p:cNvPr id="420" name="Freeform 419"/>
            <p:cNvSpPr/>
            <p:nvPr/>
          </p:nvSpPr>
          <p:spPr>
            <a:xfrm rot="1953339">
              <a:off x="7564715" y="2777232"/>
              <a:ext cx="939244" cy="1039345"/>
            </a:xfrm>
            <a:custGeom>
              <a:avLst/>
              <a:gdLst>
                <a:gd name="connsiteX0" fmla="*/ 207052 w 939244"/>
                <a:gd name="connsiteY0" fmla="*/ 80204 h 1039345"/>
                <a:gd name="connsiteX1" fmla="*/ 469622 w 939244"/>
                <a:gd name="connsiteY1" fmla="*/ 0 h 1039345"/>
                <a:gd name="connsiteX2" fmla="*/ 939244 w 939244"/>
                <a:gd name="connsiteY2" fmla="*/ 469622 h 1039345"/>
                <a:gd name="connsiteX3" fmla="*/ 652420 w 939244"/>
                <a:gd name="connsiteY3" fmla="*/ 902339 h 1039345"/>
                <a:gd name="connsiteX4" fmla="*/ 586606 w 939244"/>
                <a:gd name="connsiteY4" fmla="*/ 922769 h 1039345"/>
                <a:gd name="connsiteX5" fmla="*/ 469621 w 939244"/>
                <a:gd name="connsiteY5" fmla="*/ 1039345 h 1039345"/>
                <a:gd name="connsiteX6" fmla="*/ 352637 w 939244"/>
                <a:gd name="connsiteY6" fmla="*/ 922768 h 1039345"/>
                <a:gd name="connsiteX7" fmla="*/ 286824 w 939244"/>
                <a:gd name="connsiteY7" fmla="*/ 902339 h 1039345"/>
                <a:gd name="connsiteX8" fmla="*/ 0 w 939244"/>
                <a:gd name="connsiteY8" fmla="*/ 469622 h 1039345"/>
                <a:gd name="connsiteX9" fmla="*/ 207052 w 939244"/>
                <a:gd name="connsiteY9" fmla="*/ 80204 h 103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9244" h="1039345">
                  <a:moveTo>
                    <a:pt x="207052" y="80204"/>
                  </a:moveTo>
                  <a:cubicBezTo>
                    <a:pt x="282004" y="29567"/>
                    <a:pt x="372360" y="0"/>
                    <a:pt x="469622" y="0"/>
                  </a:cubicBezTo>
                  <a:cubicBezTo>
                    <a:pt x="728987" y="0"/>
                    <a:pt x="939244" y="210257"/>
                    <a:pt x="939244" y="469622"/>
                  </a:cubicBezTo>
                  <a:cubicBezTo>
                    <a:pt x="939244" y="664146"/>
                    <a:pt x="820974" y="831046"/>
                    <a:pt x="652420" y="902339"/>
                  </a:cubicBezTo>
                  <a:lnTo>
                    <a:pt x="586606" y="922769"/>
                  </a:lnTo>
                  <a:lnTo>
                    <a:pt x="469621" y="1039345"/>
                  </a:lnTo>
                  <a:lnTo>
                    <a:pt x="352637" y="922768"/>
                  </a:lnTo>
                  <a:lnTo>
                    <a:pt x="286824" y="902339"/>
                  </a:lnTo>
                  <a:cubicBezTo>
                    <a:pt x="118270" y="831046"/>
                    <a:pt x="0" y="664146"/>
                    <a:pt x="0" y="469622"/>
                  </a:cubicBezTo>
                  <a:cubicBezTo>
                    <a:pt x="0" y="307519"/>
                    <a:pt x="82132" y="164599"/>
                    <a:pt x="207052" y="80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6" name="Freeform 21"/>
            <p:cNvSpPr>
              <a:spLocks noEditPoints="1"/>
            </p:cNvSpPr>
            <p:nvPr/>
          </p:nvSpPr>
          <p:spPr bwMode="auto">
            <a:xfrm>
              <a:off x="7818250" y="2970627"/>
              <a:ext cx="458787" cy="524028"/>
            </a:xfrm>
            <a:custGeom>
              <a:avLst/>
              <a:gdLst>
                <a:gd name="T0" fmla="*/ 432 w 504"/>
                <a:gd name="T1" fmla="*/ 541 h 577"/>
                <a:gd name="T2" fmla="*/ 407 w 504"/>
                <a:gd name="T3" fmla="*/ 541 h 577"/>
                <a:gd name="T4" fmla="*/ 504 w 504"/>
                <a:gd name="T5" fmla="*/ 361 h 577"/>
                <a:gd name="T6" fmla="*/ 341 w 504"/>
                <a:gd name="T7" fmla="*/ 152 h 577"/>
                <a:gd name="T8" fmla="*/ 382 w 504"/>
                <a:gd name="T9" fmla="*/ 75 h 577"/>
                <a:gd name="T10" fmla="*/ 374 w 504"/>
                <a:gd name="T11" fmla="*/ 50 h 577"/>
                <a:gd name="T12" fmla="*/ 277 w 504"/>
                <a:gd name="T13" fmla="*/ 3 h 577"/>
                <a:gd name="T14" fmla="*/ 263 w 504"/>
                <a:gd name="T15" fmla="*/ 2 h 577"/>
                <a:gd name="T16" fmla="*/ 252 w 504"/>
                <a:gd name="T17" fmla="*/ 12 h 577"/>
                <a:gd name="T18" fmla="*/ 137 w 504"/>
                <a:gd name="T19" fmla="*/ 230 h 577"/>
                <a:gd name="T20" fmla="*/ 153 w 504"/>
                <a:gd name="T21" fmla="*/ 280 h 577"/>
                <a:gd name="T22" fmla="*/ 137 w 504"/>
                <a:gd name="T23" fmla="*/ 313 h 577"/>
                <a:gd name="T24" fmla="*/ 202 w 504"/>
                <a:gd name="T25" fmla="*/ 344 h 577"/>
                <a:gd name="T26" fmla="*/ 217 w 504"/>
                <a:gd name="T27" fmla="*/ 312 h 577"/>
                <a:gd name="T28" fmla="*/ 217 w 504"/>
                <a:gd name="T29" fmla="*/ 312 h 577"/>
                <a:gd name="T30" fmla="*/ 267 w 504"/>
                <a:gd name="T31" fmla="*/ 293 h 577"/>
                <a:gd name="T32" fmla="*/ 306 w 504"/>
                <a:gd name="T33" fmla="*/ 219 h 577"/>
                <a:gd name="T34" fmla="*/ 432 w 504"/>
                <a:gd name="T35" fmla="*/ 361 h 577"/>
                <a:gd name="T36" fmla="*/ 288 w 504"/>
                <a:gd name="T37" fmla="*/ 505 h 577"/>
                <a:gd name="T38" fmla="*/ 180 w 504"/>
                <a:gd name="T39" fmla="*/ 469 h 577"/>
                <a:gd name="T40" fmla="*/ 180 w 504"/>
                <a:gd name="T41" fmla="*/ 451 h 577"/>
                <a:gd name="T42" fmla="*/ 198 w 504"/>
                <a:gd name="T43" fmla="*/ 433 h 577"/>
                <a:gd name="T44" fmla="*/ 288 w 504"/>
                <a:gd name="T45" fmla="*/ 433 h 577"/>
                <a:gd name="T46" fmla="*/ 288 w 504"/>
                <a:gd name="T47" fmla="*/ 397 h 577"/>
                <a:gd name="T48" fmla="*/ 149 w 504"/>
                <a:gd name="T49" fmla="*/ 397 h 577"/>
                <a:gd name="T50" fmla="*/ 75 w 504"/>
                <a:gd name="T51" fmla="*/ 397 h 577"/>
                <a:gd name="T52" fmla="*/ 0 w 504"/>
                <a:gd name="T53" fmla="*/ 397 h 577"/>
                <a:gd name="T54" fmla="*/ 0 w 504"/>
                <a:gd name="T55" fmla="*/ 433 h 577"/>
                <a:gd name="T56" fmla="*/ 85 w 504"/>
                <a:gd name="T57" fmla="*/ 433 h 577"/>
                <a:gd name="T58" fmla="*/ 90 w 504"/>
                <a:gd name="T59" fmla="*/ 433 h 577"/>
                <a:gd name="T60" fmla="*/ 108 w 504"/>
                <a:gd name="T61" fmla="*/ 451 h 577"/>
                <a:gd name="T62" fmla="*/ 108 w 504"/>
                <a:gd name="T63" fmla="*/ 469 h 577"/>
                <a:gd name="T64" fmla="*/ 108 w 504"/>
                <a:gd name="T65" fmla="*/ 541 h 577"/>
                <a:gd name="T66" fmla="*/ 36 w 504"/>
                <a:gd name="T67" fmla="*/ 577 h 577"/>
                <a:gd name="T68" fmla="*/ 504 w 504"/>
                <a:gd name="T69" fmla="*/ 577 h 577"/>
                <a:gd name="T70" fmla="*/ 432 w 504"/>
                <a:gd name="T71" fmla="*/ 541 h 577"/>
                <a:gd name="T72" fmla="*/ 306 w 504"/>
                <a:gd name="T73" fmla="*/ 49 h 577"/>
                <a:gd name="T74" fmla="*/ 294 w 504"/>
                <a:gd name="T75" fmla="*/ 61 h 577"/>
                <a:gd name="T76" fmla="*/ 212 w 504"/>
                <a:gd name="T77" fmla="*/ 217 h 577"/>
                <a:gd name="T78" fmla="*/ 180 w 504"/>
                <a:gd name="T79" fmla="*/ 202 h 577"/>
                <a:gd name="T80" fmla="*/ 182 w 504"/>
                <a:gd name="T81" fmla="*/ 195 h 577"/>
                <a:gd name="T82" fmla="*/ 261 w 504"/>
                <a:gd name="T83" fmla="*/ 48 h 577"/>
                <a:gd name="T84" fmla="*/ 272 w 504"/>
                <a:gd name="T85" fmla="*/ 38 h 577"/>
                <a:gd name="T86" fmla="*/ 286 w 504"/>
                <a:gd name="T87" fmla="*/ 39 h 577"/>
                <a:gd name="T88" fmla="*/ 306 w 504"/>
                <a:gd name="T89" fmla="*/ 49 h 577"/>
                <a:gd name="T90" fmla="*/ 306 w 504"/>
                <a:gd name="T91" fmla="*/ 4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4" h="577">
                  <a:moveTo>
                    <a:pt x="432" y="541"/>
                  </a:moveTo>
                  <a:cubicBezTo>
                    <a:pt x="407" y="541"/>
                    <a:pt x="407" y="541"/>
                    <a:pt x="407" y="541"/>
                  </a:cubicBezTo>
                  <a:cubicBezTo>
                    <a:pt x="466" y="502"/>
                    <a:pt x="504" y="436"/>
                    <a:pt x="504" y="361"/>
                  </a:cubicBezTo>
                  <a:cubicBezTo>
                    <a:pt x="504" y="260"/>
                    <a:pt x="435" y="175"/>
                    <a:pt x="341" y="152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6" y="65"/>
                    <a:pt x="383" y="54"/>
                    <a:pt x="374" y="50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2" y="1"/>
                    <a:pt x="267" y="0"/>
                    <a:pt x="263" y="2"/>
                  </a:cubicBezTo>
                  <a:cubicBezTo>
                    <a:pt x="258" y="4"/>
                    <a:pt x="254" y="7"/>
                    <a:pt x="252" y="12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28" y="249"/>
                    <a:pt x="135" y="272"/>
                    <a:pt x="153" y="280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35" y="320"/>
                    <a:pt x="257" y="312"/>
                    <a:pt x="267" y="293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77" y="228"/>
                    <a:pt x="432" y="288"/>
                    <a:pt x="432" y="361"/>
                  </a:cubicBezTo>
                  <a:cubicBezTo>
                    <a:pt x="432" y="440"/>
                    <a:pt x="367" y="505"/>
                    <a:pt x="288" y="505"/>
                  </a:cubicBezTo>
                  <a:cubicBezTo>
                    <a:pt x="252" y="505"/>
                    <a:pt x="205" y="491"/>
                    <a:pt x="180" y="469"/>
                  </a:cubicBezTo>
                  <a:cubicBezTo>
                    <a:pt x="180" y="451"/>
                    <a:pt x="180" y="451"/>
                    <a:pt x="180" y="451"/>
                  </a:cubicBezTo>
                  <a:cubicBezTo>
                    <a:pt x="180" y="441"/>
                    <a:pt x="188" y="433"/>
                    <a:pt x="198" y="433"/>
                  </a:cubicBezTo>
                  <a:cubicBezTo>
                    <a:pt x="288" y="433"/>
                    <a:pt x="288" y="433"/>
                    <a:pt x="288" y="433"/>
                  </a:cubicBezTo>
                  <a:cubicBezTo>
                    <a:pt x="288" y="397"/>
                    <a:pt x="288" y="397"/>
                    <a:pt x="288" y="397"/>
                  </a:cubicBezTo>
                  <a:cubicBezTo>
                    <a:pt x="149" y="397"/>
                    <a:pt x="149" y="397"/>
                    <a:pt x="149" y="397"/>
                  </a:cubicBezTo>
                  <a:cubicBezTo>
                    <a:pt x="75" y="397"/>
                    <a:pt x="75" y="397"/>
                    <a:pt x="75" y="397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85" y="433"/>
                    <a:pt x="85" y="433"/>
                    <a:pt x="85" y="433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100" y="433"/>
                    <a:pt x="108" y="441"/>
                    <a:pt x="108" y="451"/>
                  </a:cubicBezTo>
                  <a:cubicBezTo>
                    <a:pt x="108" y="469"/>
                    <a:pt x="108" y="469"/>
                    <a:pt x="108" y="469"/>
                  </a:cubicBezTo>
                  <a:cubicBezTo>
                    <a:pt x="108" y="541"/>
                    <a:pt x="108" y="541"/>
                    <a:pt x="108" y="541"/>
                  </a:cubicBezTo>
                  <a:cubicBezTo>
                    <a:pt x="68" y="541"/>
                    <a:pt x="36" y="537"/>
                    <a:pt x="36" y="577"/>
                  </a:cubicBezTo>
                  <a:cubicBezTo>
                    <a:pt x="504" y="577"/>
                    <a:pt x="504" y="577"/>
                    <a:pt x="504" y="577"/>
                  </a:cubicBezTo>
                  <a:cubicBezTo>
                    <a:pt x="504" y="537"/>
                    <a:pt x="472" y="541"/>
                    <a:pt x="432" y="541"/>
                  </a:cubicBezTo>
                  <a:close/>
                  <a:moveTo>
                    <a:pt x="306" y="49"/>
                  </a:moveTo>
                  <a:cubicBezTo>
                    <a:pt x="301" y="51"/>
                    <a:pt x="297" y="55"/>
                    <a:pt x="294" y="61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1" y="199"/>
                    <a:pt x="181" y="197"/>
                    <a:pt x="182" y="195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3" y="43"/>
                    <a:pt x="267" y="40"/>
                    <a:pt x="272" y="38"/>
                  </a:cubicBezTo>
                  <a:cubicBezTo>
                    <a:pt x="276" y="36"/>
                    <a:pt x="281" y="37"/>
                    <a:pt x="286" y="3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6" y="49"/>
                    <a:pt x="306" y="49"/>
                    <a:pt x="30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5695391" y="2379502"/>
            <a:ext cx="693473" cy="37957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accent3"/>
                </a:solidFill>
                <a:cs typeface="Lato Regular"/>
              </a:rPr>
              <a:t>Social</a:t>
            </a:r>
            <a:endParaRPr lang="id-ID" sz="1600" b="1" dirty="0">
              <a:solidFill>
                <a:schemeClr val="accent3"/>
              </a:solidFill>
              <a:cs typeface="Lato Regular"/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7509974" y="2379502"/>
            <a:ext cx="995749" cy="38778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accent4"/>
                </a:solidFill>
                <a:cs typeface="Lato Regular"/>
              </a:rPr>
              <a:t>Research</a:t>
            </a:r>
            <a:endParaRPr lang="id-ID" sz="1600" b="1" dirty="0">
              <a:solidFill>
                <a:schemeClr val="accent4"/>
              </a:solidFill>
              <a:cs typeface="Lato Regular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9662103" y="2379502"/>
            <a:ext cx="800183" cy="37957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accent5"/>
                </a:solidFill>
                <a:cs typeface="Lato Regular"/>
              </a:rPr>
              <a:t>Design</a:t>
            </a:r>
            <a:endParaRPr lang="id-ID" sz="1600" b="1" dirty="0">
              <a:solidFill>
                <a:schemeClr val="accent5"/>
              </a:solidFill>
              <a:cs typeface="Lato Regular"/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1634793" y="2379502"/>
            <a:ext cx="825831" cy="37957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accent1"/>
                </a:solidFill>
                <a:cs typeface="Lato Regular"/>
              </a:rPr>
              <a:t>Coding</a:t>
            </a:r>
            <a:endParaRPr lang="id-ID" sz="1600" b="1" dirty="0">
              <a:solidFill>
                <a:schemeClr val="accent1"/>
              </a:solidFill>
              <a:cs typeface="Lato Regular"/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3726836" y="2379502"/>
            <a:ext cx="633470" cy="37957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chemeClr val="accent2"/>
                </a:solidFill>
                <a:cs typeface="Lato Regular"/>
              </a:rPr>
              <a:t>Time</a:t>
            </a:r>
            <a:endParaRPr lang="id-ID" sz="1600" b="1" dirty="0">
              <a:solidFill>
                <a:schemeClr val="accent2"/>
              </a:solidFill>
              <a:cs typeface="Lato Regular"/>
            </a:endParaRPr>
          </a:p>
        </p:txBody>
      </p:sp>
      <p:grpSp>
        <p:nvGrpSpPr>
          <p:cNvPr id="417" name="Group 416"/>
          <p:cNvGrpSpPr/>
          <p:nvPr/>
        </p:nvGrpSpPr>
        <p:grpSpPr>
          <a:xfrm>
            <a:off x="429171" y="321614"/>
            <a:ext cx="11132207" cy="1698974"/>
            <a:chOff x="941995" y="310881"/>
            <a:chExt cx="22264414" cy="3397947"/>
          </a:xfrm>
        </p:grpSpPr>
        <p:sp>
          <p:nvSpPr>
            <p:cNvPr id="418" name="TextBox 417"/>
            <p:cNvSpPr txBox="1"/>
            <p:nvPr/>
          </p:nvSpPr>
          <p:spPr>
            <a:xfrm>
              <a:off x="1528459" y="310881"/>
              <a:ext cx="21392436" cy="2861451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>
                <a:lnSpc>
                  <a:spcPts val="5080"/>
                </a:lnSpc>
              </a:pPr>
              <a:r>
                <a:rPr lang="en-US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Winning at SEO</a:t>
              </a:r>
              <a:r>
                <a:rPr lang="en-US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 Does NOT Require an Army of Resources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419" name="Subtitle 2"/>
            <p:cNvSpPr txBox="1">
              <a:spLocks/>
            </p:cNvSpPr>
            <p:nvPr/>
          </p:nvSpPr>
          <p:spPr>
            <a:xfrm>
              <a:off x="941995" y="2869712"/>
              <a:ext cx="22264414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900" dirty="0" smtClean="0">
                  <a:latin typeface="Lato Light"/>
                  <a:cs typeface="Lato Light"/>
                </a:rPr>
                <a:t>You just need create </a:t>
              </a:r>
              <a:r>
                <a:rPr lang="en-US" sz="1900" dirty="0" smtClean="0">
                  <a:solidFill>
                    <a:schemeClr val="accent2"/>
                  </a:solidFill>
                  <a:latin typeface="Lato Light"/>
                  <a:cs typeface="Lato Light"/>
                </a:rPr>
                <a:t>a positive user experience </a:t>
              </a:r>
              <a:r>
                <a:rPr lang="en-US" sz="1900" dirty="0" smtClean="0">
                  <a:latin typeface="Lato Light"/>
                  <a:cs typeface="Lato Light"/>
                </a:rPr>
                <a:t>by adding key elements to content generation efforts</a:t>
              </a:r>
              <a:r>
                <a:rPr lang="en-US" sz="1900" dirty="0" smtClean="0">
                  <a:solidFill>
                    <a:schemeClr val="accent2"/>
                  </a:solidFill>
                  <a:latin typeface="Lato Light"/>
                  <a:cs typeface="Lato Light"/>
                </a:rPr>
                <a:t>.</a:t>
              </a:r>
              <a:endParaRPr lang="en-US" sz="1900" dirty="0">
                <a:solidFill>
                  <a:schemeClr val="accent2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5863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38019" y="1541758"/>
            <a:ext cx="9146548" cy="3785652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502920" rIns="274320" bIns="5029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Requires strategy, planning, execution, and follow up.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3741" y="1297541"/>
            <a:ext cx="6455104" cy="523220"/>
          </a:xfrm>
          <a:prstGeom prst="rect">
            <a:avLst/>
          </a:prstGeom>
          <a:solidFill>
            <a:schemeClr val="accent4"/>
          </a:solidFill>
        </p:spPr>
        <p:txBody>
          <a:bodyPr wrap="squar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REAL SEO SUCCESS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 1 - Light">
  <a:themeElements>
    <a:clrScheme name="ci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80B7"/>
      </a:accent1>
      <a:accent2>
        <a:srgbClr val="179E86"/>
      </a:accent2>
      <a:accent3>
        <a:srgbClr val="9EBE5B"/>
      </a:accent3>
      <a:accent4>
        <a:srgbClr val="F59B11"/>
      </a:accent4>
      <a:accent5>
        <a:srgbClr val="C03B26"/>
      </a:accent5>
      <a:accent6>
        <a:srgbClr val="633248"/>
      </a:accent6>
      <a:hlink>
        <a:srgbClr val="0563C1"/>
      </a:hlink>
      <a:folHlink>
        <a:srgbClr val="954F72"/>
      </a:folHlink>
    </a:clrScheme>
    <a:fontScheme name="Custom 4">
      <a:majorFont>
        <a:latin typeface="Bebas Neue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 1 - Light</Template>
  <TotalTime>2837</TotalTime>
  <Words>889</Words>
  <Application>Microsoft Macintosh PowerPoint</Application>
  <PresentationFormat>Custom</PresentationFormat>
  <Paragraphs>115</Paragraphs>
  <Slides>14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Color 1 -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Bewarenha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Dũng</dc:creator>
  <cp:lastModifiedBy>Rebecca Gill</cp:lastModifiedBy>
  <cp:revision>21</cp:revision>
  <cp:lastPrinted>2015-12-07T21:31:54Z</cp:lastPrinted>
  <dcterms:created xsi:type="dcterms:W3CDTF">2015-12-14T14:49:00Z</dcterms:created>
  <dcterms:modified xsi:type="dcterms:W3CDTF">2015-12-14T14:49:51Z</dcterms:modified>
</cp:coreProperties>
</file>